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309" r:id="rId3"/>
    <p:sldId id="310" r:id="rId4"/>
    <p:sldId id="311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3"/>
    <p:restoredTop sz="92846"/>
  </p:normalViewPr>
  <p:slideViewPr>
    <p:cSldViewPr snapToGrid="0" snapToObjects="1">
      <p:cViewPr>
        <p:scale>
          <a:sx n="97" d="100"/>
          <a:sy n="97" d="100"/>
        </p:scale>
        <p:origin x="1488" y="296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07161" y="1584506"/>
            <a:ext cx="5002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How </a:t>
            </a:r>
            <a:r>
              <a:rPr kumimoji="1" lang="en-US" altLang="ja-JP" sz="4400" smtClean="0"/>
              <a:t>to </a:t>
            </a:r>
            <a:r>
              <a:rPr kumimoji="1" lang="en-US" altLang="ja-JP" sz="4400" smtClean="0"/>
              <a:t>Install </a:t>
            </a:r>
            <a:r>
              <a:rPr kumimoji="1" lang="en-US" altLang="ja-JP" sz="4400" dirty="0" err="1" smtClean="0"/>
              <a:t>FSindo</a:t>
            </a:r>
            <a:endParaRPr kumimoji="1" lang="en-US" altLang="ja-JP" sz="4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2018/10/14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225" y="198782"/>
            <a:ext cx="368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0. Prepare LAPACK and BLAS libraries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41303" y="636104"/>
            <a:ext cx="410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smtClean="0"/>
              <a:t>NETLIB: </a:t>
            </a:r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/>
              <a:t>www.netlib.org</a:t>
            </a:r>
            <a:r>
              <a:rPr lang="en-US" altLang="ja-JP" dirty="0"/>
              <a:t>/</a:t>
            </a:r>
            <a:r>
              <a:rPr lang="en-US" altLang="ja-JP" dirty="0" err="1"/>
              <a:t>lapack</a:t>
            </a:r>
            <a:r>
              <a:rPr lang="en-US" altLang="ja-JP" dirty="0" smtClean="0"/>
              <a:t>/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 dirty="0"/>
              <a:t>Intel Math Kernel </a:t>
            </a:r>
            <a:r>
              <a:rPr lang="en-US" altLang="ja-JP" dirty="0" smtClean="0"/>
              <a:t>Library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225" y="1292088"/>
            <a:ext cx="262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 Download a </a:t>
            </a:r>
            <a:r>
              <a:rPr kumimoji="1" lang="en-US" altLang="ja-JP" dirty="0" err="1" smtClean="0"/>
              <a:t>tarball</a:t>
            </a:r>
            <a:r>
              <a:rPr kumimoji="1" lang="en-US" altLang="ja-JP" dirty="0" smtClean="0"/>
              <a:t> file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81060" y="1649897"/>
            <a:ext cx="7746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ja-JP" dirty="0"/>
              <a:t>Visit our </a:t>
            </a:r>
            <a:r>
              <a:rPr lang="en-US" altLang="ja-JP" dirty="0" smtClean="0"/>
              <a:t>website</a:t>
            </a:r>
          </a:p>
          <a:p>
            <a:pPr lvl="1"/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 smtClean="0"/>
              <a:t>www.riken.jp</a:t>
            </a:r>
            <a:r>
              <a:rPr lang="en-US" altLang="ja-JP" dirty="0" smtClean="0"/>
              <a:t>/TMS2012/</a:t>
            </a:r>
            <a:r>
              <a:rPr lang="en-US" altLang="ja-JP" dirty="0" err="1" smtClean="0"/>
              <a:t>tms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en</a:t>
            </a:r>
            <a:r>
              <a:rPr lang="en-US" altLang="ja-JP" dirty="0" smtClean="0"/>
              <a:t>/research/software/</a:t>
            </a:r>
            <a:r>
              <a:rPr lang="en-US" altLang="ja-JP" dirty="0" err="1" smtClean="0"/>
              <a:t>sindo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index.html</a:t>
            </a:r>
            <a:endParaRPr lang="en-US" altLang="ja-JP" dirty="0" smtClean="0"/>
          </a:p>
          <a:p>
            <a:pPr marL="342900" indent="-342900">
              <a:buFont typeface="Arial" charset="0"/>
              <a:buChar char="•"/>
            </a:pPr>
            <a:r>
              <a:rPr kumimoji="1" lang="en-US" altLang="ja-JP" dirty="0" smtClean="0"/>
              <a:t>Download tar ball</a:t>
            </a:r>
            <a:endParaRPr kumimoji="1" lang="en-US" altLang="ja-JP" dirty="0"/>
          </a:p>
          <a:p>
            <a:pPr lvl="1"/>
            <a:r>
              <a:rPr lang="en-US" altLang="ja-JP" dirty="0"/>
              <a:t>FSindo-4.0.beta.tar.gz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225" y="2981740"/>
            <a:ext cx="343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</a:t>
            </a:r>
            <a:r>
              <a:rPr kumimoji="1" lang="en-US" altLang="ja-JP" dirty="0" smtClean="0"/>
              <a:t>Extract the </a:t>
            </a:r>
            <a:r>
              <a:rPr kumimoji="1" lang="en-US" altLang="ja-JP" dirty="0" err="1" smtClean="0"/>
              <a:t>tarball</a:t>
            </a:r>
            <a:r>
              <a:rPr kumimoji="1" lang="en-US" altLang="ja-JP" dirty="0" smtClean="0"/>
              <a:t> and configure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13791" y="3352802"/>
            <a:ext cx="3836307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&gt; tar –</a:t>
            </a:r>
            <a:r>
              <a:rPr kumimoji="1" lang="en-US" altLang="ja-JP" sz="1400" dirty="0" err="1" smtClean="0">
                <a:latin typeface="Courier" charset="0"/>
                <a:ea typeface="Courier" charset="0"/>
                <a:cs typeface="Courier" charset="0"/>
              </a:rPr>
              <a:t>zxvf</a:t>
            </a:r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400" dirty="0" smtClean="0">
                <a:latin typeface="Courier" charset="0"/>
                <a:ea typeface="Courier" charset="0"/>
                <a:cs typeface="Courier" charset="0"/>
              </a:rPr>
              <a:t>FSindo-4.0.beta.tar.gz</a:t>
            </a:r>
          </a:p>
          <a:p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&gt; cd </a:t>
            </a:r>
            <a:r>
              <a:rPr kumimoji="1" lang="en-US" altLang="ja-JP" sz="1400" dirty="0" err="1" smtClean="0">
                <a:latin typeface="Courier" charset="0"/>
                <a:ea typeface="Courier" charset="0"/>
                <a:cs typeface="Courier" charset="0"/>
              </a:rPr>
              <a:t>FSindo</a:t>
            </a:r>
            <a:endParaRPr kumimoji="1" lang="en-US" altLang="ja-JP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&gt; ./configure</a:t>
            </a:r>
          </a:p>
          <a:p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(See the next page)</a:t>
            </a:r>
            <a:endParaRPr kumimoji="1" lang="ja-JP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225" y="443948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en-US" altLang="ja-JP" dirty="0" smtClean="0"/>
              <a:t>Build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3791" y="4810543"/>
            <a:ext cx="2117887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cd </a:t>
            </a:r>
            <a:r>
              <a:rPr kumimoji="1" lang="en-US" altLang="ja-JP" sz="1400" dirty="0" err="1" smtClean="0">
                <a:latin typeface="Courier" charset="0"/>
                <a:ea typeface="Courier" charset="0"/>
                <a:cs typeface="Courier" charset="0"/>
              </a:rPr>
              <a:t>src</a:t>
            </a:r>
            <a:endParaRPr lang="en-US" altLang="ja-JP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make &gt;&amp; </a:t>
            </a:r>
            <a:r>
              <a:rPr kumimoji="1" lang="en-US" altLang="ja-JP" sz="1400" dirty="0" err="1" smtClean="0">
                <a:latin typeface="Courier" charset="0"/>
                <a:ea typeface="Courier" charset="0"/>
                <a:cs typeface="Courier" charset="0"/>
              </a:rPr>
              <a:t>make.log</a:t>
            </a:r>
            <a:endParaRPr kumimoji="1" lang="en-US" altLang="ja-JP" sz="14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67409" y="5367135"/>
            <a:ext cx="722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dirty="0" smtClean="0"/>
              <a:t>When successful, an executable file,  “</a:t>
            </a:r>
            <a:r>
              <a:rPr lang="en-US" altLang="ja-JP" dirty="0" err="1" smtClean="0"/>
              <a:t>FSindo</a:t>
            </a:r>
            <a:r>
              <a:rPr lang="en-US" altLang="ja-JP" dirty="0" smtClean="0"/>
              <a:t>/bin/</a:t>
            </a:r>
            <a:r>
              <a:rPr lang="en-US" altLang="ja-JP" dirty="0" err="1" smtClean="0"/>
              <a:t>sindo</a:t>
            </a:r>
            <a:r>
              <a:rPr lang="en-US" altLang="ja-JP" dirty="0" smtClean="0"/>
              <a:t>”, will be created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4225" y="5817708"/>
            <a:ext cx="235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4. (Optional) </a:t>
            </a:r>
            <a:r>
              <a:rPr lang="en-US" altLang="ja-JP" dirty="0" smtClean="0"/>
              <a:t>Set a path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3791" y="6202260"/>
            <a:ext cx="2977097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cd ../bin</a:t>
            </a:r>
            <a:endParaRPr lang="en-US" altLang="ja-JP" sz="1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export PATH=$(</a:t>
            </a:r>
            <a:r>
              <a:rPr kumimoji="1" lang="en-US" altLang="ja-JP" sz="1400" dirty="0" err="1" smtClean="0">
                <a:latin typeface="Courier" charset="0"/>
                <a:ea typeface="Courier" charset="0"/>
                <a:cs typeface="Courier" charset="0"/>
              </a:rPr>
              <a:t>pwd</a:t>
            </a:r>
            <a:r>
              <a:rPr kumimoji="1" lang="en-US" altLang="ja-JP" sz="1400" dirty="0" smtClean="0">
                <a:latin typeface="Courier" charset="0"/>
                <a:ea typeface="Courier" charset="0"/>
                <a:cs typeface="Courier" charset="0"/>
              </a:rPr>
              <a:t>):$PATH</a:t>
            </a:r>
            <a:endParaRPr kumimoji="1" lang="en-US" altLang="ja-JP" sz="14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198" y="405120"/>
            <a:ext cx="7064755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///  Welcome to SINDO  ///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Configuration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program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------------------------------------------------------------------------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Press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any key to continue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← 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+Enter to continue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------------------------------------------------------------------------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Detecting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the system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 Detected GNU Fortran (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the compiler [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/gfortranI8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← List of available compilers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Default=gfortranI8 :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← 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Enter your choice.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o Operating System = Mac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OS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o Fortran Compiler =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Gfortran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o Default integer  =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8-byte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Provide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the path for BLAS and LAPACK libraries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example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) -L/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/local/lib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llapack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lblas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L /Users/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/lib/lapack-3.7.1 -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llapack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lblas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← Enter your 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LAPACK/BLAS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Make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is written to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make.inc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=========================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NOTICE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=========================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Compiler options are written in this file. Feel free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to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change them as you like. I must say there is still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high possibility that an optimal choice improves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the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efficiency.  Your report on better working option(s)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is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greatly appreciated! 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=========================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NOTICE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=========================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Press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any key to continue: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4069" y="92765"/>
            <a:ext cx="618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If the compilation failed, please inspect carefully, “</a:t>
            </a:r>
            <a:r>
              <a:rPr kumimoji="1" lang="en-US" altLang="ja-JP" dirty="0" err="1" smtClean="0"/>
              <a:t>src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make.inc</a:t>
            </a:r>
            <a:r>
              <a:rPr kumimoji="1" lang="en-US" altLang="ja-JP" dirty="0" smtClean="0"/>
              <a:t>”.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0086" y="437323"/>
            <a:ext cx="7436651" cy="637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SINDO_ROOT = 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/Work/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devel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sindo.master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Fsindo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TARGET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gfortranI8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LAPACK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-L /Users/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/Work/lib/lapack-3.7.1_gcc5.1 -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llapack_OSX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lblas_OSX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RM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rm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f.o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$(F77C) $(F77OPT) -c $&lt; -o $@ -I$(SINDO_ROOT)/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src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F.o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$(F77C) $(F77OPT) $(FPP) -c $&lt; -o $@ -I$(SINDO_ROOT)/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src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.f90.o: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$(F90C) $(F90OPT) -c $&lt; -o $@ -I$(SINDO_ROOT)/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src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.F90.o: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$(F90C) $(F90OPT) $(FPP) -c $&lt; -o $@ -I$(SINDO_ROOT)/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src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SUFFIXES: .f .F .f90 .F90 .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o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Fortran77 compiler &amp; option with and without optimization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F77C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F77OPT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-fdefault-integer-8 -O2 -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-loops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fomit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-frame-pointer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F77NOOPT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-fdefault-integer-8 -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O0</a:t>
            </a: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Fortran90 compiler &amp; option with and without optimization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F90C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F90OPT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-fdefault-integer-8 -O2 -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-loops 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fomit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-frame-pointer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F90NOOPT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-fdefault-integer-8 -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O0</a:t>
            </a: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Linker and link flags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LINKER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gfortran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LINKFLAG =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Archiver and flags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AR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ARFLAG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 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rv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Fortran preprocess options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FPP =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225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</TotalTime>
  <Words>509</Words>
  <Application>Microsoft Macintosh PowerPoint</Application>
  <PresentationFormat>画面に合わせる (4:3)</PresentationFormat>
  <Paragraphs>97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Calibri</vt:lpstr>
      <vt:lpstr>Courier</vt:lpstr>
      <vt:lpstr>Yu Gothic</vt:lpstr>
      <vt:lpstr>メイリオ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364</cp:revision>
  <cp:lastPrinted>2018-06-04T07:14:57Z</cp:lastPrinted>
  <dcterms:created xsi:type="dcterms:W3CDTF">2018-02-18T14:36:46Z</dcterms:created>
  <dcterms:modified xsi:type="dcterms:W3CDTF">2018-10-13T06:55:16Z</dcterms:modified>
</cp:coreProperties>
</file>