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Sniglet" charset="1" panose="04070505030100020000"/>
      <p:regular r:id="rId13"/>
    </p:embeddedFont>
    <p:embeddedFont>
      <p:font typeface="Coiny" charset="1" panose="0200090306050006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9.png" Type="http://schemas.openxmlformats.org/officeDocument/2006/relationships/image"/><Relationship Id="rId25" Target="../media/image30.svg" Type="http://schemas.openxmlformats.org/officeDocument/2006/relationships/image"/><Relationship Id="rId26" Target="../media/image31.png" Type="http://schemas.openxmlformats.org/officeDocument/2006/relationships/image"/><Relationship Id="rId27" Target="../media/image32.svg" Type="http://schemas.openxmlformats.org/officeDocument/2006/relationships/image"/><Relationship Id="rId28" Target="../media/image33.png" Type="http://schemas.openxmlformats.org/officeDocument/2006/relationships/image"/><Relationship Id="rId29" Target="../media/image34.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35.png" Type="http://schemas.openxmlformats.org/officeDocument/2006/relationships/image"/><Relationship Id="rId25" Target="../media/image36.svg" Type="http://schemas.openxmlformats.org/officeDocument/2006/relationships/image"/><Relationship Id="rId26" Target="../media/image37.png" Type="http://schemas.openxmlformats.org/officeDocument/2006/relationships/image"/><Relationship Id="rId27" Target="../media/image38.svg" Type="http://schemas.openxmlformats.org/officeDocument/2006/relationships/image"/><Relationship Id="rId28" Target="../media/image3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35.png" Type="http://schemas.openxmlformats.org/officeDocument/2006/relationships/image"/><Relationship Id="rId25" Target="../media/image36.svg" Type="http://schemas.openxmlformats.org/officeDocument/2006/relationships/image"/><Relationship Id="rId26" Target="../media/image37.png" Type="http://schemas.openxmlformats.org/officeDocument/2006/relationships/image"/><Relationship Id="rId27" Target="../media/image38.svg" Type="http://schemas.openxmlformats.org/officeDocument/2006/relationships/image"/><Relationship Id="rId28" Target="../media/image40.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41.png" Type="http://schemas.openxmlformats.org/officeDocument/2006/relationships/image"/><Relationship Id="rId25" Target="../media/image42.svg" Type="http://schemas.openxmlformats.org/officeDocument/2006/relationships/image"/><Relationship Id="rId26" Target="../media/image43.png" Type="http://schemas.openxmlformats.org/officeDocument/2006/relationships/image"/><Relationship Id="rId27" Target="../media/image44.svg" Type="http://schemas.openxmlformats.org/officeDocument/2006/relationships/image"/><Relationship Id="rId28" Target="../media/image45.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41.png" Type="http://schemas.openxmlformats.org/officeDocument/2006/relationships/image"/><Relationship Id="rId25" Target="../media/image42.svg" Type="http://schemas.openxmlformats.org/officeDocument/2006/relationships/image"/><Relationship Id="rId26" Target="../media/image43.png" Type="http://schemas.openxmlformats.org/officeDocument/2006/relationships/image"/><Relationship Id="rId27" Target="../media/image44.svg" Type="http://schemas.openxmlformats.org/officeDocument/2006/relationships/image"/><Relationship Id="rId28" Target="../media/image46.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9.png" Type="http://schemas.openxmlformats.org/officeDocument/2006/relationships/image"/><Relationship Id="rId25" Target="../media/image30.svg" Type="http://schemas.openxmlformats.org/officeDocument/2006/relationships/image"/><Relationship Id="rId26" Target="../media/image31.png" Type="http://schemas.openxmlformats.org/officeDocument/2006/relationships/image"/><Relationship Id="rId27" Target="../media/image32.svg" Type="http://schemas.openxmlformats.org/officeDocument/2006/relationships/image"/><Relationship Id="rId28" Target="../media/image33.png" Type="http://schemas.openxmlformats.org/officeDocument/2006/relationships/image"/><Relationship Id="rId29" Target="../media/image34.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1E5"/>
        </a:solidFill>
      </p:bgPr>
    </p:bg>
    <p:spTree>
      <p:nvGrpSpPr>
        <p:cNvPr id="1" name=""/>
        <p:cNvGrpSpPr/>
        <p:nvPr/>
      </p:nvGrpSpPr>
      <p:grpSpPr>
        <a:xfrm>
          <a:off x="0" y="0"/>
          <a:ext cx="0" cy="0"/>
          <a:chOff x="0" y="0"/>
          <a:chExt cx="0" cy="0"/>
        </a:xfrm>
      </p:grpSpPr>
      <p:sp>
        <p:nvSpPr>
          <p:cNvPr name="Freeform 2" id="2"/>
          <p:cNvSpPr/>
          <p:nvPr/>
        </p:nvSpPr>
        <p:spPr>
          <a:xfrm flipH="false" flipV="false" rot="0">
            <a:off x="553691" y="7734699"/>
            <a:ext cx="3486806" cy="2764086"/>
          </a:xfrm>
          <a:custGeom>
            <a:avLst/>
            <a:gdLst/>
            <a:ahLst/>
            <a:cxnLst/>
            <a:rect r="r" b="b" t="t" l="l"/>
            <a:pathLst>
              <a:path h="2764086" w="3486806">
                <a:moveTo>
                  <a:pt x="0" y="0"/>
                </a:moveTo>
                <a:lnTo>
                  <a:pt x="3486807" y="0"/>
                </a:lnTo>
                <a:lnTo>
                  <a:pt x="3486807" y="2764087"/>
                </a:lnTo>
                <a:lnTo>
                  <a:pt x="0" y="2764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7338" y="8613458"/>
            <a:ext cx="715704" cy="715704"/>
          </a:xfrm>
          <a:custGeom>
            <a:avLst/>
            <a:gdLst/>
            <a:ahLst/>
            <a:cxnLst/>
            <a:rect r="r" b="b" t="t" l="l"/>
            <a:pathLst>
              <a:path h="715704" w="715704">
                <a:moveTo>
                  <a:pt x="0" y="0"/>
                </a:moveTo>
                <a:lnTo>
                  <a:pt x="715705" y="0"/>
                </a:lnTo>
                <a:lnTo>
                  <a:pt x="715705" y="715704"/>
                </a:lnTo>
                <a:lnTo>
                  <a:pt x="0" y="7157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86838" y="8613458"/>
            <a:ext cx="715704" cy="715704"/>
          </a:xfrm>
          <a:custGeom>
            <a:avLst/>
            <a:gdLst/>
            <a:ahLst/>
            <a:cxnLst/>
            <a:rect r="r" b="b" t="t" l="l"/>
            <a:pathLst>
              <a:path h="715704" w="715704">
                <a:moveTo>
                  <a:pt x="0" y="0"/>
                </a:moveTo>
                <a:lnTo>
                  <a:pt x="715704" y="0"/>
                </a:lnTo>
                <a:lnTo>
                  <a:pt x="715704" y="715704"/>
                </a:lnTo>
                <a:lnTo>
                  <a:pt x="0" y="715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311396" y="7734699"/>
            <a:ext cx="3781710" cy="2764086"/>
          </a:xfrm>
          <a:custGeom>
            <a:avLst/>
            <a:gdLst/>
            <a:ahLst/>
            <a:cxnLst/>
            <a:rect r="r" b="b" t="t" l="l"/>
            <a:pathLst>
              <a:path h="2764086" w="3781710">
                <a:moveTo>
                  <a:pt x="0" y="0"/>
                </a:moveTo>
                <a:lnTo>
                  <a:pt x="3781710" y="0"/>
                </a:lnTo>
                <a:lnTo>
                  <a:pt x="3781710" y="2764087"/>
                </a:lnTo>
                <a:lnTo>
                  <a:pt x="0" y="27640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282293" y="8399343"/>
            <a:ext cx="717399" cy="717399"/>
          </a:xfrm>
          <a:custGeom>
            <a:avLst/>
            <a:gdLst/>
            <a:ahLst/>
            <a:cxnLst/>
            <a:rect r="r" b="b" t="t" l="l"/>
            <a:pathLst>
              <a:path h="717399" w="717399">
                <a:moveTo>
                  <a:pt x="0" y="0"/>
                </a:moveTo>
                <a:lnTo>
                  <a:pt x="717399" y="0"/>
                </a:lnTo>
                <a:lnTo>
                  <a:pt x="717399" y="717400"/>
                </a:lnTo>
                <a:lnTo>
                  <a:pt x="0" y="71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5589253" y="8399343"/>
            <a:ext cx="717399" cy="717399"/>
          </a:xfrm>
          <a:custGeom>
            <a:avLst/>
            <a:gdLst/>
            <a:ahLst/>
            <a:cxnLst/>
            <a:rect r="r" b="b" t="t" l="l"/>
            <a:pathLst>
              <a:path h="717399" w="717399">
                <a:moveTo>
                  <a:pt x="0" y="0"/>
                </a:moveTo>
                <a:lnTo>
                  <a:pt x="717399" y="0"/>
                </a:lnTo>
                <a:lnTo>
                  <a:pt x="717399" y="717400"/>
                </a:lnTo>
                <a:lnTo>
                  <a:pt x="0" y="71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364005" y="7734699"/>
            <a:ext cx="3416287" cy="2764086"/>
          </a:xfrm>
          <a:custGeom>
            <a:avLst/>
            <a:gdLst/>
            <a:ahLst/>
            <a:cxnLst/>
            <a:rect r="r" b="b" t="t" l="l"/>
            <a:pathLst>
              <a:path h="2764086" w="3416287">
                <a:moveTo>
                  <a:pt x="0" y="0"/>
                </a:moveTo>
                <a:lnTo>
                  <a:pt x="3416286" y="0"/>
                </a:lnTo>
                <a:lnTo>
                  <a:pt x="3416286" y="2764087"/>
                </a:lnTo>
                <a:lnTo>
                  <a:pt x="0" y="276408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7023108" y="8670298"/>
            <a:ext cx="719984" cy="719984"/>
          </a:xfrm>
          <a:custGeom>
            <a:avLst/>
            <a:gdLst/>
            <a:ahLst/>
            <a:cxnLst/>
            <a:rect r="r" b="b" t="t" l="l"/>
            <a:pathLst>
              <a:path h="719984" w="719984">
                <a:moveTo>
                  <a:pt x="0" y="0"/>
                </a:moveTo>
                <a:lnTo>
                  <a:pt x="719984" y="0"/>
                </a:lnTo>
                <a:lnTo>
                  <a:pt x="719984" y="719984"/>
                </a:lnTo>
                <a:lnTo>
                  <a:pt x="0" y="7199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8331206" y="8898308"/>
            <a:ext cx="719984" cy="719984"/>
          </a:xfrm>
          <a:custGeom>
            <a:avLst/>
            <a:gdLst/>
            <a:ahLst/>
            <a:cxnLst/>
            <a:rect r="r" b="b" t="t" l="l"/>
            <a:pathLst>
              <a:path h="719984" w="719984">
                <a:moveTo>
                  <a:pt x="0" y="0"/>
                </a:moveTo>
                <a:lnTo>
                  <a:pt x="719984" y="0"/>
                </a:lnTo>
                <a:lnTo>
                  <a:pt x="719984" y="719984"/>
                </a:lnTo>
                <a:lnTo>
                  <a:pt x="0" y="7199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9051190" y="7734699"/>
            <a:ext cx="3276396" cy="2764086"/>
          </a:xfrm>
          <a:custGeom>
            <a:avLst/>
            <a:gdLst/>
            <a:ahLst/>
            <a:cxnLst/>
            <a:rect r="r" b="b" t="t" l="l"/>
            <a:pathLst>
              <a:path h="2764086" w="3276396">
                <a:moveTo>
                  <a:pt x="0" y="0"/>
                </a:moveTo>
                <a:lnTo>
                  <a:pt x="3276395" y="0"/>
                </a:lnTo>
                <a:lnTo>
                  <a:pt x="3276395" y="2764087"/>
                </a:lnTo>
                <a:lnTo>
                  <a:pt x="0" y="276408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6258949">
            <a:off x="9752108" y="8628795"/>
            <a:ext cx="547152" cy="854925"/>
          </a:xfrm>
          <a:custGeom>
            <a:avLst/>
            <a:gdLst/>
            <a:ahLst/>
            <a:cxnLst/>
            <a:rect r="r" b="b" t="t" l="l"/>
            <a:pathLst>
              <a:path h="854925" w="547152">
                <a:moveTo>
                  <a:pt x="0" y="0"/>
                </a:moveTo>
                <a:lnTo>
                  <a:pt x="547153" y="0"/>
                </a:lnTo>
                <a:lnTo>
                  <a:pt x="547153" y="854925"/>
                </a:lnTo>
                <a:lnTo>
                  <a:pt x="0" y="85492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6529594">
            <a:off x="11006431" y="8621527"/>
            <a:ext cx="422652" cy="660393"/>
          </a:xfrm>
          <a:custGeom>
            <a:avLst/>
            <a:gdLst/>
            <a:ahLst/>
            <a:cxnLst/>
            <a:rect r="r" b="b" t="t" l="l"/>
            <a:pathLst>
              <a:path h="660393" w="422652">
                <a:moveTo>
                  <a:pt x="0" y="0"/>
                </a:moveTo>
                <a:lnTo>
                  <a:pt x="422652" y="0"/>
                </a:lnTo>
                <a:lnTo>
                  <a:pt x="422652" y="660394"/>
                </a:lnTo>
                <a:lnTo>
                  <a:pt x="0" y="6603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1598484" y="7734699"/>
            <a:ext cx="3393410" cy="2764086"/>
          </a:xfrm>
          <a:custGeom>
            <a:avLst/>
            <a:gdLst/>
            <a:ahLst/>
            <a:cxnLst/>
            <a:rect r="r" b="b" t="t" l="l"/>
            <a:pathLst>
              <a:path h="2764086" w="3393410">
                <a:moveTo>
                  <a:pt x="0" y="0"/>
                </a:moveTo>
                <a:lnTo>
                  <a:pt x="3393409" y="0"/>
                </a:lnTo>
                <a:lnTo>
                  <a:pt x="3393409" y="2764087"/>
                </a:lnTo>
                <a:lnTo>
                  <a:pt x="0" y="276408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0">
            <a:off x="12959945" y="8838579"/>
            <a:ext cx="670486" cy="670486"/>
          </a:xfrm>
          <a:custGeom>
            <a:avLst/>
            <a:gdLst/>
            <a:ahLst/>
            <a:cxnLst/>
            <a:rect r="r" b="b" t="t" l="l"/>
            <a:pathLst>
              <a:path h="670486" w="670486">
                <a:moveTo>
                  <a:pt x="0" y="0"/>
                </a:moveTo>
                <a:lnTo>
                  <a:pt x="670487" y="0"/>
                </a:lnTo>
                <a:lnTo>
                  <a:pt x="670487" y="670486"/>
                </a:lnTo>
                <a:lnTo>
                  <a:pt x="0" y="6704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4262792" y="7734699"/>
            <a:ext cx="3543701" cy="2764086"/>
          </a:xfrm>
          <a:custGeom>
            <a:avLst/>
            <a:gdLst/>
            <a:ahLst/>
            <a:cxnLst/>
            <a:rect r="r" b="b" t="t" l="l"/>
            <a:pathLst>
              <a:path h="2764086" w="3543701">
                <a:moveTo>
                  <a:pt x="0" y="0"/>
                </a:moveTo>
                <a:lnTo>
                  <a:pt x="3543700" y="0"/>
                </a:lnTo>
                <a:lnTo>
                  <a:pt x="3543700" y="2764087"/>
                </a:lnTo>
                <a:lnTo>
                  <a:pt x="0" y="2764087"/>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14991893" y="8449564"/>
            <a:ext cx="766265" cy="766265"/>
          </a:xfrm>
          <a:custGeom>
            <a:avLst/>
            <a:gdLst/>
            <a:ahLst/>
            <a:cxnLst/>
            <a:rect r="r" b="b" t="t" l="l"/>
            <a:pathLst>
              <a:path h="766265" w="766265">
                <a:moveTo>
                  <a:pt x="0" y="0"/>
                </a:moveTo>
                <a:lnTo>
                  <a:pt x="766265" y="0"/>
                </a:lnTo>
                <a:lnTo>
                  <a:pt x="766265" y="766264"/>
                </a:lnTo>
                <a:lnTo>
                  <a:pt x="0" y="7662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9279652">
            <a:off x="16086554" y="8839988"/>
            <a:ext cx="941057" cy="470529"/>
          </a:xfrm>
          <a:custGeom>
            <a:avLst/>
            <a:gdLst/>
            <a:ahLst/>
            <a:cxnLst/>
            <a:rect r="r" b="b" t="t" l="l"/>
            <a:pathLst>
              <a:path h="470529" w="941057">
                <a:moveTo>
                  <a:pt x="0" y="0"/>
                </a:moveTo>
                <a:lnTo>
                  <a:pt x="941057" y="0"/>
                </a:lnTo>
                <a:lnTo>
                  <a:pt x="941057" y="470529"/>
                </a:lnTo>
                <a:lnTo>
                  <a:pt x="0" y="470529"/>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9" id="19"/>
          <p:cNvSpPr/>
          <p:nvPr/>
        </p:nvSpPr>
        <p:spPr>
          <a:xfrm flipH="false" flipV="false" rot="2124354">
            <a:off x="-3050451" y="-4226519"/>
            <a:ext cx="8837886" cy="9051839"/>
          </a:xfrm>
          <a:custGeom>
            <a:avLst/>
            <a:gdLst/>
            <a:ahLst/>
            <a:cxnLst/>
            <a:rect r="r" b="b" t="t" l="l"/>
            <a:pathLst>
              <a:path h="9051839" w="8837886">
                <a:moveTo>
                  <a:pt x="0" y="0"/>
                </a:moveTo>
                <a:lnTo>
                  <a:pt x="8837886" y="0"/>
                </a:lnTo>
                <a:lnTo>
                  <a:pt x="8837886" y="9051838"/>
                </a:lnTo>
                <a:lnTo>
                  <a:pt x="0" y="9051838"/>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0" id="20"/>
          <p:cNvSpPr/>
          <p:nvPr/>
        </p:nvSpPr>
        <p:spPr>
          <a:xfrm flipH="false" flipV="false" rot="0">
            <a:off x="14262792" y="0"/>
            <a:ext cx="8837886" cy="9051839"/>
          </a:xfrm>
          <a:custGeom>
            <a:avLst/>
            <a:gdLst/>
            <a:ahLst/>
            <a:cxnLst/>
            <a:rect r="r" b="b" t="t" l="l"/>
            <a:pathLst>
              <a:path h="9051839" w="8837886">
                <a:moveTo>
                  <a:pt x="0" y="0"/>
                </a:moveTo>
                <a:lnTo>
                  <a:pt x="8837886" y="0"/>
                </a:lnTo>
                <a:lnTo>
                  <a:pt x="8837886" y="9051839"/>
                </a:lnTo>
                <a:lnTo>
                  <a:pt x="0" y="9051839"/>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1" id="21"/>
          <p:cNvSpPr/>
          <p:nvPr/>
        </p:nvSpPr>
        <p:spPr>
          <a:xfrm flipH="false" flipV="false" rot="0">
            <a:off x="10151939" y="-1571519"/>
            <a:ext cx="6286500" cy="4114800"/>
          </a:xfrm>
          <a:custGeom>
            <a:avLst/>
            <a:gdLst/>
            <a:ahLst/>
            <a:cxnLst/>
            <a:rect r="r" b="b" t="t" l="l"/>
            <a:pathLst>
              <a:path h="4114800" w="6286500">
                <a:moveTo>
                  <a:pt x="0" y="0"/>
                </a:moveTo>
                <a:lnTo>
                  <a:pt x="6286500" y="0"/>
                </a:lnTo>
                <a:lnTo>
                  <a:pt x="6286500"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2" id="22"/>
          <p:cNvSpPr/>
          <p:nvPr/>
        </p:nvSpPr>
        <p:spPr>
          <a:xfrm flipH="false" flipV="false" rot="-822554">
            <a:off x="5087302" y="-252638"/>
            <a:ext cx="3326201" cy="2364626"/>
          </a:xfrm>
          <a:custGeom>
            <a:avLst/>
            <a:gdLst/>
            <a:ahLst/>
            <a:cxnLst/>
            <a:rect r="r" b="b" t="t" l="l"/>
            <a:pathLst>
              <a:path h="2364626" w="3326201">
                <a:moveTo>
                  <a:pt x="0" y="0"/>
                </a:moveTo>
                <a:lnTo>
                  <a:pt x="3326201" y="0"/>
                </a:lnTo>
                <a:lnTo>
                  <a:pt x="3326201" y="2364626"/>
                </a:lnTo>
                <a:lnTo>
                  <a:pt x="0" y="2364626"/>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TextBox 23" id="23"/>
          <p:cNvSpPr txBox="true"/>
          <p:nvPr/>
        </p:nvSpPr>
        <p:spPr>
          <a:xfrm rot="0">
            <a:off x="5855143" y="6200217"/>
            <a:ext cx="6392094" cy="629920"/>
          </a:xfrm>
          <a:prstGeom prst="rect">
            <a:avLst/>
          </a:prstGeom>
        </p:spPr>
        <p:txBody>
          <a:bodyPr anchor="t" rtlCol="false" tIns="0" lIns="0" bIns="0" rIns="0">
            <a:spAutoFit/>
          </a:bodyPr>
          <a:lstStyle/>
          <a:p>
            <a:pPr algn="ctr">
              <a:lnSpc>
                <a:spcPts val="5179"/>
              </a:lnSpc>
            </a:pPr>
            <a:r>
              <a:rPr lang="en-US" sz="3699">
                <a:solidFill>
                  <a:srgbClr val="603F20"/>
                </a:solidFill>
                <a:latin typeface="Sniglet"/>
                <a:ea typeface="Sniglet"/>
                <a:cs typeface="Sniglet"/>
                <a:sym typeface="Sniglet"/>
              </a:rPr>
              <a:t>柳沼吉平</a:t>
            </a:r>
          </a:p>
        </p:txBody>
      </p:sp>
      <p:sp>
        <p:nvSpPr>
          <p:cNvPr name="TextBox 24" id="24"/>
          <p:cNvSpPr txBox="true"/>
          <p:nvPr/>
        </p:nvSpPr>
        <p:spPr>
          <a:xfrm rot="0">
            <a:off x="3990920" y="2949969"/>
            <a:ext cx="10306160" cy="1845945"/>
          </a:xfrm>
          <a:prstGeom prst="rect">
            <a:avLst/>
          </a:prstGeom>
        </p:spPr>
        <p:txBody>
          <a:bodyPr anchor="t" rtlCol="false" tIns="0" lIns="0" bIns="0" rIns="0">
            <a:spAutoFit/>
          </a:bodyPr>
          <a:lstStyle/>
          <a:p>
            <a:pPr algn="ctr">
              <a:lnSpc>
                <a:spcPts val="13800"/>
              </a:lnSpc>
            </a:pPr>
            <a:r>
              <a:rPr lang="en-US" sz="13800">
                <a:solidFill>
                  <a:srgbClr val="603F20"/>
                </a:solidFill>
                <a:latin typeface="Coiny"/>
                <a:ea typeface="Coiny"/>
                <a:cs typeface="Coiny"/>
                <a:sym typeface="Coiny"/>
              </a:rPr>
              <a:t>クイズ</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1E5"/>
        </a:solidFill>
      </p:bgPr>
    </p:bg>
    <p:spTree>
      <p:nvGrpSpPr>
        <p:cNvPr id="1" name=""/>
        <p:cNvGrpSpPr/>
        <p:nvPr/>
      </p:nvGrpSpPr>
      <p:grpSpPr>
        <a:xfrm>
          <a:off x="0" y="0"/>
          <a:ext cx="0" cy="0"/>
          <a:chOff x="0" y="0"/>
          <a:chExt cx="0" cy="0"/>
        </a:xfrm>
      </p:grpSpPr>
      <p:sp>
        <p:nvSpPr>
          <p:cNvPr name="Freeform 2" id="2"/>
          <p:cNvSpPr/>
          <p:nvPr/>
        </p:nvSpPr>
        <p:spPr>
          <a:xfrm flipH="false" flipV="false" rot="0">
            <a:off x="165626" y="5841759"/>
            <a:ext cx="6046649" cy="4793344"/>
          </a:xfrm>
          <a:custGeom>
            <a:avLst/>
            <a:gdLst/>
            <a:ahLst/>
            <a:cxnLst/>
            <a:rect r="r" b="b" t="t" l="l"/>
            <a:pathLst>
              <a:path h="4793344" w="6046649">
                <a:moveTo>
                  <a:pt x="0" y="0"/>
                </a:moveTo>
                <a:lnTo>
                  <a:pt x="6046649" y="0"/>
                </a:lnTo>
                <a:lnTo>
                  <a:pt x="6046649" y="4793344"/>
                </a:lnTo>
                <a:lnTo>
                  <a:pt x="0" y="47933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7246" y="7365660"/>
            <a:ext cx="1241139" cy="1241139"/>
          </a:xfrm>
          <a:custGeom>
            <a:avLst/>
            <a:gdLst/>
            <a:ahLst/>
            <a:cxnLst/>
            <a:rect r="r" b="b" t="t" l="l"/>
            <a:pathLst>
              <a:path h="1241139" w="1241139">
                <a:moveTo>
                  <a:pt x="0" y="0"/>
                </a:moveTo>
                <a:lnTo>
                  <a:pt x="1241140" y="0"/>
                </a:lnTo>
                <a:lnTo>
                  <a:pt x="1241140" y="1241139"/>
                </a:lnTo>
                <a:lnTo>
                  <a:pt x="0" y="12411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864825" y="7365660"/>
            <a:ext cx="1241139" cy="1241139"/>
          </a:xfrm>
          <a:custGeom>
            <a:avLst/>
            <a:gdLst/>
            <a:ahLst/>
            <a:cxnLst/>
            <a:rect r="r" b="b" t="t" l="l"/>
            <a:pathLst>
              <a:path h="1241139" w="1241139">
                <a:moveTo>
                  <a:pt x="0" y="0"/>
                </a:moveTo>
                <a:lnTo>
                  <a:pt x="1241139" y="0"/>
                </a:lnTo>
                <a:lnTo>
                  <a:pt x="1241139" y="1241139"/>
                </a:lnTo>
                <a:lnTo>
                  <a:pt x="0" y="12411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221927" y="8480403"/>
            <a:ext cx="2761469" cy="2018383"/>
          </a:xfrm>
          <a:custGeom>
            <a:avLst/>
            <a:gdLst/>
            <a:ahLst/>
            <a:cxnLst/>
            <a:rect r="r" b="b" t="t" l="l"/>
            <a:pathLst>
              <a:path h="2018383" w="2761469">
                <a:moveTo>
                  <a:pt x="0" y="0"/>
                </a:moveTo>
                <a:lnTo>
                  <a:pt x="2761469" y="0"/>
                </a:lnTo>
                <a:lnTo>
                  <a:pt x="2761469" y="2018383"/>
                </a:lnTo>
                <a:lnTo>
                  <a:pt x="0" y="20183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930892" y="8965737"/>
            <a:ext cx="523857" cy="523857"/>
          </a:xfrm>
          <a:custGeom>
            <a:avLst/>
            <a:gdLst/>
            <a:ahLst/>
            <a:cxnLst/>
            <a:rect r="r" b="b" t="t" l="l"/>
            <a:pathLst>
              <a:path h="523857" w="523857">
                <a:moveTo>
                  <a:pt x="0" y="0"/>
                </a:moveTo>
                <a:lnTo>
                  <a:pt x="523857" y="0"/>
                </a:lnTo>
                <a:lnTo>
                  <a:pt x="523857" y="523857"/>
                </a:lnTo>
                <a:lnTo>
                  <a:pt x="0" y="5238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885257" y="8965737"/>
            <a:ext cx="523857" cy="523857"/>
          </a:xfrm>
          <a:custGeom>
            <a:avLst/>
            <a:gdLst/>
            <a:ahLst/>
            <a:cxnLst/>
            <a:rect r="r" b="b" t="t" l="l"/>
            <a:pathLst>
              <a:path h="523857" w="523857">
                <a:moveTo>
                  <a:pt x="0" y="0"/>
                </a:moveTo>
                <a:lnTo>
                  <a:pt x="523857" y="0"/>
                </a:lnTo>
                <a:lnTo>
                  <a:pt x="523857" y="523857"/>
                </a:lnTo>
                <a:lnTo>
                  <a:pt x="0" y="5238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450993" y="8480403"/>
            <a:ext cx="2494631" cy="2018383"/>
          </a:xfrm>
          <a:custGeom>
            <a:avLst/>
            <a:gdLst/>
            <a:ahLst/>
            <a:cxnLst/>
            <a:rect r="r" b="b" t="t" l="l"/>
            <a:pathLst>
              <a:path h="2018383" w="2494631">
                <a:moveTo>
                  <a:pt x="0" y="0"/>
                </a:moveTo>
                <a:lnTo>
                  <a:pt x="2494631" y="0"/>
                </a:lnTo>
                <a:lnTo>
                  <a:pt x="2494631" y="2018383"/>
                </a:lnTo>
                <a:lnTo>
                  <a:pt x="0" y="2018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9932282" y="9163593"/>
            <a:ext cx="525744" cy="525744"/>
          </a:xfrm>
          <a:custGeom>
            <a:avLst/>
            <a:gdLst/>
            <a:ahLst/>
            <a:cxnLst/>
            <a:rect r="r" b="b" t="t" l="l"/>
            <a:pathLst>
              <a:path h="525744" w="525744">
                <a:moveTo>
                  <a:pt x="0" y="0"/>
                </a:moveTo>
                <a:lnTo>
                  <a:pt x="525744" y="0"/>
                </a:lnTo>
                <a:lnTo>
                  <a:pt x="525744" y="525744"/>
                </a:lnTo>
                <a:lnTo>
                  <a:pt x="0" y="5257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887477" y="9330090"/>
            <a:ext cx="525744" cy="525744"/>
          </a:xfrm>
          <a:custGeom>
            <a:avLst/>
            <a:gdLst/>
            <a:ahLst/>
            <a:cxnLst/>
            <a:rect r="r" b="b" t="t" l="l"/>
            <a:pathLst>
              <a:path h="525744" w="525744">
                <a:moveTo>
                  <a:pt x="0" y="0"/>
                </a:moveTo>
                <a:lnTo>
                  <a:pt x="525745" y="0"/>
                </a:lnTo>
                <a:lnTo>
                  <a:pt x="525745" y="525744"/>
                </a:lnTo>
                <a:lnTo>
                  <a:pt x="0" y="525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413222" y="8480403"/>
            <a:ext cx="2392480" cy="2018383"/>
          </a:xfrm>
          <a:custGeom>
            <a:avLst/>
            <a:gdLst/>
            <a:ahLst/>
            <a:cxnLst/>
            <a:rect r="r" b="b" t="t" l="l"/>
            <a:pathLst>
              <a:path h="2018383" w="2392480">
                <a:moveTo>
                  <a:pt x="0" y="0"/>
                </a:moveTo>
                <a:lnTo>
                  <a:pt x="2392479" y="0"/>
                </a:lnTo>
                <a:lnTo>
                  <a:pt x="2392479" y="2018383"/>
                </a:lnTo>
                <a:lnTo>
                  <a:pt x="0" y="201838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6258949">
            <a:off x="11925044" y="9133287"/>
            <a:ext cx="399540" cy="624281"/>
          </a:xfrm>
          <a:custGeom>
            <a:avLst/>
            <a:gdLst/>
            <a:ahLst/>
            <a:cxnLst/>
            <a:rect r="r" b="b" t="t" l="l"/>
            <a:pathLst>
              <a:path h="624281" w="399540">
                <a:moveTo>
                  <a:pt x="0" y="0"/>
                </a:moveTo>
                <a:lnTo>
                  <a:pt x="399540" y="0"/>
                </a:lnTo>
                <a:lnTo>
                  <a:pt x="399540" y="624281"/>
                </a:lnTo>
                <a:lnTo>
                  <a:pt x="0" y="62428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6529594">
            <a:off x="12840972" y="9127980"/>
            <a:ext cx="308627" cy="482230"/>
          </a:xfrm>
          <a:custGeom>
            <a:avLst/>
            <a:gdLst/>
            <a:ahLst/>
            <a:cxnLst/>
            <a:rect r="r" b="b" t="t" l="l"/>
            <a:pathLst>
              <a:path h="482230" w="308627">
                <a:moveTo>
                  <a:pt x="0" y="0"/>
                </a:moveTo>
                <a:lnTo>
                  <a:pt x="308627" y="0"/>
                </a:lnTo>
                <a:lnTo>
                  <a:pt x="308627" y="482230"/>
                </a:lnTo>
                <a:lnTo>
                  <a:pt x="0" y="48223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3273299" y="8480403"/>
            <a:ext cx="2477926" cy="2018383"/>
          </a:xfrm>
          <a:custGeom>
            <a:avLst/>
            <a:gdLst/>
            <a:ahLst/>
            <a:cxnLst/>
            <a:rect r="r" b="b" t="t" l="l"/>
            <a:pathLst>
              <a:path h="2018383" w="2477926">
                <a:moveTo>
                  <a:pt x="0" y="0"/>
                </a:moveTo>
                <a:lnTo>
                  <a:pt x="2477925" y="0"/>
                </a:lnTo>
                <a:lnTo>
                  <a:pt x="2477925" y="2018383"/>
                </a:lnTo>
                <a:lnTo>
                  <a:pt x="0" y="201838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0">
            <a:off x="14267461" y="9286474"/>
            <a:ext cx="489601" cy="489601"/>
          </a:xfrm>
          <a:custGeom>
            <a:avLst/>
            <a:gdLst/>
            <a:ahLst/>
            <a:cxnLst/>
            <a:rect r="r" b="b" t="t" l="l"/>
            <a:pathLst>
              <a:path h="489601" w="489601">
                <a:moveTo>
                  <a:pt x="0" y="0"/>
                </a:moveTo>
                <a:lnTo>
                  <a:pt x="489601" y="0"/>
                </a:lnTo>
                <a:lnTo>
                  <a:pt x="489601" y="489601"/>
                </a:lnTo>
                <a:lnTo>
                  <a:pt x="0" y="4896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5218822" y="8480403"/>
            <a:ext cx="2587670" cy="2018383"/>
          </a:xfrm>
          <a:custGeom>
            <a:avLst/>
            <a:gdLst/>
            <a:ahLst/>
            <a:cxnLst/>
            <a:rect r="r" b="b" t="t" l="l"/>
            <a:pathLst>
              <a:path h="2018383" w="2587670">
                <a:moveTo>
                  <a:pt x="0" y="0"/>
                </a:moveTo>
                <a:lnTo>
                  <a:pt x="2587670" y="0"/>
                </a:lnTo>
                <a:lnTo>
                  <a:pt x="2587670" y="2018383"/>
                </a:lnTo>
                <a:lnTo>
                  <a:pt x="0" y="201838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15751224" y="9002409"/>
            <a:ext cx="559539" cy="559539"/>
          </a:xfrm>
          <a:custGeom>
            <a:avLst/>
            <a:gdLst/>
            <a:ahLst/>
            <a:cxnLst/>
            <a:rect r="r" b="b" t="t" l="l"/>
            <a:pathLst>
              <a:path h="559539" w="559539">
                <a:moveTo>
                  <a:pt x="0" y="0"/>
                </a:moveTo>
                <a:lnTo>
                  <a:pt x="559540" y="0"/>
                </a:lnTo>
                <a:lnTo>
                  <a:pt x="559540" y="559539"/>
                </a:lnTo>
                <a:lnTo>
                  <a:pt x="0" y="559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9279652">
            <a:off x="16550564" y="9287504"/>
            <a:ext cx="687176" cy="343588"/>
          </a:xfrm>
          <a:custGeom>
            <a:avLst/>
            <a:gdLst/>
            <a:ahLst/>
            <a:cxnLst/>
            <a:rect r="r" b="b" t="t" l="l"/>
            <a:pathLst>
              <a:path h="343588" w="687176">
                <a:moveTo>
                  <a:pt x="0" y="0"/>
                </a:moveTo>
                <a:lnTo>
                  <a:pt x="687176" y="0"/>
                </a:lnTo>
                <a:lnTo>
                  <a:pt x="687176" y="343588"/>
                </a:lnTo>
                <a:lnTo>
                  <a:pt x="0" y="34358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9" id="19"/>
          <p:cNvSpPr/>
          <p:nvPr/>
        </p:nvSpPr>
        <p:spPr>
          <a:xfrm flipH="false" flipV="false" rot="111315">
            <a:off x="279895" y="2300271"/>
            <a:ext cx="1887610" cy="2253863"/>
          </a:xfrm>
          <a:custGeom>
            <a:avLst/>
            <a:gdLst/>
            <a:ahLst/>
            <a:cxnLst/>
            <a:rect r="r" b="b" t="t" l="l"/>
            <a:pathLst>
              <a:path h="2253863" w="1887610">
                <a:moveTo>
                  <a:pt x="0" y="0"/>
                </a:moveTo>
                <a:lnTo>
                  <a:pt x="1887610" y="0"/>
                </a:lnTo>
                <a:lnTo>
                  <a:pt x="1887610" y="2253863"/>
                </a:lnTo>
                <a:lnTo>
                  <a:pt x="0" y="225386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0" id="20"/>
          <p:cNvSpPr/>
          <p:nvPr/>
        </p:nvSpPr>
        <p:spPr>
          <a:xfrm flipH="false" flipV="false" rot="0">
            <a:off x="5340890" y="-508478"/>
            <a:ext cx="1742770" cy="2080919"/>
          </a:xfrm>
          <a:custGeom>
            <a:avLst/>
            <a:gdLst/>
            <a:ahLst/>
            <a:cxnLst/>
            <a:rect r="r" b="b" t="t" l="l"/>
            <a:pathLst>
              <a:path h="2080919" w="1742770">
                <a:moveTo>
                  <a:pt x="0" y="0"/>
                </a:moveTo>
                <a:lnTo>
                  <a:pt x="1742770" y="0"/>
                </a:lnTo>
                <a:lnTo>
                  <a:pt x="1742770" y="2080919"/>
                </a:lnTo>
                <a:lnTo>
                  <a:pt x="0" y="2080919"/>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1" id="21"/>
          <p:cNvSpPr/>
          <p:nvPr/>
        </p:nvSpPr>
        <p:spPr>
          <a:xfrm flipH="false" flipV="false" rot="0">
            <a:off x="12645298" y="-260140"/>
            <a:ext cx="2364393" cy="2364393"/>
          </a:xfrm>
          <a:custGeom>
            <a:avLst/>
            <a:gdLst/>
            <a:ahLst/>
            <a:cxnLst/>
            <a:rect r="r" b="b" t="t" l="l"/>
            <a:pathLst>
              <a:path h="2364393" w="2364393">
                <a:moveTo>
                  <a:pt x="0" y="0"/>
                </a:moveTo>
                <a:lnTo>
                  <a:pt x="2364393" y="0"/>
                </a:lnTo>
                <a:lnTo>
                  <a:pt x="2364393" y="2364393"/>
                </a:lnTo>
                <a:lnTo>
                  <a:pt x="0" y="236439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2" id="22"/>
          <p:cNvSpPr/>
          <p:nvPr/>
        </p:nvSpPr>
        <p:spPr>
          <a:xfrm flipH="false" flipV="false" rot="0">
            <a:off x="1223700" y="-828871"/>
            <a:ext cx="3396359" cy="3099177"/>
          </a:xfrm>
          <a:custGeom>
            <a:avLst/>
            <a:gdLst/>
            <a:ahLst/>
            <a:cxnLst/>
            <a:rect r="r" b="b" t="t" l="l"/>
            <a:pathLst>
              <a:path h="3099177" w="3396359">
                <a:moveTo>
                  <a:pt x="0" y="0"/>
                </a:moveTo>
                <a:lnTo>
                  <a:pt x="3396359" y="0"/>
                </a:lnTo>
                <a:lnTo>
                  <a:pt x="3396359" y="3099177"/>
                </a:lnTo>
                <a:lnTo>
                  <a:pt x="0" y="3099177"/>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23" id="23"/>
          <p:cNvSpPr/>
          <p:nvPr/>
        </p:nvSpPr>
        <p:spPr>
          <a:xfrm flipH="true" flipV="false" rot="0">
            <a:off x="16512657" y="1726854"/>
            <a:ext cx="1410672" cy="1410672"/>
          </a:xfrm>
          <a:custGeom>
            <a:avLst/>
            <a:gdLst/>
            <a:ahLst/>
            <a:cxnLst/>
            <a:rect r="r" b="b" t="t" l="l"/>
            <a:pathLst>
              <a:path h="1410672" w="1410672">
                <a:moveTo>
                  <a:pt x="1410672" y="0"/>
                </a:moveTo>
                <a:lnTo>
                  <a:pt x="0" y="0"/>
                </a:lnTo>
                <a:lnTo>
                  <a:pt x="0" y="1410672"/>
                </a:lnTo>
                <a:lnTo>
                  <a:pt x="1410672" y="1410672"/>
                </a:lnTo>
                <a:lnTo>
                  <a:pt x="1410672"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24" id="24"/>
          <p:cNvSpPr txBox="true"/>
          <p:nvPr/>
        </p:nvSpPr>
        <p:spPr>
          <a:xfrm rot="0">
            <a:off x="7083660" y="4852366"/>
            <a:ext cx="3723168" cy="523625"/>
          </a:xfrm>
          <a:prstGeom prst="rect">
            <a:avLst/>
          </a:prstGeom>
        </p:spPr>
        <p:txBody>
          <a:bodyPr anchor="t" rtlCol="false" tIns="0" lIns="0" bIns="0" rIns="0">
            <a:spAutoFit/>
          </a:bodyPr>
          <a:lstStyle/>
          <a:p>
            <a:pPr algn="ctr">
              <a:lnSpc>
                <a:spcPts val="4213"/>
              </a:lnSpc>
              <a:spcBef>
                <a:spcPct val="0"/>
              </a:spcBef>
            </a:pPr>
            <a:r>
              <a:rPr lang="en-US" sz="3009">
                <a:solidFill>
                  <a:srgbClr val="603F20"/>
                </a:solidFill>
                <a:latin typeface="Sniglet"/>
                <a:ea typeface="Sniglet"/>
                <a:cs typeface="Sniglet"/>
                <a:sym typeface="Sniglet"/>
              </a:rPr>
              <a:t>2 クイズ問題の登録</a:t>
            </a:r>
          </a:p>
        </p:txBody>
      </p:sp>
      <p:sp>
        <p:nvSpPr>
          <p:cNvPr name="TextBox 25" id="25"/>
          <p:cNvSpPr txBox="true"/>
          <p:nvPr/>
        </p:nvSpPr>
        <p:spPr>
          <a:xfrm rot="0">
            <a:off x="6923049" y="4157857"/>
            <a:ext cx="5022575" cy="523625"/>
          </a:xfrm>
          <a:prstGeom prst="rect">
            <a:avLst/>
          </a:prstGeom>
        </p:spPr>
        <p:txBody>
          <a:bodyPr anchor="t" rtlCol="false" tIns="0" lIns="0" bIns="0" rIns="0">
            <a:spAutoFit/>
          </a:bodyPr>
          <a:lstStyle/>
          <a:p>
            <a:pPr algn="ctr">
              <a:lnSpc>
                <a:spcPts val="4213"/>
              </a:lnSpc>
              <a:spcBef>
                <a:spcPct val="0"/>
              </a:spcBef>
            </a:pPr>
            <a:r>
              <a:rPr lang="en-US" sz="3009">
                <a:solidFill>
                  <a:srgbClr val="603F20"/>
                </a:solidFill>
                <a:latin typeface="Sniglet"/>
                <a:ea typeface="Sniglet"/>
                <a:cs typeface="Sniglet"/>
                <a:sym typeface="Sniglet"/>
              </a:rPr>
              <a:t>1 文字・音楽・動画を保存</a:t>
            </a:r>
          </a:p>
        </p:txBody>
      </p:sp>
      <p:sp>
        <p:nvSpPr>
          <p:cNvPr name="TextBox 26" id="26"/>
          <p:cNvSpPr txBox="true"/>
          <p:nvPr/>
        </p:nvSpPr>
        <p:spPr>
          <a:xfrm rot="0">
            <a:off x="5642702" y="1715316"/>
            <a:ext cx="7002596" cy="920750"/>
          </a:xfrm>
          <a:prstGeom prst="rect">
            <a:avLst/>
          </a:prstGeom>
        </p:spPr>
        <p:txBody>
          <a:bodyPr anchor="t" rtlCol="false" tIns="0" lIns="0" bIns="0" rIns="0">
            <a:spAutoFit/>
          </a:bodyPr>
          <a:lstStyle/>
          <a:p>
            <a:pPr algn="ctr">
              <a:lnSpc>
                <a:spcPts val="6999"/>
              </a:lnSpc>
            </a:pPr>
            <a:r>
              <a:rPr lang="en-US" sz="6999">
                <a:solidFill>
                  <a:srgbClr val="603F20"/>
                </a:solidFill>
                <a:latin typeface="Coiny"/>
                <a:ea typeface="Coiny"/>
                <a:cs typeface="Coiny"/>
                <a:sym typeface="Coiny"/>
              </a:rPr>
              <a:t>実装した機能</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1E5"/>
        </a:solidFill>
      </p:bgPr>
    </p:bg>
    <p:spTree>
      <p:nvGrpSpPr>
        <p:cNvPr id="1" name=""/>
        <p:cNvGrpSpPr/>
        <p:nvPr/>
      </p:nvGrpSpPr>
      <p:grpSpPr>
        <a:xfrm>
          <a:off x="0" y="0"/>
          <a:ext cx="0" cy="0"/>
          <a:chOff x="0" y="0"/>
          <a:chExt cx="0" cy="0"/>
        </a:xfrm>
      </p:grpSpPr>
      <p:sp>
        <p:nvSpPr>
          <p:cNvPr name="Freeform 2" id="2"/>
          <p:cNvSpPr/>
          <p:nvPr/>
        </p:nvSpPr>
        <p:spPr>
          <a:xfrm flipH="false" flipV="false" rot="0">
            <a:off x="165626" y="8435643"/>
            <a:ext cx="2774548" cy="2199460"/>
          </a:xfrm>
          <a:custGeom>
            <a:avLst/>
            <a:gdLst/>
            <a:ahLst/>
            <a:cxnLst/>
            <a:rect r="r" b="b" t="t" l="l"/>
            <a:pathLst>
              <a:path h="2199460" w="2774548">
                <a:moveTo>
                  <a:pt x="0" y="0"/>
                </a:moveTo>
                <a:lnTo>
                  <a:pt x="2774547" y="0"/>
                </a:lnTo>
                <a:lnTo>
                  <a:pt x="2774547" y="2199460"/>
                </a:lnTo>
                <a:lnTo>
                  <a:pt x="0" y="21994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1238" y="9134896"/>
            <a:ext cx="569505" cy="569505"/>
          </a:xfrm>
          <a:custGeom>
            <a:avLst/>
            <a:gdLst/>
            <a:ahLst/>
            <a:cxnLst/>
            <a:rect r="r" b="b" t="t" l="l"/>
            <a:pathLst>
              <a:path h="569505" w="569505">
                <a:moveTo>
                  <a:pt x="0" y="0"/>
                </a:moveTo>
                <a:lnTo>
                  <a:pt x="569505" y="0"/>
                </a:lnTo>
                <a:lnTo>
                  <a:pt x="569505" y="569505"/>
                </a:lnTo>
                <a:lnTo>
                  <a:pt x="0" y="5695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63029" y="9134896"/>
            <a:ext cx="569505" cy="569505"/>
          </a:xfrm>
          <a:custGeom>
            <a:avLst/>
            <a:gdLst/>
            <a:ahLst/>
            <a:cxnLst/>
            <a:rect r="r" b="b" t="t" l="l"/>
            <a:pathLst>
              <a:path h="569505" w="569505">
                <a:moveTo>
                  <a:pt x="0" y="0"/>
                </a:moveTo>
                <a:lnTo>
                  <a:pt x="569506" y="0"/>
                </a:lnTo>
                <a:lnTo>
                  <a:pt x="569506" y="569505"/>
                </a:lnTo>
                <a:lnTo>
                  <a:pt x="0" y="5695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940173" y="5978076"/>
            <a:ext cx="6371554" cy="4657027"/>
          </a:xfrm>
          <a:custGeom>
            <a:avLst/>
            <a:gdLst/>
            <a:ahLst/>
            <a:cxnLst/>
            <a:rect r="r" b="b" t="t" l="l"/>
            <a:pathLst>
              <a:path h="4657027" w="6371554">
                <a:moveTo>
                  <a:pt x="0" y="0"/>
                </a:moveTo>
                <a:lnTo>
                  <a:pt x="6371554" y="0"/>
                </a:lnTo>
                <a:lnTo>
                  <a:pt x="6371554" y="4657027"/>
                </a:lnTo>
                <a:lnTo>
                  <a:pt x="0" y="465702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575974" y="7097891"/>
            <a:ext cx="1208698" cy="1208698"/>
          </a:xfrm>
          <a:custGeom>
            <a:avLst/>
            <a:gdLst/>
            <a:ahLst/>
            <a:cxnLst/>
            <a:rect r="r" b="b" t="t" l="l"/>
            <a:pathLst>
              <a:path h="1208698" w="1208698">
                <a:moveTo>
                  <a:pt x="0" y="0"/>
                </a:moveTo>
                <a:lnTo>
                  <a:pt x="1208698" y="0"/>
                </a:lnTo>
                <a:lnTo>
                  <a:pt x="1208698" y="1208699"/>
                </a:lnTo>
                <a:lnTo>
                  <a:pt x="0" y="12086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6777985" y="7097891"/>
            <a:ext cx="1208698" cy="1208698"/>
          </a:xfrm>
          <a:custGeom>
            <a:avLst/>
            <a:gdLst/>
            <a:ahLst/>
            <a:cxnLst/>
            <a:rect r="r" b="b" t="t" l="l"/>
            <a:pathLst>
              <a:path h="1208698" w="1208698">
                <a:moveTo>
                  <a:pt x="0" y="0"/>
                </a:moveTo>
                <a:lnTo>
                  <a:pt x="1208698" y="0"/>
                </a:lnTo>
                <a:lnTo>
                  <a:pt x="1208698" y="1208699"/>
                </a:lnTo>
                <a:lnTo>
                  <a:pt x="0" y="12086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450993" y="8480403"/>
            <a:ext cx="2494631" cy="2018383"/>
          </a:xfrm>
          <a:custGeom>
            <a:avLst/>
            <a:gdLst/>
            <a:ahLst/>
            <a:cxnLst/>
            <a:rect r="r" b="b" t="t" l="l"/>
            <a:pathLst>
              <a:path h="2018383" w="2494631">
                <a:moveTo>
                  <a:pt x="0" y="0"/>
                </a:moveTo>
                <a:lnTo>
                  <a:pt x="2494631" y="0"/>
                </a:lnTo>
                <a:lnTo>
                  <a:pt x="2494631" y="2018383"/>
                </a:lnTo>
                <a:lnTo>
                  <a:pt x="0" y="2018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9932282" y="9163593"/>
            <a:ext cx="525744" cy="525744"/>
          </a:xfrm>
          <a:custGeom>
            <a:avLst/>
            <a:gdLst/>
            <a:ahLst/>
            <a:cxnLst/>
            <a:rect r="r" b="b" t="t" l="l"/>
            <a:pathLst>
              <a:path h="525744" w="525744">
                <a:moveTo>
                  <a:pt x="0" y="0"/>
                </a:moveTo>
                <a:lnTo>
                  <a:pt x="525744" y="0"/>
                </a:lnTo>
                <a:lnTo>
                  <a:pt x="525744" y="525744"/>
                </a:lnTo>
                <a:lnTo>
                  <a:pt x="0" y="5257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887477" y="9330090"/>
            <a:ext cx="525744" cy="525744"/>
          </a:xfrm>
          <a:custGeom>
            <a:avLst/>
            <a:gdLst/>
            <a:ahLst/>
            <a:cxnLst/>
            <a:rect r="r" b="b" t="t" l="l"/>
            <a:pathLst>
              <a:path h="525744" w="525744">
                <a:moveTo>
                  <a:pt x="0" y="0"/>
                </a:moveTo>
                <a:lnTo>
                  <a:pt x="525745" y="0"/>
                </a:lnTo>
                <a:lnTo>
                  <a:pt x="525745" y="525744"/>
                </a:lnTo>
                <a:lnTo>
                  <a:pt x="0" y="525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413222" y="8480403"/>
            <a:ext cx="2392480" cy="2018383"/>
          </a:xfrm>
          <a:custGeom>
            <a:avLst/>
            <a:gdLst/>
            <a:ahLst/>
            <a:cxnLst/>
            <a:rect r="r" b="b" t="t" l="l"/>
            <a:pathLst>
              <a:path h="2018383" w="2392480">
                <a:moveTo>
                  <a:pt x="0" y="0"/>
                </a:moveTo>
                <a:lnTo>
                  <a:pt x="2392479" y="0"/>
                </a:lnTo>
                <a:lnTo>
                  <a:pt x="2392479" y="2018383"/>
                </a:lnTo>
                <a:lnTo>
                  <a:pt x="0" y="201838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6258949">
            <a:off x="11925044" y="9133287"/>
            <a:ext cx="399540" cy="624281"/>
          </a:xfrm>
          <a:custGeom>
            <a:avLst/>
            <a:gdLst/>
            <a:ahLst/>
            <a:cxnLst/>
            <a:rect r="r" b="b" t="t" l="l"/>
            <a:pathLst>
              <a:path h="624281" w="399540">
                <a:moveTo>
                  <a:pt x="0" y="0"/>
                </a:moveTo>
                <a:lnTo>
                  <a:pt x="399540" y="0"/>
                </a:lnTo>
                <a:lnTo>
                  <a:pt x="399540" y="624281"/>
                </a:lnTo>
                <a:lnTo>
                  <a:pt x="0" y="62428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6529594">
            <a:off x="12840972" y="9127980"/>
            <a:ext cx="308627" cy="482230"/>
          </a:xfrm>
          <a:custGeom>
            <a:avLst/>
            <a:gdLst/>
            <a:ahLst/>
            <a:cxnLst/>
            <a:rect r="r" b="b" t="t" l="l"/>
            <a:pathLst>
              <a:path h="482230" w="308627">
                <a:moveTo>
                  <a:pt x="0" y="0"/>
                </a:moveTo>
                <a:lnTo>
                  <a:pt x="308627" y="0"/>
                </a:lnTo>
                <a:lnTo>
                  <a:pt x="308627" y="482230"/>
                </a:lnTo>
                <a:lnTo>
                  <a:pt x="0" y="48223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3273299" y="8480403"/>
            <a:ext cx="2477926" cy="2018383"/>
          </a:xfrm>
          <a:custGeom>
            <a:avLst/>
            <a:gdLst/>
            <a:ahLst/>
            <a:cxnLst/>
            <a:rect r="r" b="b" t="t" l="l"/>
            <a:pathLst>
              <a:path h="2018383" w="2477926">
                <a:moveTo>
                  <a:pt x="0" y="0"/>
                </a:moveTo>
                <a:lnTo>
                  <a:pt x="2477925" y="0"/>
                </a:lnTo>
                <a:lnTo>
                  <a:pt x="2477925" y="2018383"/>
                </a:lnTo>
                <a:lnTo>
                  <a:pt x="0" y="201838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0">
            <a:off x="14267461" y="9286474"/>
            <a:ext cx="489601" cy="489601"/>
          </a:xfrm>
          <a:custGeom>
            <a:avLst/>
            <a:gdLst/>
            <a:ahLst/>
            <a:cxnLst/>
            <a:rect r="r" b="b" t="t" l="l"/>
            <a:pathLst>
              <a:path h="489601" w="489601">
                <a:moveTo>
                  <a:pt x="0" y="0"/>
                </a:moveTo>
                <a:lnTo>
                  <a:pt x="489601" y="0"/>
                </a:lnTo>
                <a:lnTo>
                  <a:pt x="489601" y="489601"/>
                </a:lnTo>
                <a:lnTo>
                  <a:pt x="0" y="4896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5218822" y="8480403"/>
            <a:ext cx="2587670" cy="2018383"/>
          </a:xfrm>
          <a:custGeom>
            <a:avLst/>
            <a:gdLst/>
            <a:ahLst/>
            <a:cxnLst/>
            <a:rect r="r" b="b" t="t" l="l"/>
            <a:pathLst>
              <a:path h="2018383" w="2587670">
                <a:moveTo>
                  <a:pt x="0" y="0"/>
                </a:moveTo>
                <a:lnTo>
                  <a:pt x="2587670" y="0"/>
                </a:lnTo>
                <a:lnTo>
                  <a:pt x="2587670" y="2018383"/>
                </a:lnTo>
                <a:lnTo>
                  <a:pt x="0" y="201838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15751224" y="9002409"/>
            <a:ext cx="559539" cy="559539"/>
          </a:xfrm>
          <a:custGeom>
            <a:avLst/>
            <a:gdLst/>
            <a:ahLst/>
            <a:cxnLst/>
            <a:rect r="r" b="b" t="t" l="l"/>
            <a:pathLst>
              <a:path h="559539" w="559539">
                <a:moveTo>
                  <a:pt x="0" y="0"/>
                </a:moveTo>
                <a:lnTo>
                  <a:pt x="559540" y="0"/>
                </a:lnTo>
                <a:lnTo>
                  <a:pt x="559540" y="559539"/>
                </a:lnTo>
                <a:lnTo>
                  <a:pt x="0" y="559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9279652">
            <a:off x="16550564" y="9287504"/>
            <a:ext cx="687176" cy="343588"/>
          </a:xfrm>
          <a:custGeom>
            <a:avLst/>
            <a:gdLst/>
            <a:ahLst/>
            <a:cxnLst/>
            <a:rect r="r" b="b" t="t" l="l"/>
            <a:pathLst>
              <a:path h="343588" w="687176">
                <a:moveTo>
                  <a:pt x="0" y="0"/>
                </a:moveTo>
                <a:lnTo>
                  <a:pt x="687176" y="0"/>
                </a:lnTo>
                <a:lnTo>
                  <a:pt x="687176" y="343588"/>
                </a:lnTo>
                <a:lnTo>
                  <a:pt x="0" y="34358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9" id="19"/>
          <p:cNvSpPr/>
          <p:nvPr/>
        </p:nvSpPr>
        <p:spPr>
          <a:xfrm flipH="false" flipV="false" rot="0">
            <a:off x="656629" y="-1454758"/>
            <a:ext cx="5469322" cy="4430150"/>
          </a:xfrm>
          <a:custGeom>
            <a:avLst/>
            <a:gdLst/>
            <a:ahLst/>
            <a:cxnLst/>
            <a:rect r="r" b="b" t="t" l="l"/>
            <a:pathLst>
              <a:path h="4430150" w="5469322">
                <a:moveTo>
                  <a:pt x="0" y="0"/>
                </a:moveTo>
                <a:lnTo>
                  <a:pt x="5469321" y="0"/>
                </a:lnTo>
                <a:lnTo>
                  <a:pt x="5469321" y="4430150"/>
                </a:lnTo>
                <a:lnTo>
                  <a:pt x="0" y="443015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0" id="20"/>
          <p:cNvSpPr/>
          <p:nvPr/>
        </p:nvSpPr>
        <p:spPr>
          <a:xfrm flipH="false" flipV="false" rot="-7405970">
            <a:off x="14979699" y="-480127"/>
            <a:ext cx="1543050" cy="2057400"/>
          </a:xfrm>
          <a:custGeom>
            <a:avLst/>
            <a:gdLst/>
            <a:ahLst/>
            <a:cxnLst/>
            <a:rect r="r" b="b" t="t" l="l"/>
            <a:pathLst>
              <a:path h="2057400" w="1543050">
                <a:moveTo>
                  <a:pt x="0" y="0"/>
                </a:moveTo>
                <a:lnTo>
                  <a:pt x="1543050" y="0"/>
                </a:lnTo>
                <a:lnTo>
                  <a:pt x="1543050" y="2057400"/>
                </a:lnTo>
                <a:lnTo>
                  <a:pt x="0" y="20574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1" id="21"/>
          <p:cNvSpPr/>
          <p:nvPr/>
        </p:nvSpPr>
        <p:spPr>
          <a:xfrm flipH="false" flipV="false" rot="1532144">
            <a:off x="-358231" y="4873014"/>
            <a:ext cx="1543050" cy="2057400"/>
          </a:xfrm>
          <a:custGeom>
            <a:avLst/>
            <a:gdLst/>
            <a:ahLst/>
            <a:cxnLst/>
            <a:rect r="r" b="b" t="t" l="l"/>
            <a:pathLst>
              <a:path h="2057400" w="1543050">
                <a:moveTo>
                  <a:pt x="0" y="0"/>
                </a:moveTo>
                <a:lnTo>
                  <a:pt x="1543050" y="0"/>
                </a:lnTo>
                <a:lnTo>
                  <a:pt x="1543050" y="2057400"/>
                </a:lnTo>
                <a:lnTo>
                  <a:pt x="0" y="20574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2" id="22"/>
          <p:cNvSpPr/>
          <p:nvPr/>
        </p:nvSpPr>
        <p:spPr>
          <a:xfrm flipH="false" flipV="false" rot="0">
            <a:off x="111963" y="2289432"/>
            <a:ext cx="11301259" cy="3164353"/>
          </a:xfrm>
          <a:custGeom>
            <a:avLst/>
            <a:gdLst/>
            <a:ahLst/>
            <a:cxnLst/>
            <a:rect r="r" b="b" t="t" l="l"/>
            <a:pathLst>
              <a:path h="3164353" w="11301259">
                <a:moveTo>
                  <a:pt x="0" y="0"/>
                </a:moveTo>
                <a:lnTo>
                  <a:pt x="11301259" y="0"/>
                </a:lnTo>
                <a:lnTo>
                  <a:pt x="11301259" y="3164353"/>
                </a:lnTo>
                <a:lnTo>
                  <a:pt x="0" y="3164353"/>
                </a:lnTo>
                <a:lnTo>
                  <a:pt x="0" y="0"/>
                </a:lnTo>
                <a:close/>
              </a:path>
            </a:pathLst>
          </a:custGeom>
          <a:blipFill>
            <a:blip r:embed="rId28"/>
            <a:stretch>
              <a:fillRect l="0" t="0" r="0" b="0"/>
            </a:stretch>
          </a:blipFill>
        </p:spPr>
      </p:sp>
      <p:sp>
        <p:nvSpPr>
          <p:cNvPr name="TextBox 23" id="23"/>
          <p:cNvSpPr txBox="true"/>
          <p:nvPr/>
        </p:nvSpPr>
        <p:spPr>
          <a:xfrm rot="0">
            <a:off x="5317402" y="1105157"/>
            <a:ext cx="8488300" cy="1184275"/>
          </a:xfrm>
          <a:prstGeom prst="rect">
            <a:avLst/>
          </a:prstGeom>
        </p:spPr>
        <p:txBody>
          <a:bodyPr anchor="t" rtlCol="false" tIns="0" lIns="0" bIns="0" rIns="0">
            <a:spAutoFit/>
          </a:bodyPr>
          <a:lstStyle/>
          <a:p>
            <a:pPr algn="ctr">
              <a:lnSpc>
                <a:spcPts val="9799"/>
              </a:lnSpc>
            </a:pPr>
            <a:r>
              <a:rPr lang="en-US" sz="6999">
                <a:solidFill>
                  <a:srgbClr val="603F20"/>
                </a:solidFill>
                <a:latin typeface="Coiny"/>
                <a:ea typeface="Coiny"/>
                <a:cs typeface="Coiny"/>
                <a:sym typeface="Coiny"/>
              </a:rPr>
              <a:t>機能１説明</a:t>
            </a:r>
          </a:p>
        </p:txBody>
      </p:sp>
      <p:sp>
        <p:nvSpPr>
          <p:cNvPr name="TextBox 24" id="24"/>
          <p:cNvSpPr txBox="true"/>
          <p:nvPr/>
        </p:nvSpPr>
        <p:spPr>
          <a:xfrm rot="0">
            <a:off x="11612404" y="2041175"/>
            <a:ext cx="6194088" cy="1127943"/>
          </a:xfrm>
          <a:prstGeom prst="rect">
            <a:avLst/>
          </a:prstGeom>
        </p:spPr>
        <p:txBody>
          <a:bodyPr anchor="t" rtlCol="false" tIns="0" lIns="0" bIns="0" rIns="0">
            <a:spAutoFit/>
          </a:bodyPr>
          <a:lstStyle/>
          <a:p>
            <a:pPr algn="ctr">
              <a:lnSpc>
                <a:spcPts val="4504"/>
              </a:lnSpc>
              <a:spcBef>
                <a:spcPct val="0"/>
              </a:spcBef>
            </a:pPr>
            <a:r>
              <a:rPr lang="en-US" sz="3217">
                <a:solidFill>
                  <a:srgbClr val="603F20"/>
                </a:solidFill>
                <a:latin typeface="Coiny"/>
                <a:ea typeface="Coiny"/>
                <a:cs typeface="Coiny"/>
                <a:sym typeface="Coiny"/>
              </a:rPr>
              <a:t>ここで動画や音楽画像をテキスト込みで保存することができる</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1E5"/>
        </a:solidFill>
      </p:bgPr>
    </p:bg>
    <p:spTree>
      <p:nvGrpSpPr>
        <p:cNvPr id="1" name=""/>
        <p:cNvGrpSpPr/>
        <p:nvPr/>
      </p:nvGrpSpPr>
      <p:grpSpPr>
        <a:xfrm>
          <a:off x="0" y="0"/>
          <a:ext cx="0" cy="0"/>
          <a:chOff x="0" y="0"/>
          <a:chExt cx="0" cy="0"/>
        </a:xfrm>
      </p:grpSpPr>
      <p:sp>
        <p:nvSpPr>
          <p:cNvPr name="Freeform 2" id="2"/>
          <p:cNvSpPr/>
          <p:nvPr/>
        </p:nvSpPr>
        <p:spPr>
          <a:xfrm flipH="false" flipV="false" rot="0">
            <a:off x="165626" y="8435643"/>
            <a:ext cx="2774548" cy="2199460"/>
          </a:xfrm>
          <a:custGeom>
            <a:avLst/>
            <a:gdLst/>
            <a:ahLst/>
            <a:cxnLst/>
            <a:rect r="r" b="b" t="t" l="l"/>
            <a:pathLst>
              <a:path h="2199460" w="2774548">
                <a:moveTo>
                  <a:pt x="0" y="0"/>
                </a:moveTo>
                <a:lnTo>
                  <a:pt x="2774547" y="0"/>
                </a:lnTo>
                <a:lnTo>
                  <a:pt x="2774547" y="2199460"/>
                </a:lnTo>
                <a:lnTo>
                  <a:pt x="0" y="21994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1238" y="9134896"/>
            <a:ext cx="569505" cy="569505"/>
          </a:xfrm>
          <a:custGeom>
            <a:avLst/>
            <a:gdLst/>
            <a:ahLst/>
            <a:cxnLst/>
            <a:rect r="r" b="b" t="t" l="l"/>
            <a:pathLst>
              <a:path h="569505" w="569505">
                <a:moveTo>
                  <a:pt x="0" y="0"/>
                </a:moveTo>
                <a:lnTo>
                  <a:pt x="569505" y="0"/>
                </a:lnTo>
                <a:lnTo>
                  <a:pt x="569505" y="569505"/>
                </a:lnTo>
                <a:lnTo>
                  <a:pt x="0" y="5695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63029" y="9134896"/>
            <a:ext cx="569505" cy="569505"/>
          </a:xfrm>
          <a:custGeom>
            <a:avLst/>
            <a:gdLst/>
            <a:ahLst/>
            <a:cxnLst/>
            <a:rect r="r" b="b" t="t" l="l"/>
            <a:pathLst>
              <a:path h="569505" w="569505">
                <a:moveTo>
                  <a:pt x="0" y="0"/>
                </a:moveTo>
                <a:lnTo>
                  <a:pt x="569506" y="0"/>
                </a:lnTo>
                <a:lnTo>
                  <a:pt x="569506" y="569505"/>
                </a:lnTo>
                <a:lnTo>
                  <a:pt x="0" y="5695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940173" y="5978076"/>
            <a:ext cx="6371554" cy="4657027"/>
          </a:xfrm>
          <a:custGeom>
            <a:avLst/>
            <a:gdLst/>
            <a:ahLst/>
            <a:cxnLst/>
            <a:rect r="r" b="b" t="t" l="l"/>
            <a:pathLst>
              <a:path h="4657027" w="6371554">
                <a:moveTo>
                  <a:pt x="0" y="0"/>
                </a:moveTo>
                <a:lnTo>
                  <a:pt x="6371554" y="0"/>
                </a:lnTo>
                <a:lnTo>
                  <a:pt x="6371554" y="4657027"/>
                </a:lnTo>
                <a:lnTo>
                  <a:pt x="0" y="465702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575974" y="7097891"/>
            <a:ext cx="1208698" cy="1208698"/>
          </a:xfrm>
          <a:custGeom>
            <a:avLst/>
            <a:gdLst/>
            <a:ahLst/>
            <a:cxnLst/>
            <a:rect r="r" b="b" t="t" l="l"/>
            <a:pathLst>
              <a:path h="1208698" w="1208698">
                <a:moveTo>
                  <a:pt x="0" y="0"/>
                </a:moveTo>
                <a:lnTo>
                  <a:pt x="1208698" y="0"/>
                </a:lnTo>
                <a:lnTo>
                  <a:pt x="1208698" y="1208699"/>
                </a:lnTo>
                <a:lnTo>
                  <a:pt x="0" y="12086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6777985" y="7097891"/>
            <a:ext cx="1208698" cy="1208698"/>
          </a:xfrm>
          <a:custGeom>
            <a:avLst/>
            <a:gdLst/>
            <a:ahLst/>
            <a:cxnLst/>
            <a:rect r="r" b="b" t="t" l="l"/>
            <a:pathLst>
              <a:path h="1208698" w="1208698">
                <a:moveTo>
                  <a:pt x="0" y="0"/>
                </a:moveTo>
                <a:lnTo>
                  <a:pt x="1208698" y="0"/>
                </a:lnTo>
                <a:lnTo>
                  <a:pt x="1208698" y="1208699"/>
                </a:lnTo>
                <a:lnTo>
                  <a:pt x="0" y="120869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450993" y="8480403"/>
            <a:ext cx="2494631" cy="2018383"/>
          </a:xfrm>
          <a:custGeom>
            <a:avLst/>
            <a:gdLst/>
            <a:ahLst/>
            <a:cxnLst/>
            <a:rect r="r" b="b" t="t" l="l"/>
            <a:pathLst>
              <a:path h="2018383" w="2494631">
                <a:moveTo>
                  <a:pt x="0" y="0"/>
                </a:moveTo>
                <a:lnTo>
                  <a:pt x="2494631" y="0"/>
                </a:lnTo>
                <a:lnTo>
                  <a:pt x="2494631" y="2018383"/>
                </a:lnTo>
                <a:lnTo>
                  <a:pt x="0" y="20183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9932282" y="9163593"/>
            <a:ext cx="525744" cy="525744"/>
          </a:xfrm>
          <a:custGeom>
            <a:avLst/>
            <a:gdLst/>
            <a:ahLst/>
            <a:cxnLst/>
            <a:rect r="r" b="b" t="t" l="l"/>
            <a:pathLst>
              <a:path h="525744" w="525744">
                <a:moveTo>
                  <a:pt x="0" y="0"/>
                </a:moveTo>
                <a:lnTo>
                  <a:pt x="525744" y="0"/>
                </a:lnTo>
                <a:lnTo>
                  <a:pt x="525744" y="525744"/>
                </a:lnTo>
                <a:lnTo>
                  <a:pt x="0" y="5257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887477" y="9330090"/>
            <a:ext cx="525744" cy="525744"/>
          </a:xfrm>
          <a:custGeom>
            <a:avLst/>
            <a:gdLst/>
            <a:ahLst/>
            <a:cxnLst/>
            <a:rect r="r" b="b" t="t" l="l"/>
            <a:pathLst>
              <a:path h="525744" w="525744">
                <a:moveTo>
                  <a:pt x="0" y="0"/>
                </a:moveTo>
                <a:lnTo>
                  <a:pt x="525745" y="0"/>
                </a:lnTo>
                <a:lnTo>
                  <a:pt x="525745" y="525744"/>
                </a:lnTo>
                <a:lnTo>
                  <a:pt x="0" y="525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413222" y="8480403"/>
            <a:ext cx="2392480" cy="2018383"/>
          </a:xfrm>
          <a:custGeom>
            <a:avLst/>
            <a:gdLst/>
            <a:ahLst/>
            <a:cxnLst/>
            <a:rect r="r" b="b" t="t" l="l"/>
            <a:pathLst>
              <a:path h="2018383" w="2392480">
                <a:moveTo>
                  <a:pt x="0" y="0"/>
                </a:moveTo>
                <a:lnTo>
                  <a:pt x="2392479" y="0"/>
                </a:lnTo>
                <a:lnTo>
                  <a:pt x="2392479" y="2018383"/>
                </a:lnTo>
                <a:lnTo>
                  <a:pt x="0" y="201838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6258949">
            <a:off x="11925044" y="9133287"/>
            <a:ext cx="399540" cy="624281"/>
          </a:xfrm>
          <a:custGeom>
            <a:avLst/>
            <a:gdLst/>
            <a:ahLst/>
            <a:cxnLst/>
            <a:rect r="r" b="b" t="t" l="l"/>
            <a:pathLst>
              <a:path h="624281" w="399540">
                <a:moveTo>
                  <a:pt x="0" y="0"/>
                </a:moveTo>
                <a:lnTo>
                  <a:pt x="399540" y="0"/>
                </a:lnTo>
                <a:lnTo>
                  <a:pt x="399540" y="624281"/>
                </a:lnTo>
                <a:lnTo>
                  <a:pt x="0" y="62428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6529594">
            <a:off x="12840972" y="9127980"/>
            <a:ext cx="308627" cy="482230"/>
          </a:xfrm>
          <a:custGeom>
            <a:avLst/>
            <a:gdLst/>
            <a:ahLst/>
            <a:cxnLst/>
            <a:rect r="r" b="b" t="t" l="l"/>
            <a:pathLst>
              <a:path h="482230" w="308627">
                <a:moveTo>
                  <a:pt x="0" y="0"/>
                </a:moveTo>
                <a:lnTo>
                  <a:pt x="308627" y="0"/>
                </a:lnTo>
                <a:lnTo>
                  <a:pt x="308627" y="482230"/>
                </a:lnTo>
                <a:lnTo>
                  <a:pt x="0" y="48223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3273299" y="8480403"/>
            <a:ext cx="2477926" cy="2018383"/>
          </a:xfrm>
          <a:custGeom>
            <a:avLst/>
            <a:gdLst/>
            <a:ahLst/>
            <a:cxnLst/>
            <a:rect r="r" b="b" t="t" l="l"/>
            <a:pathLst>
              <a:path h="2018383" w="2477926">
                <a:moveTo>
                  <a:pt x="0" y="0"/>
                </a:moveTo>
                <a:lnTo>
                  <a:pt x="2477925" y="0"/>
                </a:lnTo>
                <a:lnTo>
                  <a:pt x="2477925" y="2018383"/>
                </a:lnTo>
                <a:lnTo>
                  <a:pt x="0" y="201838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0">
            <a:off x="14267461" y="9286474"/>
            <a:ext cx="489601" cy="489601"/>
          </a:xfrm>
          <a:custGeom>
            <a:avLst/>
            <a:gdLst/>
            <a:ahLst/>
            <a:cxnLst/>
            <a:rect r="r" b="b" t="t" l="l"/>
            <a:pathLst>
              <a:path h="489601" w="489601">
                <a:moveTo>
                  <a:pt x="0" y="0"/>
                </a:moveTo>
                <a:lnTo>
                  <a:pt x="489601" y="0"/>
                </a:lnTo>
                <a:lnTo>
                  <a:pt x="489601" y="489601"/>
                </a:lnTo>
                <a:lnTo>
                  <a:pt x="0" y="4896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5218822" y="8480403"/>
            <a:ext cx="2587670" cy="2018383"/>
          </a:xfrm>
          <a:custGeom>
            <a:avLst/>
            <a:gdLst/>
            <a:ahLst/>
            <a:cxnLst/>
            <a:rect r="r" b="b" t="t" l="l"/>
            <a:pathLst>
              <a:path h="2018383" w="2587670">
                <a:moveTo>
                  <a:pt x="0" y="0"/>
                </a:moveTo>
                <a:lnTo>
                  <a:pt x="2587670" y="0"/>
                </a:lnTo>
                <a:lnTo>
                  <a:pt x="2587670" y="2018383"/>
                </a:lnTo>
                <a:lnTo>
                  <a:pt x="0" y="201838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15751224" y="9002409"/>
            <a:ext cx="559539" cy="559539"/>
          </a:xfrm>
          <a:custGeom>
            <a:avLst/>
            <a:gdLst/>
            <a:ahLst/>
            <a:cxnLst/>
            <a:rect r="r" b="b" t="t" l="l"/>
            <a:pathLst>
              <a:path h="559539" w="559539">
                <a:moveTo>
                  <a:pt x="0" y="0"/>
                </a:moveTo>
                <a:lnTo>
                  <a:pt x="559540" y="0"/>
                </a:lnTo>
                <a:lnTo>
                  <a:pt x="559540" y="559539"/>
                </a:lnTo>
                <a:lnTo>
                  <a:pt x="0" y="559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9279652">
            <a:off x="16550564" y="9287504"/>
            <a:ext cx="687176" cy="343588"/>
          </a:xfrm>
          <a:custGeom>
            <a:avLst/>
            <a:gdLst/>
            <a:ahLst/>
            <a:cxnLst/>
            <a:rect r="r" b="b" t="t" l="l"/>
            <a:pathLst>
              <a:path h="343588" w="687176">
                <a:moveTo>
                  <a:pt x="0" y="0"/>
                </a:moveTo>
                <a:lnTo>
                  <a:pt x="687176" y="0"/>
                </a:lnTo>
                <a:lnTo>
                  <a:pt x="687176" y="343588"/>
                </a:lnTo>
                <a:lnTo>
                  <a:pt x="0" y="34358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9" id="19"/>
          <p:cNvSpPr/>
          <p:nvPr/>
        </p:nvSpPr>
        <p:spPr>
          <a:xfrm flipH="false" flipV="false" rot="0">
            <a:off x="656629" y="-1454758"/>
            <a:ext cx="5469322" cy="4430150"/>
          </a:xfrm>
          <a:custGeom>
            <a:avLst/>
            <a:gdLst/>
            <a:ahLst/>
            <a:cxnLst/>
            <a:rect r="r" b="b" t="t" l="l"/>
            <a:pathLst>
              <a:path h="4430150" w="5469322">
                <a:moveTo>
                  <a:pt x="0" y="0"/>
                </a:moveTo>
                <a:lnTo>
                  <a:pt x="5469321" y="0"/>
                </a:lnTo>
                <a:lnTo>
                  <a:pt x="5469321" y="4430150"/>
                </a:lnTo>
                <a:lnTo>
                  <a:pt x="0" y="443015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0" id="20"/>
          <p:cNvSpPr/>
          <p:nvPr/>
        </p:nvSpPr>
        <p:spPr>
          <a:xfrm flipH="false" flipV="false" rot="-7405970">
            <a:off x="14979699" y="-480127"/>
            <a:ext cx="1543050" cy="2057400"/>
          </a:xfrm>
          <a:custGeom>
            <a:avLst/>
            <a:gdLst/>
            <a:ahLst/>
            <a:cxnLst/>
            <a:rect r="r" b="b" t="t" l="l"/>
            <a:pathLst>
              <a:path h="2057400" w="1543050">
                <a:moveTo>
                  <a:pt x="0" y="0"/>
                </a:moveTo>
                <a:lnTo>
                  <a:pt x="1543050" y="0"/>
                </a:lnTo>
                <a:lnTo>
                  <a:pt x="1543050" y="2057400"/>
                </a:lnTo>
                <a:lnTo>
                  <a:pt x="0" y="20574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1" id="21"/>
          <p:cNvSpPr/>
          <p:nvPr/>
        </p:nvSpPr>
        <p:spPr>
          <a:xfrm flipH="false" flipV="false" rot="1532144">
            <a:off x="-358231" y="4873014"/>
            <a:ext cx="1543050" cy="2057400"/>
          </a:xfrm>
          <a:custGeom>
            <a:avLst/>
            <a:gdLst/>
            <a:ahLst/>
            <a:cxnLst/>
            <a:rect r="r" b="b" t="t" l="l"/>
            <a:pathLst>
              <a:path h="2057400" w="1543050">
                <a:moveTo>
                  <a:pt x="0" y="0"/>
                </a:moveTo>
                <a:lnTo>
                  <a:pt x="1543050" y="0"/>
                </a:lnTo>
                <a:lnTo>
                  <a:pt x="1543050" y="2057400"/>
                </a:lnTo>
                <a:lnTo>
                  <a:pt x="0" y="20574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2" id="22"/>
          <p:cNvSpPr/>
          <p:nvPr/>
        </p:nvSpPr>
        <p:spPr>
          <a:xfrm flipH="false" flipV="false" rot="0">
            <a:off x="311145" y="2251594"/>
            <a:ext cx="11301259" cy="2217872"/>
          </a:xfrm>
          <a:custGeom>
            <a:avLst/>
            <a:gdLst/>
            <a:ahLst/>
            <a:cxnLst/>
            <a:rect r="r" b="b" t="t" l="l"/>
            <a:pathLst>
              <a:path h="2217872" w="11301259">
                <a:moveTo>
                  <a:pt x="0" y="0"/>
                </a:moveTo>
                <a:lnTo>
                  <a:pt x="11301259" y="0"/>
                </a:lnTo>
                <a:lnTo>
                  <a:pt x="11301259" y="2217872"/>
                </a:lnTo>
                <a:lnTo>
                  <a:pt x="0" y="2217872"/>
                </a:lnTo>
                <a:lnTo>
                  <a:pt x="0" y="0"/>
                </a:lnTo>
                <a:close/>
              </a:path>
            </a:pathLst>
          </a:custGeom>
          <a:blipFill>
            <a:blip r:embed="rId28"/>
            <a:stretch>
              <a:fillRect l="0" t="0" r="0" b="0"/>
            </a:stretch>
          </a:blipFill>
        </p:spPr>
      </p:sp>
      <p:sp>
        <p:nvSpPr>
          <p:cNvPr name="TextBox 23" id="23"/>
          <p:cNvSpPr txBox="true"/>
          <p:nvPr/>
        </p:nvSpPr>
        <p:spPr>
          <a:xfrm rot="0">
            <a:off x="5317402" y="1105157"/>
            <a:ext cx="8488300" cy="1184275"/>
          </a:xfrm>
          <a:prstGeom prst="rect">
            <a:avLst/>
          </a:prstGeom>
        </p:spPr>
        <p:txBody>
          <a:bodyPr anchor="t" rtlCol="false" tIns="0" lIns="0" bIns="0" rIns="0">
            <a:spAutoFit/>
          </a:bodyPr>
          <a:lstStyle/>
          <a:p>
            <a:pPr algn="ctr">
              <a:lnSpc>
                <a:spcPts val="9799"/>
              </a:lnSpc>
            </a:pPr>
            <a:r>
              <a:rPr lang="en-US" sz="6999">
                <a:solidFill>
                  <a:srgbClr val="603F20"/>
                </a:solidFill>
                <a:latin typeface="Coiny"/>
                <a:ea typeface="Coiny"/>
                <a:cs typeface="Coiny"/>
                <a:sym typeface="Coiny"/>
              </a:rPr>
              <a:t>機能１説明</a:t>
            </a:r>
          </a:p>
        </p:txBody>
      </p:sp>
      <p:sp>
        <p:nvSpPr>
          <p:cNvPr name="TextBox 24" id="24"/>
          <p:cNvSpPr txBox="true"/>
          <p:nvPr/>
        </p:nvSpPr>
        <p:spPr>
          <a:xfrm rot="0">
            <a:off x="11612404" y="2041175"/>
            <a:ext cx="6194088" cy="2270943"/>
          </a:xfrm>
          <a:prstGeom prst="rect">
            <a:avLst/>
          </a:prstGeom>
        </p:spPr>
        <p:txBody>
          <a:bodyPr anchor="t" rtlCol="false" tIns="0" lIns="0" bIns="0" rIns="0">
            <a:spAutoFit/>
          </a:bodyPr>
          <a:lstStyle/>
          <a:p>
            <a:pPr algn="ctr">
              <a:lnSpc>
                <a:spcPts val="4504"/>
              </a:lnSpc>
            </a:pPr>
            <a:r>
              <a:rPr lang="en-US" sz="3217">
                <a:solidFill>
                  <a:srgbClr val="603F20"/>
                </a:solidFill>
                <a:latin typeface="Coiny"/>
                <a:ea typeface="Coiny"/>
                <a:cs typeface="Coiny"/>
                <a:sym typeface="Coiny"/>
              </a:rPr>
              <a:t>登録されたものはこのように登録済み一覧に表示されます。</a:t>
            </a:r>
          </a:p>
          <a:p>
            <a:pPr algn="ctr">
              <a:lnSpc>
                <a:spcPts val="4504"/>
              </a:lnSpc>
              <a:spcBef>
                <a:spcPct val="0"/>
              </a:spcBef>
            </a:pPr>
            <a:r>
              <a:rPr lang="en-US" sz="3217">
                <a:solidFill>
                  <a:srgbClr val="603F20"/>
                </a:solidFill>
                <a:latin typeface="Coiny"/>
                <a:ea typeface="Coiny"/>
                <a:cs typeface="Coiny"/>
                <a:sym typeface="Coiny"/>
              </a:rPr>
              <a:t>ここで保存した音楽や動画、画像を確認することができます。</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1E5"/>
        </a:solidFill>
      </p:bgPr>
    </p:bg>
    <p:spTree>
      <p:nvGrpSpPr>
        <p:cNvPr id="1" name=""/>
        <p:cNvGrpSpPr/>
        <p:nvPr/>
      </p:nvGrpSpPr>
      <p:grpSpPr>
        <a:xfrm>
          <a:off x="0" y="0"/>
          <a:ext cx="0" cy="0"/>
          <a:chOff x="0" y="0"/>
          <a:chExt cx="0" cy="0"/>
        </a:xfrm>
      </p:grpSpPr>
      <p:sp>
        <p:nvSpPr>
          <p:cNvPr name="Freeform 2" id="2"/>
          <p:cNvSpPr/>
          <p:nvPr/>
        </p:nvSpPr>
        <p:spPr>
          <a:xfrm flipH="false" flipV="false" rot="0">
            <a:off x="165626" y="8435643"/>
            <a:ext cx="2774548" cy="2199460"/>
          </a:xfrm>
          <a:custGeom>
            <a:avLst/>
            <a:gdLst/>
            <a:ahLst/>
            <a:cxnLst/>
            <a:rect r="r" b="b" t="t" l="l"/>
            <a:pathLst>
              <a:path h="2199460" w="2774548">
                <a:moveTo>
                  <a:pt x="0" y="0"/>
                </a:moveTo>
                <a:lnTo>
                  <a:pt x="2774547" y="0"/>
                </a:lnTo>
                <a:lnTo>
                  <a:pt x="2774547" y="2199460"/>
                </a:lnTo>
                <a:lnTo>
                  <a:pt x="0" y="21994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1238" y="9134896"/>
            <a:ext cx="569505" cy="569505"/>
          </a:xfrm>
          <a:custGeom>
            <a:avLst/>
            <a:gdLst/>
            <a:ahLst/>
            <a:cxnLst/>
            <a:rect r="r" b="b" t="t" l="l"/>
            <a:pathLst>
              <a:path h="569505" w="569505">
                <a:moveTo>
                  <a:pt x="0" y="0"/>
                </a:moveTo>
                <a:lnTo>
                  <a:pt x="569505" y="0"/>
                </a:lnTo>
                <a:lnTo>
                  <a:pt x="569505" y="569505"/>
                </a:lnTo>
                <a:lnTo>
                  <a:pt x="0" y="5695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63029" y="9134896"/>
            <a:ext cx="569505" cy="569505"/>
          </a:xfrm>
          <a:custGeom>
            <a:avLst/>
            <a:gdLst/>
            <a:ahLst/>
            <a:cxnLst/>
            <a:rect r="r" b="b" t="t" l="l"/>
            <a:pathLst>
              <a:path h="569505" w="569505">
                <a:moveTo>
                  <a:pt x="0" y="0"/>
                </a:moveTo>
                <a:lnTo>
                  <a:pt x="569506" y="0"/>
                </a:lnTo>
                <a:lnTo>
                  <a:pt x="569506" y="569505"/>
                </a:lnTo>
                <a:lnTo>
                  <a:pt x="0" y="5695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32987" y="8435643"/>
            <a:ext cx="3009211" cy="2199460"/>
          </a:xfrm>
          <a:custGeom>
            <a:avLst/>
            <a:gdLst/>
            <a:ahLst/>
            <a:cxnLst/>
            <a:rect r="r" b="b" t="t" l="l"/>
            <a:pathLst>
              <a:path h="2199460" w="3009211">
                <a:moveTo>
                  <a:pt x="0" y="0"/>
                </a:moveTo>
                <a:lnTo>
                  <a:pt x="3009211" y="0"/>
                </a:lnTo>
                <a:lnTo>
                  <a:pt x="3009211" y="2199460"/>
                </a:lnTo>
                <a:lnTo>
                  <a:pt x="0" y="21994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105557" y="8964519"/>
            <a:ext cx="570854" cy="570854"/>
          </a:xfrm>
          <a:custGeom>
            <a:avLst/>
            <a:gdLst/>
            <a:ahLst/>
            <a:cxnLst/>
            <a:rect r="r" b="b" t="t" l="l"/>
            <a:pathLst>
              <a:path h="570854" w="570854">
                <a:moveTo>
                  <a:pt x="0" y="0"/>
                </a:moveTo>
                <a:lnTo>
                  <a:pt x="570854" y="0"/>
                </a:lnTo>
                <a:lnTo>
                  <a:pt x="570854" y="570854"/>
                </a:lnTo>
                <a:lnTo>
                  <a:pt x="0" y="5708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145541" y="8964519"/>
            <a:ext cx="570854" cy="570854"/>
          </a:xfrm>
          <a:custGeom>
            <a:avLst/>
            <a:gdLst/>
            <a:ahLst/>
            <a:cxnLst/>
            <a:rect r="r" b="b" t="t" l="l"/>
            <a:pathLst>
              <a:path h="570854" w="570854">
                <a:moveTo>
                  <a:pt x="0" y="0"/>
                </a:moveTo>
                <a:lnTo>
                  <a:pt x="570854" y="0"/>
                </a:lnTo>
                <a:lnTo>
                  <a:pt x="570854" y="570854"/>
                </a:lnTo>
                <a:lnTo>
                  <a:pt x="0" y="5708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342198" y="5978076"/>
            <a:ext cx="5587394" cy="4520709"/>
          </a:xfrm>
          <a:custGeom>
            <a:avLst/>
            <a:gdLst/>
            <a:ahLst/>
            <a:cxnLst/>
            <a:rect r="r" b="b" t="t" l="l"/>
            <a:pathLst>
              <a:path h="4520709" w="5587394">
                <a:moveTo>
                  <a:pt x="0" y="0"/>
                </a:moveTo>
                <a:lnTo>
                  <a:pt x="5587394" y="0"/>
                </a:lnTo>
                <a:lnTo>
                  <a:pt x="5587394" y="4520710"/>
                </a:lnTo>
                <a:lnTo>
                  <a:pt x="0" y="452071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6420173" y="7508264"/>
            <a:ext cx="1177545" cy="1177545"/>
          </a:xfrm>
          <a:custGeom>
            <a:avLst/>
            <a:gdLst/>
            <a:ahLst/>
            <a:cxnLst/>
            <a:rect r="r" b="b" t="t" l="l"/>
            <a:pathLst>
              <a:path h="1177545" w="1177545">
                <a:moveTo>
                  <a:pt x="0" y="0"/>
                </a:moveTo>
                <a:lnTo>
                  <a:pt x="1177545" y="0"/>
                </a:lnTo>
                <a:lnTo>
                  <a:pt x="1177545" y="1177545"/>
                </a:lnTo>
                <a:lnTo>
                  <a:pt x="0" y="11775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8559588" y="7881178"/>
            <a:ext cx="1177545" cy="1177545"/>
          </a:xfrm>
          <a:custGeom>
            <a:avLst/>
            <a:gdLst/>
            <a:ahLst/>
            <a:cxnLst/>
            <a:rect r="r" b="b" t="t" l="l"/>
            <a:pathLst>
              <a:path h="1177545" w="1177545">
                <a:moveTo>
                  <a:pt x="0" y="0"/>
                </a:moveTo>
                <a:lnTo>
                  <a:pt x="1177546" y="0"/>
                </a:lnTo>
                <a:lnTo>
                  <a:pt x="1177546" y="1177545"/>
                </a:lnTo>
                <a:lnTo>
                  <a:pt x="0" y="11775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413222" y="8480403"/>
            <a:ext cx="2392480" cy="2018383"/>
          </a:xfrm>
          <a:custGeom>
            <a:avLst/>
            <a:gdLst/>
            <a:ahLst/>
            <a:cxnLst/>
            <a:rect r="r" b="b" t="t" l="l"/>
            <a:pathLst>
              <a:path h="2018383" w="2392480">
                <a:moveTo>
                  <a:pt x="0" y="0"/>
                </a:moveTo>
                <a:lnTo>
                  <a:pt x="2392479" y="0"/>
                </a:lnTo>
                <a:lnTo>
                  <a:pt x="2392479" y="2018383"/>
                </a:lnTo>
                <a:lnTo>
                  <a:pt x="0" y="201838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6258949">
            <a:off x="11925044" y="9133287"/>
            <a:ext cx="399540" cy="624281"/>
          </a:xfrm>
          <a:custGeom>
            <a:avLst/>
            <a:gdLst/>
            <a:ahLst/>
            <a:cxnLst/>
            <a:rect r="r" b="b" t="t" l="l"/>
            <a:pathLst>
              <a:path h="624281" w="399540">
                <a:moveTo>
                  <a:pt x="0" y="0"/>
                </a:moveTo>
                <a:lnTo>
                  <a:pt x="399540" y="0"/>
                </a:lnTo>
                <a:lnTo>
                  <a:pt x="399540" y="624281"/>
                </a:lnTo>
                <a:lnTo>
                  <a:pt x="0" y="62428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6529594">
            <a:off x="12840972" y="9127980"/>
            <a:ext cx="308627" cy="482230"/>
          </a:xfrm>
          <a:custGeom>
            <a:avLst/>
            <a:gdLst/>
            <a:ahLst/>
            <a:cxnLst/>
            <a:rect r="r" b="b" t="t" l="l"/>
            <a:pathLst>
              <a:path h="482230" w="308627">
                <a:moveTo>
                  <a:pt x="0" y="0"/>
                </a:moveTo>
                <a:lnTo>
                  <a:pt x="308627" y="0"/>
                </a:lnTo>
                <a:lnTo>
                  <a:pt x="308627" y="482230"/>
                </a:lnTo>
                <a:lnTo>
                  <a:pt x="0" y="48223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3273299" y="8480403"/>
            <a:ext cx="2477926" cy="2018383"/>
          </a:xfrm>
          <a:custGeom>
            <a:avLst/>
            <a:gdLst/>
            <a:ahLst/>
            <a:cxnLst/>
            <a:rect r="r" b="b" t="t" l="l"/>
            <a:pathLst>
              <a:path h="2018383" w="2477926">
                <a:moveTo>
                  <a:pt x="0" y="0"/>
                </a:moveTo>
                <a:lnTo>
                  <a:pt x="2477925" y="0"/>
                </a:lnTo>
                <a:lnTo>
                  <a:pt x="2477925" y="2018383"/>
                </a:lnTo>
                <a:lnTo>
                  <a:pt x="0" y="201838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0">
            <a:off x="14267461" y="9286474"/>
            <a:ext cx="489601" cy="489601"/>
          </a:xfrm>
          <a:custGeom>
            <a:avLst/>
            <a:gdLst/>
            <a:ahLst/>
            <a:cxnLst/>
            <a:rect r="r" b="b" t="t" l="l"/>
            <a:pathLst>
              <a:path h="489601" w="489601">
                <a:moveTo>
                  <a:pt x="0" y="0"/>
                </a:moveTo>
                <a:lnTo>
                  <a:pt x="489601" y="0"/>
                </a:lnTo>
                <a:lnTo>
                  <a:pt x="489601" y="489601"/>
                </a:lnTo>
                <a:lnTo>
                  <a:pt x="0" y="4896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5218822" y="8480403"/>
            <a:ext cx="2587670" cy="2018383"/>
          </a:xfrm>
          <a:custGeom>
            <a:avLst/>
            <a:gdLst/>
            <a:ahLst/>
            <a:cxnLst/>
            <a:rect r="r" b="b" t="t" l="l"/>
            <a:pathLst>
              <a:path h="2018383" w="2587670">
                <a:moveTo>
                  <a:pt x="0" y="0"/>
                </a:moveTo>
                <a:lnTo>
                  <a:pt x="2587670" y="0"/>
                </a:lnTo>
                <a:lnTo>
                  <a:pt x="2587670" y="2018383"/>
                </a:lnTo>
                <a:lnTo>
                  <a:pt x="0" y="201838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15751224" y="9002409"/>
            <a:ext cx="559539" cy="559539"/>
          </a:xfrm>
          <a:custGeom>
            <a:avLst/>
            <a:gdLst/>
            <a:ahLst/>
            <a:cxnLst/>
            <a:rect r="r" b="b" t="t" l="l"/>
            <a:pathLst>
              <a:path h="559539" w="559539">
                <a:moveTo>
                  <a:pt x="0" y="0"/>
                </a:moveTo>
                <a:lnTo>
                  <a:pt x="559540" y="0"/>
                </a:lnTo>
                <a:lnTo>
                  <a:pt x="559540" y="559539"/>
                </a:lnTo>
                <a:lnTo>
                  <a:pt x="0" y="559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9279652">
            <a:off x="16550564" y="9287504"/>
            <a:ext cx="687176" cy="343588"/>
          </a:xfrm>
          <a:custGeom>
            <a:avLst/>
            <a:gdLst/>
            <a:ahLst/>
            <a:cxnLst/>
            <a:rect r="r" b="b" t="t" l="l"/>
            <a:pathLst>
              <a:path h="343588" w="687176">
                <a:moveTo>
                  <a:pt x="0" y="0"/>
                </a:moveTo>
                <a:lnTo>
                  <a:pt x="687176" y="0"/>
                </a:lnTo>
                <a:lnTo>
                  <a:pt x="687176" y="343588"/>
                </a:lnTo>
                <a:lnTo>
                  <a:pt x="0" y="34358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9" id="19"/>
          <p:cNvSpPr/>
          <p:nvPr/>
        </p:nvSpPr>
        <p:spPr>
          <a:xfrm flipH="false" flipV="false" rot="0">
            <a:off x="-254797" y="199067"/>
            <a:ext cx="7315200" cy="3126348"/>
          </a:xfrm>
          <a:custGeom>
            <a:avLst/>
            <a:gdLst/>
            <a:ahLst/>
            <a:cxnLst/>
            <a:rect r="r" b="b" t="t" l="l"/>
            <a:pathLst>
              <a:path h="3126348" w="7315200">
                <a:moveTo>
                  <a:pt x="0" y="0"/>
                </a:moveTo>
                <a:lnTo>
                  <a:pt x="7315200" y="0"/>
                </a:lnTo>
                <a:lnTo>
                  <a:pt x="7315200" y="3126348"/>
                </a:lnTo>
                <a:lnTo>
                  <a:pt x="0" y="3126348"/>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0" id="20"/>
          <p:cNvSpPr/>
          <p:nvPr/>
        </p:nvSpPr>
        <p:spPr>
          <a:xfrm flipH="false" flipV="false" rot="-1508828">
            <a:off x="15349986" y="6217186"/>
            <a:ext cx="1976228" cy="1058106"/>
          </a:xfrm>
          <a:custGeom>
            <a:avLst/>
            <a:gdLst/>
            <a:ahLst/>
            <a:cxnLst/>
            <a:rect r="r" b="b" t="t" l="l"/>
            <a:pathLst>
              <a:path h="1058106" w="1976228">
                <a:moveTo>
                  <a:pt x="0" y="0"/>
                </a:moveTo>
                <a:lnTo>
                  <a:pt x="1976228" y="0"/>
                </a:lnTo>
                <a:lnTo>
                  <a:pt x="1976228" y="1058106"/>
                </a:lnTo>
                <a:lnTo>
                  <a:pt x="0" y="1058106"/>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1" id="21"/>
          <p:cNvSpPr/>
          <p:nvPr/>
        </p:nvSpPr>
        <p:spPr>
          <a:xfrm flipH="false" flipV="false" rot="668146">
            <a:off x="13530724" y="-324810"/>
            <a:ext cx="4499148" cy="2408919"/>
          </a:xfrm>
          <a:custGeom>
            <a:avLst/>
            <a:gdLst/>
            <a:ahLst/>
            <a:cxnLst/>
            <a:rect r="r" b="b" t="t" l="l"/>
            <a:pathLst>
              <a:path h="2408919" w="4499148">
                <a:moveTo>
                  <a:pt x="0" y="0"/>
                </a:moveTo>
                <a:lnTo>
                  <a:pt x="4499148" y="0"/>
                </a:lnTo>
                <a:lnTo>
                  <a:pt x="4499148" y="2408919"/>
                </a:lnTo>
                <a:lnTo>
                  <a:pt x="0" y="240891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2" id="22"/>
          <p:cNvSpPr/>
          <p:nvPr/>
        </p:nvSpPr>
        <p:spPr>
          <a:xfrm flipH="false" flipV="false" rot="0">
            <a:off x="366458" y="2495903"/>
            <a:ext cx="11301259" cy="3517517"/>
          </a:xfrm>
          <a:custGeom>
            <a:avLst/>
            <a:gdLst/>
            <a:ahLst/>
            <a:cxnLst/>
            <a:rect r="r" b="b" t="t" l="l"/>
            <a:pathLst>
              <a:path h="3517517" w="11301259">
                <a:moveTo>
                  <a:pt x="0" y="0"/>
                </a:moveTo>
                <a:lnTo>
                  <a:pt x="11301259" y="0"/>
                </a:lnTo>
                <a:lnTo>
                  <a:pt x="11301259" y="3517517"/>
                </a:lnTo>
                <a:lnTo>
                  <a:pt x="0" y="3517517"/>
                </a:lnTo>
                <a:lnTo>
                  <a:pt x="0" y="0"/>
                </a:lnTo>
                <a:close/>
              </a:path>
            </a:pathLst>
          </a:custGeom>
          <a:blipFill>
            <a:blip r:embed="rId28"/>
            <a:stretch>
              <a:fillRect l="0" t="0" r="0" b="0"/>
            </a:stretch>
          </a:blipFill>
        </p:spPr>
      </p:sp>
      <p:sp>
        <p:nvSpPr>
          <p:cNvPr name="TextBox 23" id="23"/>
          <p:cNvSpPr txBox="true"/>
          <p:nvPr/>
        </p:nvSpPr>
        <p:spPr>
          <a:xfrm rot="0">
            <a:off x="11772970" y="2596580"/>
            <a:ext cx="4965651" cy="1298575"/>
          </a:xfrm>
          <a:prstGeom prst="rect">
            <a:avLst/>
          </a:prstGeom>
        </p:spPr>
        <p:txBody>
          <a:bodyPr anchor="t" rtlCol="false" tIns="0" lIns="0" bIns="0" rIns="0">
            <a:spAutoFit/>
          </a:bodyPr>
          <a:lstStyle/>
          <a:p>
            <a:pPr algn="just">
              <a:lnSpc>
                <a:spcPts val="3499"/>
              </a:lnSpc>
              <a:spcBef>
                <a:spcPct val="0"/>
              </a:spcBef>
            </a:pPr>
            <a:r>
              <a:rPr lang="en-US" sz="2499">
                <a:solidFill>
                  <a:srgbClr val="603F20"/>
                </a:solidFill>
                <a:latin typeface="Sniglet"/>
                <a:ea typeface="Sniglet"/>
                <a:cs typeface="Sniglet"/>
                <a:sym typeface="Sniglet"/>
              </a:rPr>
              <a:t>この部分ではクイズの問題登録、削除、クイズ画面に行くことのできるボタンがあります。</a:t>
            </a:r>
          </a:p>
        </p:txBody>
      </p:sp>
      <p:sp>
        <p:nvSpPr>
          <p:cNvPr name="TextBox 24" id="24"/>
          <p:cNvSpPr txBox="true"/>
          <p:nvPr/>
        </p:nvSpPr>
        <p:spPr>
          <a:xfrm rot="0">
            <a:off x="4205688" y="1409172"/>
            <a:ext cx="9876624" cy="920750"/>
          </a:xfrm>
          <a:prstGeom prst="rect">
            <a:avLst/>
          </a:prstGeom>
        </p:spPr>
        <p:txBody>
          <a:bodyPr anchor="t" rtlCol="false" tIns="0" lIns="0" bIns="0" rIns="0">
            <a:spAutoFit/>
          </a:bodyPr>
          <a:lstStyle/>
          <a:p>
            <a:pPr algn="ctr">
              <a:lnSpc>
                <a:spcPts val="6999"/>
              </a:lnSpc>
            </a:pPr>
            <a:r>
              <a:rPr lang="en-US" sz="6999">
                <a:solidFill>
                  <a:srgbClr val="603F20"/>
                </a:solidFill>
                <a:latin typeface="Coiny"/>
                <a:ea typeface="Coiny"/>
                <a:cs typeface="Coiny"/>
                <a:sym typeface="Coiny"/>
              </a:rPr>
              <a:t>機能２説明</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1E5"/>
        </a:solidFill>
      </p:bgPr>
    </p:bg>
    <p:spTree>
      <p:nvGrpSpPr>
        <p:cNvPr id="1" name=""/>
        <p:cNvGrpSpPr/>
        <p:nvPr/>
      </p:nvGrpSpPr>
      <p:grpSpPr>
        <a:xfrm>
          <a:off x="0" y="0"/>
          <a:ext cx="0" cy="0"/>
          <a:chOff x="0" y="0"/>
          <a:chExt cx="0" cy="0"/>
        </a:xfrm>
      </p:grpSpPr>
      <p:sp>
        <p:nvSpPr>
          <p:cNvPr name="Freeform 2" id="2"/>
          <p:cNvSpPr/>
          <p:nvPr/>
        </p:nvSpPr>
        <p:spPr>
          <a:xfrm flipH="false" flipV="false" rot="0">
            <a:off x="165626" y="8435643"/>
            <a:ext cx="2774548" cy="2199460"/>
          </a:xfrm>
          <a:custGeom>
            <a:avLst/>
            <a:gdLst/>
            <a:ahLst/>
            <a:cxnLst/>
            <a:rect r="r" b="b" t="t" l="l"/>
            <a:pathLst>
              <a:path h="2199460" w="2774548">
                <a:moveTo>
                  <a:pt x="0" y="0"/>
                </a:moveTo>
                <a:lnTo>
                  <a:pt x="2774547" y="0"/>
                </a:lnTo>
                <a:lnTo>
                  <a:pt x="2774547" y="2199460"/>
                </a:lnTo>
                <a:lnTo>
                  <a:pt x="0" y="21994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1238" y="9134896"/>
            <a:ext cx="569505" cy="569505"/>
          </a:xfrm>
          <a:custGeom>
            <a:avLst/>
            <a:gdLst/>
            <a:ahLst/>
            <a:cxnLst/>
            <a:rect r="r" b="b" t="t" l="l"/>
            <a:pathLst>
              <a:path h="569505" w="569505">
                <a:moveTo>
                  <a:pt x="0" y="0"/>
                </a:moveTo>
                <a:lnTo>
                  <a:pt x="569505" y="0"/>
                </a:lnTo>
                <a:lnTo>
                  <a:pt x="569505" y="569505"/>
                </a:lnTo>
                <a:lnTo>
                  <a:pt x="0" y="5695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63029" y="9134896"/>
            <a:ext cx="569505" cy="569505"/>
          </a:xfrm>
          <a:custGeom>
            <a:avLst/>
            <a:gdLst/>
            <a:ahLst/>
            <a:cxnLst/>
            <a:rect r="r" b="b" t="t" l="l"/>
            <a:pathLst>
              <a:path h="569505" w="569505">
                <a:moveTo>
                  <a:pt x="0" y="0"/>
                </a:moveTo>
                <a:lnTo>
                  <a:pt x="569506" y="0"/>
                </a:lnTo>
                <a:lnTo>
                  <a:pt x="569506" y="569505"/>
                </a:lnTo>
                <a:lnTo>
                  <a:pt x="0" y="5695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32987" y="8435643"/>
            <a:ext cx="3009211" cy="2199460"/>
          </a:xfrm>
          <a:custGeom>
            <a:avLst/>
            <a:gdLst/>
            <a:ahLst/>
            <a:cxnLst/>
            <a:rect r="r" b="b" t="t" l="l"/>
            <a:pathLst>
              <a:path h="2199460" w="3009211">
                <a:moveTo>
                  <a:pt x="0" y="0"/>
                </a:moveTo>
                <a:lnTo>
                  <a:pt x="3009211" y="0"/>
                </a:lnTo>
                <a:lnTo>
                  <a:pt x="3009211" y="2199460"/>
                </a:lnTo>
                <a:lnTo>
                  <a:pt x="0" y="21994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105557" y="8964519"/>
            <a:ext cx="570854" cy="570854"/>
          </a:xfrm>
          <a:custGeom>
            <a:avLst/>
            <a:gdLst/>
            <a:ahLst/>
            <a:cxnLst/>
            <a:rect r="r" b="b" t="t" l="l"/>
            <a:pathLst>
              <a:path h="570854" w="570854">
                <a:moveTo>
                  <a:pt x="0" y="0"/>
                </a:moveTo>
                <a:lnTo>
                  <a:pt x="570854" y="0"/>
                </a:lnTo>
                <a:lnTo>
                  <a:pt x="570854" y="570854"/>
                </a:lnTo>
                <a:lnTo>
                  <a:pt x="0" y="5708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145541" y="8964519"/>
            <a:ext cx="570854" cy="570854"/>
          </a:xfrm>
          <a:custGeom>
            <a:avLst/>
            <a:gdLst/>
            <a:ahLst/>
            <a:cxnLst/>
            <a:rect r="r" b="b" t="t" l="l"/>
            <a:pathLst>
              <a:path h="570854" w="570854">
                <a:moveTo>
                  <a:pt x="0" y="0"/>
                </a:moveTo>
                <a:lnTo>
                  <a:pt x="570854" y="0"/>
                </a:lnTo>
                <a:lnTo>
                  <a:pt x="570854" y="570854"/>
                </a:lnTo>
                <a:lnTo>
                  <a:pt x="0" y="5708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342198" y="5978076"/>
            <a:ext cx="5587394" cy="4520709"/>
          </a:xfrm>
          <a:custGeom>
            <a:avLst/>
            <a:gdLst/>
            <a:ahLst/>
            <a:cxnLst/>
            <a:rect r="r" b="b" t="t" l="l"/>
            <a:pathLst>
              <a:path h="4520709" w="5587394">
                <a:moveTo>
                  <a:pt x="0" y="0"/>
                </a:moveTo>
                <a:lnTo>
                  <a:pt x="5587394" y="0"/>
                </a:lnTo>
                <a:lnTo>
                  <a:pt x="5587394" y="4520710"/>
                </a:lnTo>
                <a:lnTo>
                  <a:pt x="0" y="452071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6420173" y="7508264"/>
            <a:ext cx="1177545" cy="1177545"/>
          </a:xfrm>
          <a:custGeom>
            <a:avLst/>
            <a:gdLst/>
            <a:ahLst/>
            <a:cxnLst/>
            <a:rect r="r" b="b" t="t" l="l"/>
            <a:pathLst>
              <a:path h="1177545" w="1177545">
                <a:moveTo>
                  <a:pt x="0" y="0"/>
                </a:moveTo>
                <a:lnTo>
                  <a:pt x="1177545" y="0"/>
                </a:lnTo>
                <a:lnTo>
                  <a:pt x="1177545" y="1177545"/>
                </a:lnTo>
                <a:lnTo>
                  <a:pt x="0" y="11775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8559588" y="7881178"/>
            <a:ext cx="1177545" cy="1177545"/>
          </a:xfrm>
          <a:custGeom>
            <a:avLst/>
            <a:gdLst/>
            <a:ahLst/>
            <a:cxnLst/>
            <a:rect r="r" b="b" t="t" l="l"/>
            <a:pathLst>
              <a:path h="1177545" w="1177545">
                <a:moveTo>
                  <a:pt x="0" y="0"/>
                </a:moveTo>
                <a:lnTo>
                  <a:pt x="1177546" y="0"/>
                </a:lnTo>
                <a:lnTo>
                  <a:pt x="1177546" y="1177545"/>
                </a:lnTo>
                <a:lnTo>
                  <a:pt x="0" y="11775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413222" y="8480403"/>
            <a:ext cx="2392480" cy="2018383"/>
          </a:xfrm>
          <a:custGeom>
            <a:avLst/>
            <a:gdLst/>
            <a:ahLst/>
            <a:cxnLst/>
            <a:rect r="r" b="b" t="t" l="l"/>
            <a:pathLst>
              <a:path h="2018383" w="2392480">
                <a:moveTo>
                  <a:pt x="0" y="0"/>
                </a:moveTo>
                <a:lnTo>
                  <a:pt x="2392479" y="0"/>
                </a:lnTo>
                <a:lnTo>
                  <a:pt x="2392479" y="2018383"/>
                </a:lnTo>
                <a:lnTo>
                  <a:pt x="0" y="201838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6258949">
            <a:off x="11925044" y="9133287"/>
            <a:ext cx="399540" cy="624281"/>
          </a:xfrm>
          <a:custGeom>
            <a:avLst/>
            <a:gdLst/>
            <a:ahLst/>
            <a:cxnLst/>
            <a:rect r="r" b="b" t="t" l="l"/>
            <a:pathLst>
              <a:path h="624281" w="399540">
                <a:moveTo>
                  <a:pt x="0" y="0"/>
                </a:moveTo>
                <a:lnTo>
                  <a:pt x="399540" y="0"/>
                </a:lnTo>
                <a:lnTo>
                  <a:pt x="399540" y="624281"/>
                </a:lnTo>
                <a:lnTo>
                  <a:pt x="0" y="62428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6529594">
            <a:off x="12840972" y="9127980"/>
            <a:ext cx="308627" cy="482230"/>
          </a:xfrm>
          <a:custGeom>
            <a:avLst/>
            <a:gdLst/>
            <a:ahLst/>
            <a:cxnLst/>
            <a:rect r="r" b="b" t="t" l="l"/>
            <a:pathLst>
              <a:path h="482230" w="308627">
                <a:moveTo>
                  <a:pt x="0" y="0"/>
                </a:moveTo>
                <a:lnTo>
                  <a:pt x="308627" y="0"/>
                </a:lnTo>
                <a:lnTo>
                  <a:pt x="308627" y="482230"/>
                </a:lnTo>
                <a:lnTo>
                  <a:pt x="0" y="48223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3273299" y="8480403"/>
            <a:ext cx="2477926" cy="2018383"/>
          </a:xfrm>
          <a:custGeom>
            <a:avLst/>
            <a:gdLst/>
            <a:ahLst/>
            <a:cxnLst/>
            <a:rect r="r" b="b" t="t" l="l"/>
            <a:pathLst>
              <a:path h="2018383" w="2477926">
                <a:moveTo>
                  <a:pt x="0" y="0"/>
                </a:moveTo>
                <a:lnTo>
                  <a:pt x="2477925" y="0"/>
                </a:lnTo>
                <a:lnTo>
                  <a:pt x="2477925" y="2018383"/>
                </a:lnTo>
                <a:lnTo>
                  <a:pt x="0" y="201838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0">
            <a:off x="14267461" y="9286474"/>
            <a:ext cx="489601" cy="489601"/>
          </a:xfrm>
          <a:custGeom>
            <a:avLst/>
            <a:gdLst/>
            <a:ahLst/>
            <a:cxnLst/>
            <a:rect r="r" b="b" t="t" l="l"/>
            <a:pathLst>
              <a:path h="489601" w="489601">
                <a:moveTo>
                  <a:pt x="0" y="0"/>
                </a:moveTo>
                <a:lnTo>
                  <a:pt x="489601" y="0"/>
                </a:lnTo>
                <a:lnTo>
                  <a:pt x="489601" y="489601"/>
                </a:lnTo>
                <a:lnTo>
                  <a:pt x="0" y="4896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5218822" y="8480403"/>
            <a:ext cx="2587670" cy="2018383"/>
          </a:xfrm>
          <a:custGeom>
            <a:avLst/>
            <a:gdLst/>
            <a:ahLst/>
            <a:cxnLst/>
            <a:rect r="r" b="b" t="t" l="l"/>
            <a:pathLst>
              <a:path h="2018383" w="2587670">
                <a:moveTo>
                  <a:pt x="0" y="0"/>
                </a:moveTo>
                <a:lnTo>
                  <a:pt x="2587670" y="0"/>
                </a:lnTo>
                <a:lnTo>
                  <a:pt x="2587670" y="2018383"/>
                </a:lnTo>
                <a:lnTo>
                  <a:pt x="0" y="201838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15751224" y="9002409"/>
            <a:ext cx="559539" cy="559539"/>
          </a:xfrm>
          <a:custGeom>
            <a:avLst/>
            <a:gdLst/>
            <a:ahLst/>
            <a:cxnLst/>
            <a:rect r="r" b="b" t="t" l="l"/>
            <a:pathLst>
              <a:path h="559539" w="559539">
                <a:moveTo>
                  <a:pt x="0" y="0"/>
                </a:moveTo>
                <a:lnTo>
                  <a:pt x="559540" y="0"/>
                </a:lnTo>
                <a:lnTo>
                  <a:pt x="559540" y="559539"/>
                </a:lnTo>
                <a:lnTo>
                  <a:pt x="0" y="559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9279652">
            <a:off x="16550564" y="9287504"/>
            <a:ext cx="687176" cy="343588"/>
          </a:xfrm>
          <a:custGeom>
            <a:avLst/>
            <a:gdLst/>
            <a:ahLst/>
            <a:cxnLst/>
            <a:rect r="r" b="b" t="t" l="l"/>
            <a:pathLst>
              <a:path h="343588" w="687176">
                <a:moveTo>
                  <a:pt x="0" y="0"/>
                </a:moveTo>
                <a:lnTo>
                  <a:pt x="687176" y="0"/>
                </a:lnTo>
                <a:lnTo>
                  <a:pt x="687176" y="343588"/>
                </a:lnTo>
                <a:lnTo>
                  <a:pt x="0" y="34358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9" id="19"/>
          <p:cNvSpPr/>
          <p:nvPr/>
        </p:nvSpPr>
        <p:spPr>
          <a:xfrm flipH="false" flipV="false" rot="0">
            <a:off x="-254797" y="199067"/>
            <a:ext cx="7315200" cy="3126348"/>
          </a:xfrm>
          <a:custGeom>
            <a:avLst/>
            <a:gdLst/>
            <a:ahLst/>
            <a:cxnLst/>
            <a:rect r="r" b="b" t="t" l="l"/>
            <a:pathLst>
              <a:path h="3126348" w="7315200">
                <a:moveTo>
                  <a:pt x="0" y="0"/>
                </a:moveTo>
                <a:lnTo>
                  <a:pt x="7315200" y="0"/>
                </a:lnTo>
                <a:lnTo>
                  <a:pt x="7315200" y="3126348"/>
                </a:lnTo>
                <a:lnTo>
                  <a:pt x="0" y="3126348"/>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0" id="20"/>
          <p:cNvSpPr/>
          <p:nvPr/>
        </p:nvSpPr>
        <p:spPr>
          <a:xfrm flipH="false" flipV="false" rot="-1508828">
            <a:off x="15349986" y="6217186"/>
            <a:ext cx="1976228" cy="1058106"/>
          </a:xfrm>
          <a:custGeom>
            <a:avLst/>
            <a:gdLst/>
            <a:ahLst/>
            <a:cxnLst/>
            <a:rect r="r" b="b" t="t" l="l"/>
            <a:pathLst>
              <a:path h="1058106" w="1976228">
                <a:moveTo>
                  <a:pt x="0" y="0"/>
                </a:moveTo>
                <a:lnTo>
                  <a:pt x="1976228" y="0"/>
                </a:lnTo>
                <a:lnTo>
                  <a:pt x="1976228" y="1058106"/>
                </a:lnTo>
                <a:lnTo>
                  <a:pt x="0" y="1058106"/>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1" id="21"/>
          <p:cNvSpPr/>
          <p:nvPr/>
        </p:nvSpPr>
        <p:spPr>
          <a:xfrm flipH="false" flipV="false" rot="668146">
            <a:off x="13530724" y="-324810"/>
            <a:ext cx="4499148" cy="2408919"/>
          </a:xfrm>
          <a:custGeom>
            <a:avLst/>
            <a:gdLst/>
            <a:ahLst/>
            <a:cxnLst/>
            <a:rect r="r" b="b" t="t" l="l"/>
            <a:pathLst>
              <a:path h="2408919" w="4499148">
                <a:moveTo>
                  <a:pt x="0" y="0"/>
                </a:moveTo>
                <a:lnTo>
                  <a:pt x="4499148" y="0"/>
                </a:lnTo>
                <a:lnTo>
                  <a:pt x="4499148" y="2408919"/>
                </a:lnTo>
                <a:lnTo>
                  <a:pt x="0" y="240891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2" id="22"/>
          <p:cNvSpPr/>
          <p:nvPr/>
        </p:nvSpPr>
        <p:spPr>
          <a:xfrm flipH="false" flipV="false" rot="0">
            <a:off x="165626" y="2329922"/>
            <a:ext cx="11301259" cy="3814175"/>
          </a:xfrm>
          <a:custGeom>
            <a:avLst/>
            <a:gdLst/>
            <a:ahLst/>
            <a:cxnLst/>
            <a:rect r="r" b="b" t="t" l="l"/>
            <a:pathLst>
              <a:path h="3814175" w="11301259">
                <a:moveTo>
                  <a:pt x="0" y="0"/>
                </a:moveTo>
                <a:lnTo>
                  <a:pt x="11301259" y="0"/>
                </a:lnTo>
                <a:lnTo>
                  <a:pt x="11301259" y="3814175"/>
                </a:lnTo>
                <a:lnTo>
                  <a:pt x="0" y="3814175"/>
                </a:lnTo>
                <a:lnTo>
                  <a:pt x="0" y="0"/>
                </a:lnTo>
                <a:close/>
              </a:path>
            </a:pathLst>
          </a:custGeom>
          <a:blipFill>
            <a:blip r:embed="rId28"/>
            <a:stretch>
              <a:fillRect l="0" t="0" r="0" b="0"/>
            </a:stretch>
          </a:blipFill>
        </p:spPr>
      </p:sp>
      <p:sp>
        <p:nvSpPr>
          <p:cNvPr name="TextBox 23" id="23"/>
          <p:cNvSpPr txBox="true"/>
          <p:nvPr/>
        </p:nvSpPr>
        <p:spPr>
          <a:xfrm rot="0">
            <a:off x="11772970" y="2596580"/>
            <a:ext cx="5121182" cy="1736725"/>
          </a:xfrm>
          <a:prstGeom prst="rect">
            <a:avLst/>
          </a:prstGeom>
        </p:spPr>
        <p:txBody>
          <a:bodyPr anchor="t" rtlCol="false" tIns="0" lIns="0" bIns="0" rIns="0">
            <a:spAutoFit/>
          </a:bodyPr>
          <a:lstStyle/>
          <a:p>
            <a:pPr algn="just">
              <a:lnSpc>
                <a:spcPts val="3499"/>
              </a:lnSpc>
              <a:spcBef>
                <a:spcPct val="0"/>
              </a:spcBef>
            </a:pPr>
            <a:r>
              <a:rPr lang="en-US" sz="2499">
                <a:solidFill>
                  <a:srgbClr val="603F20"/>
                </a:solidFill>
                <a:latin typeface="Sniglet"/>
                <a:ea typeface="Sniglet"/>
                <a:cs typeface="Sniglet"/>
                <a:sym typeface="Sniglet"/>
              </a:rPr>
              <a:t>クイズ画面では答えを入力する形式なっていて乳六した後に答え合わせを押すことで正解か間違いかを確認することができます。</a:t>
            </a:r>
          </a:p>
        </p:txBody>
      </p:sp>
      <p:sp>
        <p:nvSpPr>
          <p:cNvPr name="TextBox 24" id="24"/>
          <p:cNvSpPr txBox="true"/>
          <p:nvPr/>
        </p:nvSpPr>
        <p:spPr>
          <a:xfrm rot="0">
            <a:off x="4205688" y="1409172"/>
            <a:ext cx="9876624" cy="920750"/>
          </a:xfrm>
          <a:prstGeom prst="rect">
            <a:avLst/>
          </a:prstGeom>
        </p:spPr>
        <p:txBody>
          <a:bodyPr anchor="t" rtlCol="false" tIns="0" lIns="0" bIns="0" rIns="0">
            <a:spAutoFit/>
          </a:bodyPr>
          <a:lstStyle/>
          <a:p>
            <a:pPr algn="ctr">
              <a:lnSpc>
                <a:spcPts val="6999"/>
              </a:lnSpc>
            </a:pPr>
            <a:r>
              <a:rPr lang="en-US" sz="6999">
                <a:solidFill>
                  <a:srgbClr val="603F20"/>
                </a:solidFill>
                <a:latin typeface="Coiny"/>
                <a:ea typeface="Coiny"/>
                <a:cs typeface="Coiny"/>
                <a:sym typeface="Coiny"/>
              </a:rPr>
              <a:t>機能２説明</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1E5"/>
        </a:solidFill>
      </p:bgPr>
    </p:bg>
    <p:spTree>
      <p:nvGrpSpPr>
        <p:cNvPr id="1" name=""/>
        <p:cNvGrpSpPr/>
        <p:nvPr/>
      </p:nvGrpSpPr>
      <p:grpSpPr>
        <a:xfrm>
          <a:off x="0" y="0"/>
          <a:ext cx="0" cy="0"/>
          <a:chOff x="0" y="0"/>
          <a:chExt cx="0" cy="0"/>
        </a:xfrm>
      </p:grpSpPr>
      <p:sp>
        <p:nvSpPr>
          <p:cNvPr name="Freeform 2" id="2"/>
          <p:cNvSpPr/>
          <p:nvPr/>
        </p:nvSpPr>
        <p:spPr>
          <a:xfrm flipH="false" flipV="false" rot="0">
            <a:off x="165626" y="8435643"/>
            <a:ext cx="2774548" cy="2199460"/>
          </a:xfrm>
          <a:custGeom>
            <a:avLst/>
            <a:gdLst/>
            <a:ahLst/>
            <a:cxnLst/>
            <a:rect r="r" b="b" t="t" l="l"/>
            <a:pathLst>
              <a:path h="2199460" w="2774548">
                <a:moveTo>
                  <a:pt x="0" y="0"/>
                </a:moveTo>
                <a:lnTo>
                  <a:pt x="2774547" y="0"/>
                </a:lnTo>
                <a:lnTo>
                  <a:pt x="2774547" y="2199460"/>
                </a:lnTo>
                <a:lnTo>
                  <a:pt x="0" y="21994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1238" y="9134896"/>
            <a:ext cx="569505" cy="569505"/>
          </a:xfrm>
          <a:custGeom>
            <a:avLst/>
            <a:gdLst/>
            <a:ahLst/>
            <a:cxnLst/>
            <a:rect r="r" b="b" t="t" l="l"/>
            <a:pathLst>
              <a:path h="569505" w="569505">
                <a:moveTo>
                  <a:pt x="0" y="0"/>
                </a:moveTo>
                <a:lnTo>
                  <a:pt x="569505" y="0"/>
                </a:lnTo>
                <a:lnTo>
                  <a:pt x="569505" y="569505"/>
                </a:lnTo>
                <a:lnTo>
                  <a:pt x="0" y="5695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63029" y="9134896"/>
            <a:ext cx="569505" cy="569505"/>
          </a:xfrm>
          <a:custGeom>
            <a:avLst/>
            <a:gdLst/>
            <a:ahLst/>
            <a:cxnLst/>
            <a:rect r="r" b="b" t="t" l="l"/>
            <a:pathLst>
              <a:path h="569505" w="569505">
                <a:moveTo>
                  <a:pt x="0" y="0"/>
                </a:moveTo>
                <a:lnTo>
                  <a:pt x="569506" y="0"/>
                </a:lnTo>
                <a:lnTo>
                  <a:pt x="569506" y="569505"/>
                </a:lnTo>
                <a:lnTo>
                  <a:pt x="0" y="5695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32987" y="8435643"/>
            <a:ext cx="3009211" cy="2199460"/>
          </a:xfrm>
          <a:custGeom>
            <a:avLst/>
            <a:gdLst/>
            <a:ahLst/>
            <a:cxnLst/>
            <a:rect r="r" b="b" t="t" l="l"/>
            <a:pathLst>
              <a:path h="2199460" w="3009211">
                <a:moveTo>
                  <a:pt x="0" y="0"/>
                </a:moveTo>
                <a:lnTo>
                  <a:pt x="3009211" y="0"/>
                </a:lnTo>
                <a:lnTo>
                  <a:pt x="3009211" y="2199460"/>
                </a:lnTo>
                <a:lnTo>
                  <a:pt x="0" y="21994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105557" y="8964519"/>
            <a:ext cx="570854" cy="570854"/>
          </a:xfrm>
          <a:custGeom>
            <a:avLst/>
            <a:gdLst/>
            <a:ahLst/>
            <a:cxnLst/>
            <a:rect r="r" b="b" t="t" l="l"/>
            <a:pathLst>
              <a:path h="570854" w="570854">
                <a:moveTo>
                  <a:pt x="0" y="0"/>
                </a:moveTo>
                <a:lnTo>
                  <a:pt x="570854" y="0"/>
                </a:lnTo>
                <a:lnTo>
                  <a:pt x="570854" y="570854"/>
                </a:lnTo>
                <a:lnTo>
                  <a:pt x="0" y="5708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145541" y="8964519"/>
            <a:ext cx="570854" cy="570854"/>
          </a:xfrm>
          <a:custGeom>
            <a:avLst/>
            <a:gdLst/>
            <a:ahLst/>
            <a:cxnLst/>
            <a:rect r="r" b="b" t="t" l="l"/>
            <a:pathLst>
              <a:path h="570854" w="570854">
                <a:moveTo>
                  <a:pt x="0" y="0"/>
                </a:moveTo>
                <a:lnTo>
                  <a:pt x="570854" y="0"/>
                </a:lnTo>
                <a:lnTo>
                  <a:pt x="570854" y="570854"/>
                </a:lnTo>
                <a:lnTo>
                  <a:pt x="0" y="5708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852852" y="8435643"/>
            <a:ext cx="2549951" cy="2063142"/>
          </a:xfrm>
          <a:custGeom>
            <a:avLst/>
            <a:gdLst/>
            <a:ahLst/>
            <a:cxnLst/>
            <a:rect r="r" b="b" t="t" l="l"/>
            <a:pathLst>
              <a:path h="2063142" w="2549951">
                <a:moveTo>
                  <a:pt x="0" y="0"/>
                </a:moveTo>
                <a:lnTo>
                  <a:pt x="2549952" y="0"/>
                </a:lnTo>
                <a:lnTo>
                  <a:pt x="2549952" y="2063143"/>
                </a:lnTo>
                <a:lnTo>
                  <a:pt x="0" y="20631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5344814" y="9133984"/>
            <a:ext cx="537403" cy="537403"/>
          </a:xfrm>
          <a:custGeom>
            <a:avLst/>
            <a:gdLst/>
            <a:ahLst/>
            <a:cxnLst/>
            <a:rect r="r" b="b" t="t" l="l"/>
            <a:pathLst>
              <a:path h="537403" w="537403">
                <a:moveTo>
                  <a:pt x="0" y="0"/>
                </a:moveTo>
                <a:lnTo>
                  <a:pt x="537403" y="0"/>
                </a:lnTo>
                <a:lnTo>
                  <a:pt x="537403" y="537403"/>
                </a:lnTo>
                <a:lnTo>
                  <a:pt x="0" y="5374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321192" y="9304173"/>
            <a:ext cx="537403" cy="537403"/>
          </a:xfrm>
          <a:custGeom>
            <a:avLst/>
            <a:gdLst/>
            <a:ahLst/>
            <a:cxnLst/>
            <a:rect r="r" b="b" t="t" l="l"/>
            <a:pathLst>
              <a:path h="537403" w="537403">
                <a:moveTo>
                  <a:pt x="0" y="0"/>
                </a:moveTo>
                <a:lnTo>
                  <a:pt x="537403" y="0"/>
                </a:lnTo>
                <a:lnTo>
                  <a:pt x="537403" y="537403"/>
                </a:lnTo>
                <a:lnTo>
                  <a:pt x="0" y="5374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7895649" y="5978076"/>
            <a:ext cx="5358600" cy="4520709"/>
          </a:xfrm>
          <a:custGeom>
            <a:avLst/>
            <a:gdLst/>
            <a:ahLst/>
            <a:cxnLst/>
            <a:rect r="r" b="b" t="t" l="l"/>
            <a:pathLst>
              <a:path h="4520709" w="5358600">
                <a:moveTo>
                  <a:pt x="0" y="0"/>
                </a:moveTo>
                <a:lnTo>
                  <a:pt x="5358600" y="0"/>
                </a:lnTo>
                <a:lnTo>
                  <a:pt x="5358600" y="4520710"/>
                </a:lnTo>
                <a:lnTo>
                  <a:pt x="0" y="452071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6258949">
            <a:off x="9042013" y="7440385"/>
            <a:ext cx="894876" cy="1398244"/>
          </a:xfrm>
          <a:custGeom>
            <a:avLst/>
            <a:gdLst/>
            <a:ahLst/>
            <a:cxnLst/>
            <a:rect r="r" b="b" t="t" l="l"/>
            <a:pathLst>
              <a:path h="1398244" w="894876">
                <a:moveTo>
                  <a:pt x="0" y="0"/>
                </a:moveTo>
                <a:lnTo>
                  <a:pt x="894877" y="0"/>
                </a:lnTo>
                <a:lnTo>
                  <a:pt x="894877" y="1398244"/>
                </a:lnTo>
                <a:lnTo>
                  <a:pt x="0" y="13982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6529594">
            <a:off x="11093479" y="7428499"/>
            <a:ext cx="691254" cy="1080084"/>
          </a:xfrm>
          <a:custGeom>
            <a:avLst/>
            <a:gdLst/>
            <a:ahLst/>
            <a:cxnLst/>
            <a:rect r="r" b="b" t="t" l="l"/>
            <a:pathLst>
              <a:path h="1080084" w="691254">
                <a:moveTo>
                  <a:pt x="0" y="0"/>
                </a:moveTo>
                <a:lnTo>
                  <a:pt x="691254" y="0"/>
                </a:lnTo>
                <a:lnTo>
                  <a:pt x="691254" y="1080084"/>
                </a:lnTo>
                <a:lnTo>
                  <a:pt x="0" y="108008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3273299" y="8480403"/>
            <a:ext cx="2477926" cy="2018383"/>
          </a:xfrm>
          <a:custGeom>
            <a:avLst/>
            <a:gdLst/>
            <a:ahLst/>
            <a:cxnLst/>
            <a:rect r="r" b="b" t="t" l="l"/>
            <a:pathLst>
              <a:path h="2018383" w="2477926">
                <a:moveTo>
                  <a:pt x="0" y="0"/>
                </a:moveTo>
                <a:lnTo>
                  <a:pt x="2477925" y="0"/>
                </a:lnTo>
                <a:lnTo>
                  <a:pt x="2477925" y="2018383"/>
                </a:lnTo>
                <a:lnTo>
                  <a:pt x="0" y="201838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0">
            <a:off x="14267461" y="9286474"/>
            <a:ext cx="489601" cy="489601"/>
          </a:xfrm>
          <a:custGeom>
            <a:avLst/>
            <a:gdLst/>
            <a:ahLst/>
            <a:cxnLst/>
            <a:rect r="r" b="b" t="t" l="l"/>
            <a:pathLst>
              <a:path h="489601" w="489601">
                <a:moveTo>
                  <a:pt x="0" y="0"/>
                </a:moveTo>
                <a:lnTo>
                  <a:pt x="489601" y="0"/>
                </a:lnTo>
                <a:lnTo>
                  <a:pt x="489601" y="489601"/>
                </a:lnTo>
                <a:lnTo>
                  <a:pt x="0" y="4896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5218822" y="8480403"/>
            <a:ext cx="2587670" cy="2018383"/>
          </a:xfrm>
          <a:custGeom>
            <a:avLst/>
            <a:gdLst/>
            <a:ahLst/>
            <a:cxnLst/>
            <a:rect r="r" b="b" t="t" l="l"/>
            <a:pathLst>
              <a:path h="2018383" w="2587670">
                <a:moveTo>
                  <a:pt x="0" y="0"/>
                </a:moveTo>
                <a:lnTo>
                  <a:pt x="2587670" y="0"/>
                </a:lnTo>
                <a:lnTo>
                  <a:pt x="2587670" y="2018383"/>
                </a:lnTo>
                <a:lnTo>
                  <a:pt x="0" y="201838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7" id="17"/>
          <p:cNvSpPr/>
          <p:nvPr/>
        </p:nvSpPr>
        <p:spPr>
          <a:xfrm flipH="false" flipV="false" rot="0">
            <a:off x="15751224" y="9002409"/>
            <a:ext cx="559539" cy="559539"/>
          </a:xfrm>
          <a:custGeom>
            <a:avLst/>
            <a:gdLst/>
            <a:ahLst/>
            <a:cxnLst/>
            <a:rect r="r" b="b" t="t" l="l"/>
            <a:pathLst>
              <a:path h="559539" w="559539">
                <a:moveTo>
                  <a:pt x="0" y="0"/>
                </a:moveTo>
                <a:lnTo>
                  <a:pt x="559540" y="0"/>
                </a:lnTo>
                <a:lnTo>
                  <a:pt x="559540" y="559539"/>
                </a:lnTo>
                <a:lnTo>
                  <a:pt x="0" y="559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9279652">
            <a:off x="16550564" y="9287504"/>
            <a:ext cx="687176" cy="343588"/>
          </a:xfrm>
          <a:custGeom>
            <a:avLst/>
            <a:gdLst/>
            <a:ahLst/>
            <a:cxnLst/>
            <a:rect r="r" b="b" t="t" l="l"/>
            <a:pathLst>
              <a:path h="343588" w="687176">
                <a:moveTo>
                  <a:pt x="0" y="0"/>
                </a:moveTo>
                <a:lnTo>
                  <a:pt x="687176" y="0"/>
                </a:lnTo>
                <a:lnTo>
                  <a:pt x="687176" y="343588"/>
                </a:lnTo>
                <a:lnTo>
                  <a:pt x="0" y="34358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9" id="19"/>
          <p:cNvSpPr/>
          <p:nvPr/>
        </p:nvSpPr>
        <p:spPr>
          <a:xfrm flipH="false" flipV="false" rot="0">
            <a:off x="-92664" y="1056394"/>
            <a:ext cx="1315227" cy="1570421"/>
          </a:xfrm>
          <a:custGeom>
            <a:avLst/>
            <a:gdLst/>
            <a:ahLst/>
            <a:cxnLst/>
            <a:rect r="r" b="b" t="t" l="l"/>
            <a:pathLst>
              <a:path h="1570421" w="1315227">
                <a:moveTo>
                  <a:pt x="0" y="0"/>
                </a:moveTo>
                <a:lnTo>
                  <a:pt x="1315227" y="0"/>
                </a:lnTo>
                <a:lnTo>
                  <a:pt x="1315227" y="1570421"/>
                </a:lnTo>
                <a:lnTo>
                  <a:pt x="0" y="1570421"/>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0" id="20"/>
          <p:cNvSpPr/>
          <p:nvPr/>
        </p:nvSpPr>
        <p:spPr>
          <a:xfrm flipH="false" flipV="false" rot="140815">
            <a:off x="1582233" y="-235755"/>
            <a:ext cx="1220799" cy="1457671"/>
          </a:xfrm>
          <a:custGeom>
            <a:avLst/>
            <a:gdLst/>
            <a:ahLst/>
            <a:cxnLst/>
            <a:rect r="r" b="b" t="t" l="l"/>
            <a:pathLst>
              <a:path h="1457671" w="1220799">
                <a:moveTo>
                  <a:pt x="0" y="0"/>
                </a:moveTo>
                <a:lnTo>
                  <a:pt x="1220800" y="0"/>
                </a:lnTo>
                <a:lnTo>
                  <a:pt x="1220800" y="1457670"/>
                </a:lnTo>
                <a:lnTo>
                  <a:pt x="0" y="145767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1" id="21"/>
          <p:cNvSpPr/>
          <p:nvPr/>
        </p:nvSpPr>
        <p:spPr>
          <a:xfrm flipH="false" flipV="false" rot="0">
            <a:off x="14036625" y="-260140"/>
            <a:ext cx="3222675" cy="3222675"/>
          </a:xfrm>
          <a:custGeom>
            <a:avLst/>
            <a:gdLst/>
            <a:ahLst/>
            <a:cxnLst/>
            <a:rect r="r" b="b" t="t" l="l"/>
            <a:pathLst>
              <a:path h="3222675" w="3222675">
                <a:moveTo>
                  <a:pt x="0" y="0"/>
                </a:moveTo>
                <a:lnTo>
                  <a:pt x="3222675" y="0"/>
                </a:lnTo>
                <a:lnTo>
                  <a:pt x="3222675" y="3222675"/>
                </a:lnTo>
                <a:lnTo>
                  <a:pt x="0" y="322267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2" id="22"/>
          <p:cNvSpPr/>
          <p:nvPr/>
        </p:nvSpPr>
        <p:spPr>
          <a:xfrm flipH="false" flipV="false" rot="0">
            <a:off x="2472059" y="1529874"/>
            <a:ext cx="1365533" cy="1246049"/>
          </a:xfrm>
          <a:custGeom>
            <a:avLst/>
            <a:gdLst/>
            <a:ahLst/>
            <a:cxnLst/>
            <a:rect r="r" b="b" t="t" l="l"/>
            <a:pathLst>
              <a:path h="1246049" w="1365533">
                <a:moveTo>
                  <a:pt x="0" y="0"/>
                </a:moveTo>
                <a:lnTo>
                  <a:pt x="1365533" y="0"/>
                </a:lnTo>
                <a:lnTo>
                  <a:pt x="1365533" y="1246049"/>
                </a:lnTo>
                <a:lnTo>
                  <a:pt x="0" y="124604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23" id="23"/>
          <p:cNvSpPr/>
          <p:nvPr/>
        </p:nvSpPr>
        <p:spPr>
          <a:xfrm flipH="true" flipV="false" rot="0">
            <a:off x="17101157" y="5978076"/>
            <a:ext cx="1410672" cy="1410672"/>
          </a:xfrm>
          <a:custGeom>
            <a:avLst/>
            <a:gdLst/>
            <a:ahLst/>
            <a:cxnLst/>
            <a:rect r="r" b="b" t="t" l="l"/>
            <a:pathLst>
              <a:path h="1410672" w="1410672">
                <a:moveTo>
                  <a:pt x="1410671" y="0"/>
                </a:moveTo>
                <a:lnTo>
                  <a:pt x="0" y="0"/>
                </a:lnTo>
                <a:lnTo>
                  <a:pt x="0" y="1410672"/>
                </a:lnTo>
                <a:lnTo>
                  <a:pt x="1410671" y="1410672"/>
                </a:lnTo>
                <a:lnTo>
                  <a:pt x="1410671"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24" id="24"/>
          <p:cNvSpPr txBox="true"/>
          <p:nvPr/>
        </p:nvSpPr>
        <p:spPr>
          <a:xfrm rot="0">
            <a:off x="5752369" y="2886335"/>
            <a:ext cx="6823040" cy="2096136"/>
          </a:xfrm>
          <a:prstGeom prst="rect">
            <a:avLst/>
          </a:prstGeom>
        </p:spPr>
        <p:txBody>
          <a:bodyPr anchor="t" rtlCol="false" tIns="0" lIns="0" bIns="0" rIns="0">
            <a:spAutoFit/>
          </a:bodyPr>
          <a:lstStyle/>
          <a:p>
            <a:pPr algn="just">
              <a:lnSpc>
                <a:spcPts val="5651"/>
              </a:lnSpc>
              <a:spcBef>
                <a:spcPct val="0"/>
              </a:spcBef>
            </a:pPr>
            <a:r>
              <a:rPr lang="en-US" sz="4036">
                <a:solidFill>
                  <a:srgbClr val="603F20"/>
                </a:solidFill>
                <a:latin typeface="Sniglet"/>
                <a:ea typeface="Sniglet"/>
                <a:cs typeface="Sniglet"/>
                <a:sym typeface="Sniglet"/>
              </a:rPr>
              <a:t>どんなものを作ろうか悩みすぎてよくわからない感じのになってしまった。</a:t>
            </a:r>
          </a:p>
        </p:txBody>
      </p:sp>
      <p:sp>
        <p:nvSpPr>
          <p:cNvPr name="TextBox 25" id="25"/>
          <p:cNvSpPr txBox="true"/>
          <p:nvPr/>
        </p:nvSpPr>
        <p:spPr>
          <a:xfrm rot="0">
            <a:off x="3704459" y="1133656"/>
            <a:ext cx="10918858" cy="1184275"/>
          </a:xfrm>
          <a:prstGeom prst="rect">
            <a:avLst/>
          </a:prstGeom>
        </p:spPr>
        <p:txBody>
          <a:bodyPr anchor="t" rtlCol="false" tIns="0" lIns="0" bIns="0" rIns="0">
            <a:spAutoFit/>
          </a:bodyPr>
          <a:lstStyle/>
          <a:p>
            <a:pPr algn="ctr">
              <a:lnSpc>
                <a:spcPts val="9799"/>
              </a:lnSpc>
            </a:pPr>
            <a:r>
              <a:rPr lang="en-US" sz="6999">
                <a:solidFill>
                  <a:srgbClr val="603F20"/>
                </a:solidFill>
                <a:latin typeface="Coiny"/>
                <a:ea typeface="Coiny"/>
                <a:cs typeface="Coiny"/>
                <a:sym typeface="Coiny"/>
              </a:rPr>
              <a:t>まとめ</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DAGnYhbutjo</dc:identifier>
  <dcterms:modified xsi:type="dcterms:W3CDTF">2011-08-01T06:04:30Z</dcterms:modified>
  <cp:revision>1</cp:revision>
  <dc:title>企画名</dc:title>
</cp:coreProperties>
</file>