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Sniglet" charset="1" panose="04070505030100020000"/>
      <p:regular r:id="rId17"/>
    </p:embeddedFont>
    <p:embeddedFont>
      <p:font typeface="Coiny" charset="1" panose="0200090306050006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9.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9.png" Type="http://schemas.openxmlformats.org/officeDocument/2006/relationships/image"/><Relationship Id="rId25" Target="../media/image20.svg" Type="http://schemas.openxmlformats.org/officeDocument/2006/relationships/image"/><Relationship Id="rId26" Target="../media/image21.png" Type="http://schemas.openxmlformats.org/officeDocument/2006/relationships/image"/><Relationship Id="rId27" Target="../media/image22.svg" Type="http://schemas.openxmlformats.org/officeDocument/2006/relationships/image"/><Relationship Id="rId28" Target="../media/image23.png" Type="http://schemas.openxmlformats.org/officeDocument/2006/relationships/image"/><Relationship Id="rId29" Target="../media/image24.sv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26" Target="../media/image31.png" Type="http://schemas.openxmlformats.org/officeDocument/2006/relationships/image"/><Relationship Id="rId27" Target="../media/image32.svg" Type="http://schemas.openxmlformats.org/officeDocument/2006/relationships/image"/><Relationship Id="rId28" Target="../media/image33.png" Type="http://schemas.openxmlformats.org/officeDocument/2006/relationships/image"/><Relationship Id="rId29" Target="../media/image3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35.png" Type="http://schemas.openxmlformats.org/officeDocument/2006/relationships/image"/><Relationship Id="rId25" Target="../media/image36.svg" Type="http://schemas.openxmlformats.org/officeDocument/2006/relationships/image"/><Relationship Id="rId26" Target="../media/image37.png" Type="http://schemas.openxmlformats.org/officeDocument/2006/relationships/image"/><Relationship Id="rId27" Target="../media/image3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39.png" Type="http://schemas.openxmlformats.org/officeDocument/2006/relationships/image"/><Relationship Id="rId25" Target="../media/image40.svg" Type="http://schemas.openxmlformats.org/officeDocument/2006/relationships/image"/><Relationship Id="rId26" Target="../media/image41.png" Type="http://schemas.openxmlformats.org/officeDocument/2006/relationships/image"/><Relationship Id="rId27" Target="../media/image4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26" Target="../media/image31.png" Type="http://schemas.openxmlformats.org/officeDocument/2006/relationships/image"/><Relationship Id="rId27" Target="../media/image32.svg" Type="http://schemas.openxmlformats.org/officeDocument/2006/relationships/image"/><Relationship Id="rId28" Target="../media/image33.png" Type="http://schemas.openxmlformats.org/officeDocument/2006/relationships/image"/><Relationship Id="rId29" Target="../media/image34.svg" Type="http://schemas.openxmlformats.org/officeDocument/2006/relationships/image"/><Relationship Id="rId3" Target="../media/image2.svg" Type="http://schemas.openxmlformats.org/officeDocument/2006/relationships/image"/><Relationship Id="rId30" Target="../media/image43.png" Type="http://schemas.openxmlformats.org/officeDocument/2006/relationships/image"/><Relationship Id="rId31" Target="../media/image44.svg" Type="http://schemas.openxmlformats.org/officeDocument/2006/relationships/image"/><Relationship Id="rId32" Target="../media/image45.png" Type="http://schemas.openxmlformats.org/officeDocument/2006/relationships/image"/><Relationship Id="rId33" Target="../media/image4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35.png" Type="http://schemas.openxmlformats.org/officeDocument/2006/relationships/image"/><Relationship Id="rId19" Target="../media/image36.svg" Type="http://schemas.openxmlformats.org/officeDocument/2006/relationships/image"/><Relationship Id="rId2" Target="../media/image1.png" Type="http://schemas.openxmlformats.org/officeDocument/2006/relationships/image"/><Relationship Id="rId20" Target="../media/image37.png" Type="http://schemas.openxmlformats.org/officeDocument/2006/relationships/image"/><Relationship Id="rId21" Target="../media/image38.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9.png" Type="http://schemas.openxmlformats.org/officeDocument/2006/relationships/image"/><Relationship Id="rId25" Target="../media/image20.svg" Type="http://schemas.openxmlformats.org/officeDocument/2006/relationships/image"/><Relationship Id="rId26" Target="../media/image21.png" Type="http://schemas.openxmlformats.org/officeDocument/2006/relationships/image"/><Relationship Id="rId27" Target="../media/image22.svg" Type="http://schemas.openxmlformats.org/officeDocument/2006/relationships/image"/><Relationship Id="rId28" Target="../media/image4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48.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26" Target="../media/image31.png" Type="http://schemas.openxmlformats.org/officeDocument/2006/relationships/image"/><Relationship Id="rId27" Target="../media/image32.svg" Type="http://schemas.openxmlformats.org/officeDocument/2006/relationships/image"/><Relationship Id="rId28" Target="../media/image33.png" Type="http://schemas.openxmlformats.org/officeDocument/2006/relationships/image"/><Relationship Id="rId29" Target="../media/image3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1.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9.png" Type="http://schemas.openxmlformats.org/officeDocument/2006/relationships/image"/><Relationship Id="rId25" Target="../media/image20.svg" Type="http://schemas.openxmlformats.org/officeDocument/2006/relationships/image"/><Relationship Id="rId26" Target="../media/image21.png" Type="http://schemas.openxmlformats.org/officeDocument/2006/relationships/image"/><Relationship Id="rId27"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553691" y="7734699"/>
            <a:ext cx="3486806" cy="2764086"/>
          </a:xfrm>
          <a:custGeom>
            <a:avLst/>
            <a:gdLst/>
            <a:ahLst/>
            <a:cxnLst/>
            <a:rect r="r" b="b" t="t" l="l"/>
            <a:pathLst>
              <a:path h="2764086" w="3486806">
                <a:moveTo>
                  <a:pt x="0" y="0"/>
                </a:moveTo>
                <a:lnTo>
                  <a:pt x="3486807" y="0"/>
                </a:lnTo>
                <a:lnTo>
                  <a:pt x="3486807" y="2764087"/>
                </a:lnTo>
                <a:lnTo>
                  <a:pt x="0" y="2764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7338" y="8613458"/>
            <a:ext cx="715704" cy="715704"/>
          </a:xfrm>
          <a:custGeom>
            <a:avLst/>
            <a:gdLst/>
            <a:ahLst/>
            <a:cxnLst/>
            <a:rect r="r" b="b" t="t" l="l"/>
            <a:pathLst>
              <a:path h="715704" w="715704">
                <a:moveTo>
                  <a:pt x="0" y="0"/>
                </a:moveTo>
                <a:lnTo>
                  <a:pt x="715705" y="0"/>
                </a:lnTo>
                <a:lnTo>
                  <a:pt x="715705" y="715704"/>
                </a:lnTo>
                <a:lnTo>
                  <a:pt x="0" y="715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86838" y="8613458"/>
            <a:ext cx="715704" cy="715704"/>
          </a:xfrm>
          <a:custGeom>
            <a:avLst/>
            <a:gdLst/>
            <a:ahLst/>
            <a:cxnLst/>
            <a:rect r="r" b="b" t="t" l="l"/>
            <a:pathLst>
              <a:path h="715704" w="715704">
                <a:moveTo>
                  <a:pt x="0" y="0"/>
                </a:moveTo>
                <a:lnTo>
                  <a:pt x="715704" y="0"/>
                </a:lnTo>
                <a:lnTo>
                  <a:pt x="715704" y="715704"/>
                </a:lnTo>
                <a:lnTo>
                  <a:pt x="0" y="715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11396" y="7734699"/>
            <a:ext cx="3781710" cy="2764086"/>
          </a:xfrm>
          <a:custGeom>
            <a:avLst/>
            <a:gdLst/>
            <a:ahLst/>
            <a:cxnLst/>
            <a:rect r="r" b="b" t="t" l="l"/>
            <a:pathLst>
              <a:path h="2764086" w="3781710">
                <a:moveTo>
                  <a:pt x="0" y="0"/>
                </a:moveTo>
                <a:lnTo>
                  <a:pt x="3781710" y="0"/>
                </a:lnTo>
                <a:lnTo>
                  <a:pt x="3781710" y="2764087"/>
                </a:lnTo>
                <a:lnTo>
                  <a:pt x="0" y="2764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28229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8925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364005" y="7734699"/>
            <a:ext cx="3416287" cy="2764086"/>
          </a:xfrm>
          <a:custGeom>
            <a:avLst/>
            <a:gdLst/>
            <a:ahLst/>
            <a:cxnLst/>
            <a:rect r="r" b="b" t="t" l="l"/>
            <a:pathLst>
              <a:path h="2764086" w="3416287">
                <a:moveTo>
                  <a:pt x="0" y="0"/>
                </a:moveTo>
                <a:lnTo>
                  <a:pt x="3416286" y="0"/>
                </a:lnTo>
                <a:lnTo>
                  <a:pt x="3416286" y="2764087"/>
                </a:lnTo>
                <a:lnTo>
                  <a:pt x="0" y="27640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7023108" y="867029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331206" y="889830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051190" y="7734699"/>
            <a:ext cx="3276396" cy="2764086"/>
          </a:xfrm>
          <a:custGeom>
            <a:avLst/>
            <a:gdLst/>
            <a:ahLst/>
            <a:cxnLst/>
            <a:rect r="r" b="b" t="t" l="l"/>
            <a:pathLst>
              <a:path h="2764086" w="3276396">
                <a:moveTo>
                  <a:pt x="0" y="0"/>
                </a:moveTo>
                <a:lnTo>
                  <a:pt x="3276395" y="0"/>
                </a:lnTo>
                <a:lnTo>
                  <a:pt x="3276395" y="2764087"/>
                </a:lnTo>
                <a:lnTo>
                  <a:pt x="0" y="27640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9752108" y="8628795"/>
            <a:ext cx="547152" cy="854925"/>
          </a:xfrm>
          <a:custGeom>
            <a:avLst/>
            <a:gdLst/>
            <a:ahLst/>
            <a:cxnLst/>
            <a:rect r="r" b="b" t="t" l="l"/>
            <a:pathLst>
              <a:path h="854925" w="547152">
                <a:moveTo>
                  <a:pt x="0" y="0"/>
                </a:moveTo>
                <a:lnTo>
                  <a:pt x="547153" y="0"/>
                </a:lnTo>
                <a:lnTo>
                  <a:pt x="547153" y="854925"/>
                </a:lnTo>
                <a:lnTo>
                  <a:pt x="0" y="8549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1006431" y="8621527"/>
            <a:ext cx="422652" cy="660393"/>
          </a:xfrm>
          <a:custGeom>
            <a:avLst/>
            <a:gdLst/>
            <a:ahLst/>
            <a:cxnLst/>
            <a:rect r="r" b="b" t="t" l="l"/>
            <a:pathLst>
              <a:path h="660393" w="422652">
                <a:moveTo>
                  <a:pt x="0" y="0"/>
                </a:moveTo>
                <a:lnTo>
                  <a:pt x="422652" y="0"/>
                </a:lnTo>
                <a:lnTo>
                  <a:pt x="422652" y="660394"/>
                </a:lnTo>
                <a:lnTo>
                  <a:pt x="0" y="6603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1598484" y="7734699"/>
            <a:ext cx="3393410" cy="2764086"/>
          </a:xfrm>
          <a:custGeom>
            <a:avLst/>
            <a:gdLst/>
            <a:ahLst/>
            <a:cxnLst/>
            <a:rect r="r" b="b" t="t" l="l"/>
            <a:pathLst>
              <a:path h="2764086" w="3393410">
                <a:moveTo>
                  <a:pt x="0" y="0"/>
                </a:moveTo>
                <a:lnTo>
                  <a:pt x="3393409" y="0"/>
                </a:lnTo>
                <a:lnTo>
                  <a:pt x="3393409" y="2764087"/>
                </a:lnTo>
                <a:lnTo>
                  <a:pt x="0" y="276408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2959945" y="8838579"/>
            <a:ext cx="670486" cy="670486"/>
          </a:xfrm>
          <a:custGeom>
            <a:avLst/>
            <a:gdLst/>
            <a:ahLst/>
            <a:cxnLst/>
            <a:rect r="r" b="b" t="t" l="l"/>
            <a:pathLst>
              <a:path h="670486" w="670486">
                <a:moveTo>
                  <a:pt x="0" y="0"/>
                </a:moveTo>
                <a:lnTo>
                  <a:pt x="670487" y="0"/>
                </a:lnTo>
                <a:lnTo>
                  <a:pt x="670487" y="670486"/>
                </a:lnTo>
                <a:lnTo>
                  <a:pt x="0" y="670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4262792" y="7734699"/>
            <a:ext cx="3543701" cy="2764086"/>
          </a:xfrm>
          <a:custGeom>
            <a:avLst/>
            <a:gdLst/>
            <a:ahLst/>
            <a:cxnLst/>
            <a:rect r="r" b="b" t="t" l="l"/>
            <a:pathLst>
              <a:path h="2764086" w="3543701">
                <a:moveTo>
                  <a:pt x="0" y="0"/>
                </a:moveTo>
                <a:lnTo>
                  <a:pt x="3543700" y="0"/>
                </a:lnTo>
                <a:lnTo>
                  <a:pt x="3543700" y="2764087"/>
                </a:lnTo>
                <a:lnTo>
                  <a:pt x="0" y="276408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4991893" y="8449564"/>
            <a:ext cx="766265" cy="766265"/>
          </a:xfrm>
          <a:custGeom>
            <a:avLst/>
            <a:gdLst/>
            <a:ahLst/>
            <a:cxnLst/>
            <a:rect r="r" b="b" t="t" l="l"/>
            <a:pathLst>
              <a:path h="766265" w="766265">
                <a:moveTo>
                  <a:pt x="0" y="0"/>
                </a:moveTo>
                <a:lnTo>
                  <a:pt x="766265" y="0"/>
                </a:lnTo>
                <a:lnTo>
                  <a:pt x="766265" y="766264"/>
                </a:lnTo>
                <a:lnTo>
                  <a:pt x="0" y="7662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086554" y="8839988"/>
            <a:ext cx="941057" cy="470529"/>
          </a:xfrm>
          <a:custGeom>
            <a:avLst/>
            <a:gdLst/>
            <a:ahLst/>
            <a:cxnLst/>
            <a:rect r="r" b="b" t="t" l="l"/>
            <a:pathLst>
              <a:path h="470529" w="941057">
                <a:moveTo>
                  <a:pt x="0" y="0"/>
                </a:moveTo>
                <a:lnTo>
                  <a:pt x="941057" y="0"/>
                </a:lnTo>
                <a:lnTo>
                  <a:pt x="941057" y="470529"/>
                </a:lnTo>
                <a:lnTo>
                  <a:pt x="0" y="47052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2124354">
            <a:off x="-3050451" y="-4226519"/>
            <a:ext cx="8837886" cy="9051839"/>
          </a:xfrm>
          <a:custGeom>
            <a:avLst/>
            <a:gdLst/>
            <a:ahLst/>
            <a:cxnLst/>
            <a:rect r="r" b="b" t="t" l="l"/>
            <a:pathLst>
              <a:path h="9051839" w="8837886">
                <a:moveTo>
                  <a:pt x="0" y="0"/>
                </a:moveTo>
                <a:lnTo>
                  <a:pt x="8837886" y="0"/>
                </a:lnTo>
                <a:lnTo>
                  <a:pt x="8837886" y="9051838"/>
                </a:lnTo>
                <a:lnTo>
                  <a:pt x="0" y="905183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4262792" y="0"/>
            <a:ext cx="8837886" cy="9051839"/>
          </a:xfrm>
          <a:custGeom>
            <a:avLst/>
            <a:gdLst/>
            <a:ahLst/>
            <a:cxnLst/>
            <a:rect r="r" b="b" t="t" l="l"/>
            <a:pathLst>
              <a:path h="9051839" w="8837886">
                <a:moveTo>
                  <a:pt x="0" y="0"/>
                </a:moveTo>
                <a:lnTo>
                  <a:pt x="8837886" y="0"/>
                </a:lnTo>
                <a:lnTo>
                  <a:pt x="8837886" y="9051839"/>
                </a:lnTo>
                <a:lnTo>
                  <a:pt x="0" y="905183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0151939" y="-1571519"/>
            <a:ext cx="6286500" cy="4114800"/>
          </a:xfrm>
          <a:custGeom>
            <a:avLst/>
            <a:gdLst/>
            <a:ahLst/>
            <a:cxnLst/>
            <a:rect r="r" b="b" t="t" l="l"/>
            <a:pathLst>
              <a:path h="4114800" w="6286500">
                <a:moveTo>
                  <a:pt x="0" y="0"/>
                </a:moveTo>
                <a:lnTo>
                  <a:pt x="6286500" y="0"/>
                </a:lnTo>
                <a:lnTo>
                  <a:pt x="6286500"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822554">
            <a:off x="5087302" y="-252638"/>
            <a:ext cx="3326201" cy="2364626"/>
          </a:xfrm>
          <a:custGeom>
            <a:avLst/>
            <a:gdLst/>
            <a:ahLst/>
            <a:cxnLst/>
            <a:rect r="r" b="b" t="t" l="l"/>
            <a:pathLst>
              <a:path h="2364626" w="3326201">
                <a:moveTo>
                  <a:pt x="0" y="0"/>
                </a:moveTo>
                <a:lnTo>
                  <a:pt x="3326201" y="0"/>
                </a:lnTo>
                <a:lnTo>
                  <a:pt x="3326201" y="2364626"/>
                </a:lnTo>
                <a:lnTo>
                  <a:pt x="0" y="236462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23" id="23"/>
          <p:cNvSpPr txBox="true"/>
          <p:nvPr/>
        </p:nvSpPr>
        <p:spPr>
          <a:xfrm rot="0">
            <a:off x="5855143" y="6200217"/>
            <a:ext cx="6392094" cy="629920"/>
          </a:xfrm>
          <a:prstGeom prst="rect">
            <a:avLst/>
          </a:prstGeom>
        </p:spPr>
        <p:txBody>
          <a:bodyPr anchor="t" rtlCol="false" tIns="0" lIns="0" bIns="0" rIns="0">
            <a:spAutoFit/>
          </a:bodyPr>
          <a:lstStyle/>
          <a:p>
            <a:pPr algn="ctr">
              <a:lnSpc>
                <a:spcPts val="5179"/>
              </a:lnSpc>
            </a:pPr>
            <a:r>
              <a:rPr lang="en-US" sz="3699">
                <a:solidFill>
                  <a:srgbClr val="603F20"/>
                </a:solidFill>
                <a:latin typeface="Sniglet"/>
                <a:ea typeface="Sniglet"/>
                <a:cs typeface="Sniglet"/>
                <a:sym typeface="Sniglet"/>
              </a:rPr>
              <a:t>柳沼吉平</a:t>
            </a:r>
          </a:p>
        </p:txBody>
      </p:sp>
      <p:sp>
        <p:nvSpPr>
          <p:cNvPr name="TextBox 24" id="24"/>
          <p:cNvSpPr txBox="true"/>
          <p:nvPr/>
        </p:nvSpPr>
        <p:spPr>
          <a:xfrm rot="0">
            <a:off x="3990920" y="2949969"/>
            <a:ext cx="10306160" cy="1845945"/>
          </a:xfrm>
          <a:prstGeom prst="rect">
            <a:avLst/>
          </a:prstGeom>
        </p:spPr>
        <p:txBody>
          <a:bodyPr anchor="t" rtlCol="false" tIns="0" lIns="0" bIns="0" rIns="0">
            <a:spAutoFit/>
          </a:bodyPr>
          <a:lstStyle/>
          <a:p>
            <a:pPr algn="ctr">
              <a:lnSpc>
                <a:spcPts val="13800"/>
              </a:lnSpc>
            </a:pPr>
            <a:r>
              <a:rPr lang="en-US" sz="13800">
                <a:solidFill>
                  <a:srgbClr val="603F20"/>
                </a:solidFill>
                <a:latin typeface="Coiny"/>
                <a:ea typeface="Coiny"/>
                <a:cs typeface="Coiny"/>
                <a:sym typeface="Coiny"/>
              </a:rPr>
              <a:t>企画名</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254797" y="199067"/>
            <a:ext cx="7315200" cy="3126348"/>
          </a:xfrm>
          <a:custGeom>
            <a:avLst/>
            <a:gdLst/>
            <a:ahLst/>
            <a:cxnLst/>
            <a:rect r="r" b="b" t="t" l="l"/>
            <a:pathLst>
              <a:path h="3126348" w="7315200">
                <a:moveTo>
                  <a:pt x="0" y="0"/>
                </a:moveTo>
                <a:lnTo>
                  <a:pt x="7315200" y="0"/>
                </a:lnTo>
                <a:lnTo>
                  <a:pt x="7315200" y="3126348"/>
                </a:lnTo>
                <a:lnTo>
                  <a:pt x="0" y="31263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65322">
            <a:off x="14479833" y="5545946"/>
            <a:ext cx="2201877" cy="1178922"/>
          </a:xfrm>
          <a:custGeom>
            <a:avLst/>
            <a:gdLst/>
            <a:ahLst/>
            <a:cxnLst/>
            <a:rect r="r" b="b" t="t" l="l"/>
            <a:pathLst>
              <a:path h="1178922" w="2201877">
                <a:moveTo>
                  <a:pt x="0" y="0"/>
                </a:moveTo>
                <a:lnTo>
                  <a:pt x="2201878" y="0"/>
                </a:lnTo>
                <a:lnTo>
                  <a:pt x="2201878" y="1178922"/>
                </a:lnTo>
                <a:lnTo>
                  <a:pt x="0" y="1178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68146">
            <a:off x="12515647" y="-356525"/>
            <a:ext cx="5423439" cy="2903800"/>
          </a:xfrm>
          <a:custGeom>
            <a:avLst/>
            <a:gdLst/>
            <a:ahLst/>
            <a:cxnLst/>
            <a:rect r="r" b="b" t="t" l="l"/>
            <a:pathLst>
              <a:path h="2903800" w="5423439">
                <a:moveTo>
                  <a:pt x="0" y="0"/>
                </a:moveTo>
                <a:lnTo>
                  <a:pt x="5423439" y="0"/>
                </a:lnTo>
                <a:lnTo>
                  <a:pt x="5423439" y="2903800"/>
                </a:lnTo>
                <a:lnTo>
                  <a:pt x="0" y="2903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59457" y="6061157"/>
            <a:ext cx="5608180" cy="4445757"/>
          </a:xfrm>
          <a:custGeom>
            <a:avLst/>
            <a:gdLst/>
            <a:ahLst/>
            <a:cxnLst/>
            <a:rect r="r" b="b" t="t" l="l"/>
            <a:pathLst>
              <a:path h="4445757" w="5608180">
                <a:moveTo>
                  <a:pt x="0" y="0"/>
                </a:moveTo>
                <a:lnTo>
                  <a:pt x="5608180" y="0"/>
                </a:lnTo>
                <a:lnTo>
                  <a:pt x="5608180" y="4445757"/>
                </a:lnTo>
                <a:lnTo>
                  <a:pt x="0" y="44457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4877" y="7474553"/>
            <a:ext cx="1151139" cy="1151139"/>
          </a:xfrm>
          <a:custGeom>
            <a:avLst/>
            <a:gdLst/>
            <a:ahLst/>
            <a:cxnLst/>
            <a:rect r="r" b="b" t="t" l="l"/>
            <a:pathLst>
              <a:path h="1151139" w="1151139">
                <a:moveTo>
                  <a:pt x="0" y="0"/>
                </a:moveTo>
                <a:lnTo>
                  <a:pt x="1151139" y="0"/>
                </a:lnTo>
                <a:lnTo>
                  <a:pt x="1151139" y="1151138"/>
                </a:lnTo>
                <a:lnTo>
                  <a:pt x="0" y="11511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71497" y="7474553"/>
            <a:ext cx="1151139" cy="1151139"/>
          </a:xfrm>
          <a:custGeom>
            <a:avLst/>
            <a:gdLst/>
            <a:ahLst/>
            <a:cxnLst/>
            <a:rect r="r" b="b" t="t" l="l"/>
            <a:pathLst>
              <a:path h="1151139" w="1151139">
                <a:moveTo>
                  <a:pt x="0" y="0"/>
                </a:moveTo>
                <a:lnTo>
                  <a:pt x="1151138" y="0"/>
                </a:lnTo>
                <a:lnTo>
                  <a:pt x="1151138" y="1151138"/>
                </a:lnTo>
                <a:lnTo>
                  <a:pt x="0" y="11511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221420" y="6061157"/>
            <a:ext cx="6082503" cy="4445757"/>
          </a:xfrm>
          <a:custGeom>
            <a:avLst/>
            <a:gdLst/>
            <a:ahLst/>
            <a:cxnLst/>
            <a:rect r="r" b="b" t="t" l="l"/>
            <a:pathLst>
              <a:path h="4445757" w="6082503">
                <a:moveTo>
                  <a:pt x="0" y="0"/>
                </a:moveTo>
                <a:lnTo>
                  <a:pt x="6082504" y="0"/>
                </a:lnTo>
                <a:lnTo>
                  <a:pt x="6082504" y="4445757"/>
                </a:lnTo>
                <a:lnTo>
                  <a:pt x="0" y="444575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783011" y="7130171"/>
            <a:ext cx="1153865" cy="1153865"/>
          </a:xfrm>
          <a:custGeom>
            <a:avLst/>
            <a:gdLst/>
            <a:ahLst/>
            <a:cxnLst/>
            <a:rect r="r" b="b" t="t" l="l"/>
            <a:pathLst>
              <a:path h="1153865" w="1153865">
                <a:moveTo>
                  <a:pt x="0" y="0"/>
                </a:moveTo>
                <a:lnTo>
                  <a:pt x="1153865" y="0"/>
                </a:lnTo>
                <a:lnTo>
                  <a:pt x="1153865" y="1153864"/>
                </a:lnTo>
                <a:lnTo>
                  <a:pt x="0" y="1153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885126" y="7130171"/>
            <a:ext cx="1153865" cy="1153865"/>
          </a:xfrm>
          <a:custGeom>
            <a:avLst/>
            <a:gdLst/>
            <a:ahLst/>
            <a:cxnLst/>
            <a:rect r="r" b="b" t="t" l="l"/>
            <a:pathLst>
              <a:path h="1153865" w="1153865">
                <a:moveTo>
                  <a:pt x="0" y="0"/>
                </a:moveTo>
                <a:lnTo>
                  <a:pt x="1153865" y="0"/>
                </a:lnTo>
                <a:lnTo>
                  <a:pt x="1153865" y="1153864"/>
                </a:lnTo>
                <a:lnTo>
                  <a:pt x="0" y="11538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314812" y="6061157"/>
            <a:ext cx="5154204" cy="4170220"/>
          </a:xfrm>
          <a:custGeom>
            <a:avLst/>
            <a:gdLst/>
            <a:ahLst/>
            <a:cxnLst/>
            <a:rect r="r" b="b" t="t" l="l"/>
            <a:pathLst>
              <a:path h="4170220" w="5154204">
                <a:moveTo>
                  <a:pt x="0" y="0"/>
                </a:moveTo>
                <a:lnTo>
                  <a:pt x="5154204" y="0"/>
                </a:lnTo>
                <a:lnTo>
                  <a:pt x="5154204" y="4170220"/>
                </a:lnTo>
                <a:lnTo>
                  <a:pt x="0" y="41702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9309212" y="7472709"/>
            <a:ext cx="1086250" cy="1086250"/>
          </a:xfrm>
          <a:custGeom>
            <a:avLst/>
            <a:gdLst/>
            <a:ahLst/>
            <a:cxnLst/>
            <a:rect r="r" b="b" t="t" l="l"/>
            <a:pathLst>
              <a:path h="1086250" w="1086250">
                <a:moveTo>
                  <a:pt x="0" y="0"/>
                </a:moveTo>
                <a:lnTo>
                  <a:pt x="1086250" y="0"/>
                </a:lnTo>
                <a:lnTo>
                  <a:pt x="1086250" y="1086251"/>
                </a:lnTo>
                <a:lnTo>
                  <a:pt x="0" y="10862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1282759" y="7816711"/>
            <a:ext cx="1086250" cy="1086250"/>
          </a:xfrm>
          <a:custGeom>
            <a:avLst/>
            <a:gdLst/>
            <a:ahLst/>
            <a:cxnLst/>
            <a:rect r="r" b="b" t="t" l="l"/>
            <a:pathLst>
              <a:path h="1086250" w="1086250">
                <a:moveTo>
                  <a:pt x="0" y="0"/>
                </a:moveTo>
                <a:lnTo>
                  <a:pt x="1086250" y="0"/>
                </a:lnTo>
                <a:lnTo>
                  <a:pt x="1086250" y="1086251"/>
                </a:lnTo>
                <a:lnTo>
                  <a:pt x="0" y="10862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1662142" y="8284035"/>
            <a:ext cx="2625243" cy="2214750"/>
          </a:xfrm>
          <a:custGeom>
            <a:avLst/>
            <a:gdLst/>
            <a:ahLst/>
            <a:cxnLst/>
            <a:rect r="r" b="b" t="t" l="l"/>
            <a:pathLst>
              <a:path h="2214750" w="2625243">
                <a:moveTo>
                  <a:pt x="0" y="0"/>
                </a:moveTo>
                <a:lnTo>
                  <a:pt x="2625243" y="0"/>
                </a:lnTo>
                <a:lnTo>
                  <a:pt x="2625243" y="2214751"/>
                </a:lnTo>
                <a:lnTo>
                  <a:pt x="0" y="221475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6258949">
            <a:off x="12223760" y="9000438"/>
            <a:ext cx="438411" cy="685017"/>
          </a:xfrm>
          <a:custGeom>
            <a:avLst/>
            <a:gdLst/>
            <a:ahLst/>
            <a:cxnLst/>
            <a:rect r="r" b="b" t="t" l="l"/>
            <a:pathLst>
              <a:path h="685017" w="438411">
                <a:moveTo>
                  <a:pt x="0" y="0"/>
                </a:moveTo>
                <a:lnTo>
                  <a:pt x="438411" y="0"/>
                </a:lnTo>
                <a:lnTo>
                  <a:pt x="438411" y="685017"/>
                </a:lnTo>
                <a:lnTo>
                  <a:pt x="0" y="68501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6529594">
            <a:off x="13228798" y="8994615"/>
            <a:ext cx="338654" cy="529146"/>
          </a:xfrm>
          <a:custGeom>
            <a:avLst/>
            <a:gdLst/>
            <a:ahLst/>
            <a:cxnLst/>
            <a:rect r="r" b="b" t="t" l="l"/>
            <a:pathLst>
              <a:path h="529146" w="338654">
                <a:moveTo>
                  <a:pt x="0" y="0"/>
                </a:moveTo>
                <a:lnTo>
                  <a:pt x="338653" y="0"/>
                </a:lnTo>
                <a:lnTo>
                  <a:pt x="338653" y="529146"/>
                </a:lnTo>
                <a:lnTo>
                  <a:pt x="0" y="52914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363524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false" rot="0">
            <a:off x="1462941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558077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611317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9279652">
            <a:off x="1691251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2124354">
            <a:off x="-5119670" y="-8504727"/>
            <a:ext cx="8837886" cy="9051839"/>
          </a:xfrm>
          <a:custGeom>
            <a:avLst/>
            <a:gdLst/>
            <a:ahLst/>
            <a:cxnLst/>
            <a:rect r="r" b="b" t="t" l="l"/>
            <a:pathLst>
              <a:path h="9051839" w="8837886">
                <a:moveTo>
                  <a:pt x="0" y="0"/>
                </a:moveTo>
                <a:lnTo>
                  <a:pt x="8837886" y="0"/>
                </a:lnTo>
                <a:lnTo>
                  <a:pt x="8837886" y="9051838"/>
                </a:lnTo>
                <a:lnTo>
                  <a:pt x="0" y="905183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false" flipV="false" rot="0">
            <a:off x="17020081" y="8435643"/>
            <a:ext cx="8837886" cy="9051839"/>
          </a:xfrm>
          <a:custGeom>
            <a:avLst/>
            <a:gdLst/>
            <a:ahLst/>
            <a:cxnLst/>
            <a:rect r="r" b="b" t="t" l="l"/>
            <a:pathLst>
              <a:path h="9051839" w="8837886">
                <a:moveTo>
                  <a:pt x="0" y="0"/>
                </a:moveTo>
                <a:lnTo>
                  <a:pt x="8837886" y="0"/>
                </a:lnTo>
                <a:lnTo>
                  <a:pt x="8837886" y="9051839"/>
                </a:lnTo>
                <a:lnTo>
                  <a:pt x="0" y="905183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24" id="24"/>
          <p:cNvSpPr txBox="true"/>
          <p:nvPr/>
        </p:nvSpPr>
        <p:spPr>
          <a:xfrm rot="0">
            <a:off x="5003903" y="2020623"/>
            <a:ext cx="8280193" cy="3598545"/>
          </a:xfrm>
          <a:prstGeom prst="rect">
            <a:avLst/>
          </a:prstGeom>
        </p:spPr>
        <p:txBody>
          <a:bodyPr anchor="t" rtlCol="false" tIns="0" lIns="0" bIns="0" rIns="0">
            <a:spAutoFit/>
          </a:bodyPr>
          <a:lstStyle/>
          <a:p>
            <a:pPr algn="ctr">
              <a:lnSpc>
                <a:spcPts val="13800"/>
              </a:lnSpc>
            </a:pPr>
            <a:r>
              <a:rPr lang="en-US" sz="13800">
                <a:solidFill>
                  <a:srgbClr val="603F20"/>
                </a:solidFill>
                <a:latin typeface="Coiny"/>
                <a:ea typeface="Coiny"/>
                <a:cs typeface="Coiny"/>
                <a:sym typeface="Coiny"/>
              </a:rPr>
              <a:t>Q&amp;A Session?</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grpSp>
        <p:nvGrpSpPr>
          <p:cNvPr name="Group 2" id="2"/>
          <p:cNvGrpSpPr/>
          <p:nvPr/>
        </p:nvGrpSpPr>
        <p:grpSpPr>
          <a:xfrm rot="0">
            <a:off x="553691" y="7734699"/>
            <a:ext cx="3486806" cy="2764086"/>
            <a:chOff x="0" y="0"/>
            <a:chExt cx="4649075" cy="3685449"/>
          </a:xfrm>
        </p:grpSpPr>
        <p:sp>
          <p:nvSpPr>
            <p:cNvPr name="Freeform 3" id="3"/>
            <p:cNvSpPr/>
            <p:nvPr/>
          </p:nvSpPr>
          <p:spPr>
            <a:xfrm flipH="false" flipV="false" rot="0">
              <a:off x="0" y="0"/>
              <a:ext cx="4649075" cy="3685449"/>
            </a:xfrm>
            <a:custGeom>
              <a:avLst/>
              <a:gdLst/>
              <a:ahLst/>
              <a:cxnLst/>
              <a:rect r="r" b="b" t="t" l="l"/>
              <a:pathLst>
                <a:path h="3685449" w="4649075">
                  <a:moveTo>
                    <a:pt x="0" y="0"/>
                  </a:moveTo>
                  <a:lnTo>
                    <a:pt x="4649075" y="0"/>
                  </a:lnTo>
                  <a:lnTo>
                    <a:pt x="4649075" y="3685449"/>
                  </a:lnTo>
                  <a:lnTo>
                    <a:pt x="0" y="36854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1529" y="1171678"/>
              <a:ext cx="954272" cy="954272"/>
            </a:xfrm>
            <a:custGeom>
              <a:avLst/>
              <a:gdLst/>
              <a:ahLst/>
              <a:cxnLst/>
              <a:rect r="r" b="b" t="t" l="l"/>
              <a:pathLst>
                <a:path h="954272" w="954272">
                  <a:moveTo>
                    <a:pt x="0" y="0"/>
                  </a:moveTo>
                  <a:lnTo>
                    <a:pt x="954273" y="0"/>
                  </a:lnTo>
                  <a:lnTo>
                    <a:pt x="954273" y="954273"/>
                  </a:lnTo>
                  <a:lnTo>
                    <a:pt x="0" y="954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44196" y="1171678"/>
              <a:ext cx="954272" cy="954272"/>
            </a:xfrm>
            <a:custGeom>
              <a:avLst/>
              <a:gdLst/>
              <a:ahLst/>
              <a:cxnLst/>
              <a:rect r="r" b="b" t="t" l="l"/>
              <a:pathLst>
                <a:path h="954272" w="954272">
                  <a:moveTo>
                    <a:pt x="0" y="0"/>
                  </a:moveTo>
                  <a:lnTo>
                    <a:pt x="954272" y="0"/>
                  </a:lnTo>
                  <a:lnTo>
                    <a:pt x="954272" y="954273"/>
                  </a:lnTo>
                  <a:lnTo>
                    <a:pt x="0" y="954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0">
            <a:off x="3311396" y="7734699"/>
            <a:ext cx="3781710" cy="2764086"/>
          </a:xfrm>
          <a:custGeom>
            <a:avLst/>
            <a:gdLst/>
            <a:ahLst/>
            <a:cxnLst/>
            <a:rect r="r" b="b" t="t" l="l"/>
            <a:pathLst>
              <a:path h="2764086" w="3781710">
                <a:moveTo>
                  <a:pt x="0" y="0"/>
                </a:moveTo>
                <a:lnTo>
                  <a:pt x="3781710" y="0"/>
                </a:lnTo>
                <a:lnTo>
                  <a:pt x="3781710" y="2764087"/>
                </a:lnTo>
                <a:lnTo>
                  <a:pt x="0" y="2764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28229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58925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364005" y="7734699"/>
            <a:ext cx="3416287" cy="2764086"/>
          </a:xfrm>
          <a:custGeom>
            <a:avLst/>
            <a:gdLst/>
            <a:ahLst/>
            <a:cxnLst/>
            <a:rect r="r" b="b" t="t" l="l"/>
            <a:pathLst>
              <a:path h="2764086" w="3416287">
                <a:moveTo>
                  <a:pt x="0" y="0"/>
                </a:moveTo>
                <a:lnTo>
                  <a:pt x="3416286" y="0"/>
                </a:lnTo>
                <a:lnTo>
                  <a:pt x="3416286" y="2764087"/>
                </a:lnTo>
                <a:lnTo>
                  <a:pt x="0" y="27640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023108" y="867029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331206" y="889830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9051190" y="7734699"/>
            <a:ext cx="3276396" cy="2764086"/>
          </a:xfrm>
          <a:custGeom>
            <a:avLst/>
            <a:gdLst/>
            <a:ahLst/>
            <a:cxnLst/>
            <a:rect r="r" b="b" t="t" l="l"/>
            <a:pathLst>
              <a:path h="2764086" w="3276396">
                <a:moveTo>
                  <a:pt x="0" y="0"/>
                </a:moveTo>
                <a:lnTo>
                  <a:pt x="3276395" y="0"/>
                </a:lnTo>
                <a:lnTo>
                  <a:pt x="3276395" y="2764087"/>
                </a:lnTo>
                <a:lnTo>
                  <a:pt x="0" y="27640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6258949">
            <a:off x="9752108" y="8628795"/>
            <a:ext cx="547152" cy="854925"/>
          </a:xfrm>
          <a:custGeom>
            <a:avLst/>
            <a:gdLst/>
            <a:ahLst/>
            <a:cxnLst/>
            <a:rect r="r" b="b" t="t" l="l"/>
            <a:pathLst>
              <a:path h="854925" w="547152">
                <a:moveTo>
                  <a:pt x="0" y="0"/>
                </a:moveTo>
                <a:lnTo>
                  <a:pt x="547153" y="0"/>
                </a:lnTo>
                <a:lnTo>
                  <a:pt x="547153" y="854925"/>
                </a:lnTo>
                <a:lnTo>
                  <a:pt x="0" y="8549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6529594">
            <a:off x="11006431" y="8621527"/>
            <a:ext cx="422652" cy="660393"/>
          </a:xfrm>
          <a:custGeom>
            <a:avLst/>
            <a:gdLst/>
            <a:ahLst/>
            <a:cxnLst/>
            <a:rect r="r" b="b" t="t" l="l"/>
            <a:pathLst>
              <a:path h="660393" w="422652">
                <a:moveTo>
                  <a:pt x="0" y="0"/>
                </a:moveTo>
                <a:lnTo>
                  <a:pt x="422652" y="0"/>
                </a:lnTo>
                <a:lnTo>
                  <a:pt x="422652" y="660394"/>
                </a:lnTo>
                <a:lnTo>
                  <a:pt x="0" y="6603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1598484" y="7734699"/>
            <a:ext cx="3393410" cy="2764086"/>
          </a:xfrm>
          <a:custGeom>
            <a:avLst/>
            <a:gdLst/>
            <a:ahLst/>
            <a:cxnLst/>
            <a:rect r="r" b="b" t="t" l="l"/>
            <a:pathLst>
              <a:path h="2764086" w="3393410">
                <a:moveTo>
                  <a:pt x="0" y="0"/>
                </a:moveTo>
                <a:lnTo>
                  <a:pt x="3393409" y="0"/>
                </a:lnTo>
                <a:lnTo>
                  <a:pt x="3393409" y="2764087"/>
                </a:lnTo>
                <a:lnTo>
                  <a:pt x="0" y="276408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0">
            <a:off x="12959945" y="8838579"/>
            <a:ext cx="670486" cy="670486"/>
          </a:xfrm>
          <a:custGeom>
            <a:avLst/>
            <a:gdLst/>
            <a:ahLst/>
            <a:cxnLst/>
            <a:rect r="r" b="b" t="t" l="l"/>
            <a:pathLst>
              <a:path h="670486" w="670486">
                <a:moveTo>
                  <a:pt x="0" y="0"/>
                </a:moveTo>
                <a:lnTo>
                  <a:pt x="670487" y="0"/>
                </a:lnTo>
                <a:lnTo>
                  <a:pt x="670487" y="670486"/>
                </a:lnTo>
                <a:lnTo>
                  <a:pt x="0" y="670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262792" y="7734699"/>
            <a:ext cx="3543701" cy="2764086"/>
          </a:xfrm>
          <a:custGeom>
            <a:avLst/>
            <a:gdLst/>
            <a:ahLst/>
            <a:cxnLst/>
            <a:rect r="r" b="b" t="t" l="l"/>
            <a:pathLst>
              <a:path h="2764086" w="3543701">
                <a:moveTo>
                  <a:pt x="0" y="0"/>
                </a:moveTo>
                <a:lnTo>
                  <a:pt x="3543700" y="0"/>
                </a:lnTo>
                <a:lnTo>
                  <a:pt x="3543700" y="2764087"/>
                </a:lnTo>
                <a:lnTo>
                  <a:pt x="0" y="276408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8" id="18"/>
          <p:cNvSpPr/>
          <p:nvPr/>
        </p:nvSpPr>
        <p:spPr>
          <a:xfrm flipH="false" flipV="false" rot="0">
            <a:off x="14991893" y="8449564"/>
            <a:ext cx="766265" cy="766265"/>
          </a:xfrm>
          <a:custGeom>
            <a:avLst/>
            <a:gdLst/>
            <a:ahLst/>
            <a:cxnLst/>
            <a:rect r="r" b="b" t="t" l="l"/>
            <a:pathLst>
              <a:path h="766265" w="766265">
                <a:moveTo>
                  <a:pt x="0" y="0"/>
                </a:moveTo>
                <a:lnTo>
                  <a:pt x="766265" y="0"/>
                </a:lnTo>
                <a:lnTo>
                  <a:pt x="766265" y="766264"/>
                </a:lnTo>
                <a:lnTo>
                  <a:pt x="0" y="7662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279652">
            <a:off x="16086554" y="8839988"/>
            <a:ext cx="941057" cy="470529"/>
          </a:xfrm>
          <a:custGeom>
            <a:avLst/>
            <a:gdLst/>
            <a:ahLst/>
            <a:cxnLst/>
            <a:rect r="r" b="b" t="t" l="l"/>
            <a:pathLst>
              <a:path h="470529" w="941057">
                <a:moveTo>
                  <a:pt x="0" y="0"/>
                </a:moveTo>
                <a:lnTo>
                  <a:pt x="941057" y="0"/>
                </a:lnTo>
                <a:lnTo>
                  <a:pt x="941057" y="470529"/>
                </a:lnTo>
                <a:lnTo>
                  <a:pt x="0" y="47052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0" id="20"/>
          <p:cNvSpPr/>
          <p:nvPr/>
        </p:nvSpPr>
        <p:spPr>
          <a:xfrm flipH="false" flipV="false" rot="2124354">
            <a:off x="-3050451" y="-4226519"/>
            <a:ext cx="8837886" cy="9051839"/>
          </a:xfrm>
          <a:custGeom>
            <a:avLst/>
            <a:gdLst/>
            <a:ahLst/>
            <a:cxnLst/>
            <a:rect r="r" b="b" t="t" l="l"/>
            <a:pathLst>
              <a:path h="9051839" w="8837886">
                <a:moveTo>
                  <a:pt x="0" y="0"/>
                </a:moveTo>
                <a:lnTo>
                  <a:pt x="8837886" y="0"/>
                </a:lnTo>
                <a:lnTo>
                  <a:pt x="8837886" y="9051838"/>
                </a:lnTo>
                <a:lnTo>
                  <a:pt x="0" y="905183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4262792" y="0"/>
            <a:ext cx="8837886" cy="9051839"/>
          </a:xfrm>
          <a:custGeom>
            <a:avLst/>
            <a:gdLst/>
            <a:ahLst/>
            <a:cxnLst/>
            <a:rect r="r" b="b" t="t" l="l"/>
            <a:pathLst>
              <a:path h="9051839" w="8837886">
                <a:moveTo>
                  <a:pt x="0" y="0"/>
                </a:moveTo>
                <a:lnTo>
                  <a:pt x="8837886" y="0"/>
                </a:lnTo>
                <a:lnTo>
                  <a:pt x="8837886" y="9051839"/>
                </a:lnTo>
                <a:lnTo>
                  <a:pt x="0" y="905183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2" id="22"/>
          <p:cNvSpPr/>
          <p:nvPr/>
        </p:nvSpPr>
        <p:spPr>
          <a:xfrm flipH="false" flipV="false" rot="0">
            <a:off x="10151939" y="-1571519"/>
            <a:ext cx="6286500" cy="4114800"/>
          </a:xfrm>
          <a:custGeom>
            <a:avLst/>
            <a:gdLst/>
            <a:ahLst/>
            <a:cxnLst/>
            <a:rect r="r" b="b" t="t" l="l"/>
            <a:pathLst>
              <a:path h="4114800" w="6286500">
                <a:moveTo>
                  <a:pt x="0" y="0"/>
                </a:moveTo>
                <a:lnTo>
                  <a:pt x="6286500" y="0"/>
                </a:lnTo>
                <a:lnTo>
                  <a:pt x="6286500"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3" id="23"/>
          <p:cNvSpPr/>
          <p:nvPr/>
        </p:nvSpPr>
        <p:spPr>
          <a:xfrm flipH="false" flipV="false" rot="-822554">
            <a:off x="5087302" y="-252638"/>
            <a:ext cx="3326201" cy="2364626"/>
          </a:xfrm>
          <a:custGeom>
            <a:avLst/>
            <a:gdLst/>
            <a:ahLst/>
            <a:cxnLst/>
            <a:rect r="r" b="b" t="t" l="l"/>
            <a:pathLst>
              <a:path h="2364626" w="3326201">
                <a:moveTo>
                  <a:pt x="0" y="0"/>
                </a:moveTo>
                <a:lnTo>
                  <a:pt x="3326201" y="0"/>
                </a:lnTo>
                <a:lnTo>
                  <a:pt x="3326201" y="2364626"/>
                </a:lnTo>
                <a:lnTo>
                  <a:pt x="0" y="236462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24" id="24"/>
          <p:cNvSpPr txBox="true"/>
          <p:nvPr/>
        </p:nvSpPr>
        <p:spPr>
          <a:xfrm rot="0">
            <a:off x="5644117" y="3432087"/>
            <a:ext cx="6999766" cy="3598545"/>
          </a:xfrm>
          <a:prstGeom prst="rect">
            <a:avLst/>
          </a:prstGeom>
        </p:spPr>
        <p:txBody>
          <a:bodyPr anchor="t" rtlCol="false" tIns="0" lIns="0" bIns="0" rIns="0">
            <a:spAutoFit/>
          </a:bodyPr>
          <a:lstStyle/>
          <a:p>
            <a:pPr algn="ctr">
              <a:lnSpc>
                <a:spcPts val="13800"/>
              </a:lnSpc>
            </a:pPr>
            <a:r>
              <a:rPr lang="en-US" sz="13800">
                <a:solidFill>
                  <a:srgbClr val="603F20"/>
                </a:solidFill>
                <a:latin typeface="Coiny"/>
                <a:ea typeface="Coiny"/>
                <a:cs typeface="Coiny"/>
                <a:sym typeface="Coiny"/>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5841759"/>
            <a:ext cx="6046649" cy="4793344"/>
          </a:xfrm>
          <a:custGeom>
            <a:avLst/>
            <a:gdLst/>
            <a:ahLst/>
            <a:cxnLst/>
            <a:rect r="r" b="b" t="t" l="l"/>
            <a:pathLst>
              <a:path h="4793344" w="6046649">
                <a:moveTo>
                  <a:pt x="0" y="0"/>
                </a:moveTo>
                <a:lnTo>
                  <a:pt x="6046649" y="0"/>
                </a:lnTo>
                <a:lnTo>
                  <a:pt x="6046649" y="4793344"/>
                </a:lnTo>
                <a:lnTo>
                  <a:pt x="0" y="47933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7246" y="7365660"/>
            <a:ext cx="1241139" cy="1241139"/>
          </a:xfrm>
          <a:custGeom>
            <a:avLst/>
            <a:gdLst/>
            <a:ahLst/>
            <a:cxnLst/>
            <a:rect r="r" b="b" t="t" l="l"/>
            <a:pathLst>
              <a:path h="1241139" w="1241139">
                <a:moveTo>
                  <a:pt x="0" y="0"/>
                </a:moveTo>
                <a:lnTo>
                  <a:pt x="1241140" y="0"/>
                </a:lnTo>
                <a:lnTo>
                  <a:pt x="1241140" y="1241139"/>
                </a:lnTo>
                <a:lnTo>
                  <a:pt x="0" y="12411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64825" y="7365660"/>
            <a:ext cx="1241139" cy="1241139"/>
          </a:xfrm>
          <a:custGeom>
            <a:avLst/>
            <a:gdLst/>
            <a:ahLst/>
            <a:cxnLst/>
            <a:rect r="r" b="b" t="t" l="l"/>
            <a:pathLst>
              <a:path h="1241139" w="1241139">
                <a:moveTo>
                  <a:pt x="0" y="0"/>
                </a:moveTo>
                <a:lnTo>
                  <a:pt x="1241139" y="0"/>
                </a:lnTo>
                <a:lnTo>
                  <a:pt x="1241139" y="1241139"/>
                </a:lnTo>
                <a:lnTo>
                  <a:pt x="0" y="12411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221927" y="8480403"/>
            <a:ext cx="2761469" cy="2018383"/>
          </a:xfrm>
          <a:custGeom>
            <a:avLst/>
            <a:gdLst/>
            <a:ahLst/>
            <a:cxnLst/>
            <a:rect r="r" b="b" t="t" l="l"/>
            <a:pathLst>
              <a:path h="2018383" w="2761469">
                <a:moveTo>
                  <a:pt x="0" y="0"/>
                </a:moveTo>
                <a:lnTo>
                  <a:pt x="2761469" y="0"/>
                </a:lnTo>
                <a:lnTo>
                  <a:pt x="2761469" y="2018383"/>
                </a:lnTo>
                <a:lnTo>
                  <a:pt x="0" y="2018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930892" y="8965737"/>
            <a:ext cx="523857" cy="523857"/>
          </a:xfrm>
          <a:custGeom>
            <a:avLst/>
            <a:gdLst/>
            <a:ahLst/>
            <a:cxnLst/>
            <a:rect r="r" b="b" t="t" l="l"/>
            <a:pathLst>
              <a:path h="523857" w="523857">
                <a:moveTo>
                  <a:pt x="0" y="0"/>
                </a:moveTo>
                <a:lnTo>
                  <a:pt x="523857" y="0"/>
                </a:lnTo>
                <a:lnTo>
                  <a:pt x="523857" y="523857"/>
                </a:lnTo>
                <a:lnTo>
                  <a:pt x="0" y="5238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885257" y="8965737"/>
            <a:ext cx="523857" cy="523857"/>
          </a:xfrm>
          <a:custGeom>
            <a:avLst/>
            <a:gdLst/>
            <a:ahLst/>
            <a:cxnLst/>
            <a:rect r="r" b="b" t="t" l="l"/>
            <a:pathLst>
              <a:path h="523857" w="523857">
                <a:moveTo>
                  <a:pt x="0" y="0"/>
                </a:moveTo>
                <a:lnTo>
                  <a:pt x="523857" y="0"/>
                </a:lnTo>
                <a:lnTo>
                  <a:pt x="523857" y="523857"/>
                </a:lnTo>
                <a:lnTo>
                  <a:pt x="0" y="523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50993" y="8480403"/>
            <a:ext cx="2494631" cy="2018383"/>
          </a:xfrm>
          <a:custGeom>
            <a:avLst/>
            <a:gdLst/>
            <a:ahLst/>
            <a:cxnLst/>
            <a:rect r="r" b="b" t="t" l="l"/>
            <a:pathLst>
              <a:path h="2018383" w="2494631">
                <a:moveTo>
                  <a:pt x="0" y="0"/>
                </a:moveTo>
                <a:lnTo>
                  <a:pt x="2494631" y="0"/>
                </a:lnTo>
                <a:lnTo>
                  <a:pt x="2494631" y="2018383"/>
                </a:lnTo>
                <a:lnTo>
                  <a:pt x="0" y="2018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32282" y="9163593"/>
            <a:ext cx="525744" cy="525744"/>
          </a:xfrm>
          <a:custGeom>
            <a:avLst/>
            <a:gdLst/>
            <a:ahLst/>
            <a:cxnLst/>
            <a:rect r="r" b="b" t="t" l="l"/>
            <a:pathLst>
              <a:path h="525744" w="525744">
                <a:moveTo>
                  <a:pt x="0" y="0"/>
                </a:moveTo>
                <a:lnTo>
                  <a:pt x="525744" y="0"/>
                </a:lnTo>
                <a:lnTo>
                  <a:pt x="525744" y="525744"/>
                </a:lnTo>
                <a:lnTo>
                  <a:pt x="0" y="52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887477" y="9330090"/>
            <a:ext cx="525744" cy="525744"/>
          </a:xfrm>
          <a:custGeom>
            <a:avLst/>
            <a:gdLst/>
            <a:ahLst/>
            <a:cxnLst/>
            <a:rect r="r" b="b" t="t" l="l"/>
            <a:pathLst>
              <a:path h="525744" w="525744">
                <a:moveTo>
                  <a:pt x="0" y="0"/>
                </a:moveTo>
                <a:lnTo>
                  <a:pt x="525745" y="0"/>
                </a:lnTo>
                <a:lnTo>
                  <a:pt x="525745" y="525744"/>
                </a:lnTo>
                <a:lnTo>
                  <a:pt x="0" y="52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111315">
            <a:off x="279895" y="2300271"/>
            <a:ext cx="1887610" cy="2253863"/>
          </a:xfrm>
          <a:custGeom>
            <a:avLst/>
            <a:gdLst/>
            <a:ahLst/>
            <a:cxnLst/>
            <a:rect r="r" b="b" t="t" l="l"/>
            <a:pathLst>
              <a:path h="2253863" w="1887610">
                <a:moveTo>
                  <a:pt x="0" y="0"/>
                </a:moveTo>
                <a:lnTo>
                  <a:pt x="1887610" y="0"/>
                </a:lnTo>
                <a:lnTo>
                  <a:pt x="1887610" y="2253863"/>
                </a:lnTo>
                <a:lnTo>
                  <a:pt x="0" y="2253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5340890" y="-508478"/>
            <a:ext cx="1742770" cy="2080919"/>
          </a:xfrm>
          <a:custGeom>
            <a:avLst/>
            <a:gdLst/>
            <a:ahLst/>
            <a:cxnLst/>
            <a:rect r="r" b="b" t="t" l="l"/>
            <a:pathLst>
              <a:path h="2080919" w="1742770">
                <a:moveTo>
                  <a:pt x="0" y="0"/>
                </a:moveTo>
                <a:lnTo>
                  <a:pt x="1742770" y="0"/>
                </a:lnTo>
                <a:lnTo>
                  <a:pt x="1742770" y="2080919"/>
                </a:lnTo>
                <a:lnTo>
                  <a:pt x="0" y="208091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2645298" y="-260140"/>
            <a:ext cx="2364393" cy="2364393"/>
          </a:xfrm>
          <a:custGeom>
            <a:avLst/>
            <a:gdLst/>
            <a:ahLst/>
            <a:cxnLst/>
            <a:rect r="r" b="b" t="t" l="l"/>
            <a:pathLst>
              <a:path h="2364393" w="2364393">
                <a:moveTo>
                  <a:pt x="0" y="0"/>
                </a:moveTo>
                <a:lnTo>
                  <a:pt x="2364393" y="0"/>
                </a:lnTo>
                <a:lnTo>
                  <a:pt x="2364393" y="2364393"/>
                </a:lnTo>
                <a:lnTo>
                  <a:pt x="0" y="236439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223700" y="-828871"/>
            <a:ext cx="3396359" cy="3099177"/>
          </a:xfrm>
          <a:custGeom>
            <a:avLst/>
            <a:gdLst/>
            <a:ahLst/>
            <a:cxnLst/>
            <a:rect r="r" b="b" t="t" l="l"/>
            <a:pathLst>
              <a:path h="3099177" w="3396359">
                <a:moveTo>
                  <a:pt x="0" y="0"/>
                </a:moveTo>
                <a:lnTo>
                  <a:pt x="3396359" y="0"/>
                </a:lnTo>
                <a:lnTo>
                  <a:pt x="3396359" y="3099177"/>
                </a:lnTo>
                <a:lnTo>
                  <a:pt x="0" y="3099177"/>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true" flipV="false" rot="0">
            <a:off x="16512657" y="1726854"/>
            <a:ext cx="1410672" cy="1410672"/>
          </a:xfrm>
          <a:custGeom>
            <a:avLst/>
            <a:gdLst/>
            <a:ahLst/>
            <a:cxnLst/>
            <a:rect r="r" b="b" t="t" l="l"/>
            <a:pathLst>
              <a:path h="1410672" w="1410672">
                <a:moveTo>
                  <a:pt x="1410672" y="0"/>
                </a:moveTo>
                <a:lnTo>
                  <a:pt x="0" y="0"/>
                </a:lnTo>
                <a:lnTo>
                  <a:pt x="0" y="1410672"/>
                </a:lnTo>
                <a:lnTo>
                  <a:pt x="1410672" y="1410672"/>
                </a:lnTo>
                <a:lnTo>
                  <a:pt x="1410672"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4" id="24"/>
          <p:cNvSpPr txBox="true"/>
          <p:nvPr/>
        </p:nvSpPr>
        <p:spPr>
          <a:xfrm rot="0">
            <a:off x="7481966" y="5546876"/>
            <a:ext cx="3324068" cy="523091"/>
          </a:xfrm>
          <a:prstGeom prst="rect">
            <a:avLst/>
          </a:prstGeom>
        </p:spPr>
        <p:txBody>
          <a:bodyPr anchor="t" rtlCol="false" tIns="0" lIns="0" bIns="0" rIns="0">
            <a:spAutoFit/>
          </a:bodyPr>
          <a:lstStyle/>
          <a:p>
            <a:pPr algn="ctr">
              <a:lnSpc>
                <a:spcPts val="4213"/>
              </a:lnSpc>
              <a:spcBef>
                <a:spcPct val="0"/>
              </a:spcBef>
            </a:pPr>
            <a:r>
              <a:rPr lang="en-US" sz="3009">
                <a:solidFill>
                  <a:srgbClr val="603F20"/>
                </a:solidFill>
                <a:latin typeface="Sniglet"/>
                <a:ea typeface="Sniglet"/>
                <a:cs typeface="Sniglet"/>
                <a:sym typeface="Sniglet"/>
              </a:rPr>
              <a:t>Kin Chun Hei</a:t>
            </a:r>
          </a:p>
        </p:txBody>
      </p:sp>
      <p:sp>
        <p:nvSpPr>
          <p:cNvPr name="TextBox 25" id="25"/>
          <p:cNvSpPr txBox="true"/>
          <p:nvPr/>
        </p:nvSpPr>
        <p:spPr>
          <a:xfrm rot="0">
            <a:off x="7481172" y="4852366"/>
            <a:ext cx="3325656" cy="523625"/>
          </a:xfrm>
          <a:prstGeom prst="rect">
            <a:avLst/>
          </a:prstGeom>
        </p:spPr>
        <p:txBody>
          <a:bodyPr anchor="t" rtlCol="false" tIns="0" lIns="0" bIns="0" rIns="0">
            <a:spAutoFit/>
          </a:bodyPr>
          <a:lstStyle/>
          <a:p>
            <a:pPr algn="ctr">
              <a:lnSpc>
                <a:spcPts val="4213"/>
              </a:lnSpc>
              <a:spcBef>
                <a:spcPct val="0"/>
              </a:spcBef>
            </a:pPr>
            <a:r>
              <a:rPr lang="en-US" sz="3009">
                <a:solidFill>
                  <a:srgbClr val="603F20"/>
                </a:solidFill>
                <a:latin typeface="Sniglet"/>
                <a:ea typeface="Sniglet"/>
                <a:cs typeface="Sniglet"/>
                <a:sym typeface="Sniglet"/>
              </a:rPr>
              <a:t>Estelle Darcy</a:t>
            </a:r>
          </a:p>
        </p:txBody>
      </p:sp>
      <p:sp>
        <p:nvSpPr>
          <p:cNvPr name="TextBox 26" id="26"/>
          <p:cNvSpPr txBox="true"/>
          <p:nvPr/>
        </p:nvSpPr>
        <p:spPr>
          <a:xfrm rot="0">
            <a:off x="7481966" y="4157857"/>
            <a:ext cx="3324068" cy="523625"/>
          </a:xfrm>
          <a:prstGeom prst="rect">
            <a:avLst/>
          </a:prstGeom>
        </p:spPr>
        <p:txBody>
          <a:bodyPr anchor="t" rtlCol="false" tIns="0" lIns="0" bIns="0" rIns="0">
            <a:spAutoFit/>
          </a:bodyPr>
          <a:lstStyle/>
          <a:p>
            <a:pPr algn="ctr">
              <a:lnSpc>
                <a:spcPts val="4213"/>
              </a:lnSpc>
              <a:spcBef>
                <a:spcPct val="0"/>
              </a:spcBef>
            </a:pPr>
            <a:r>
              <a:rPr lang="en-US" sz="3009">
                <a:solidFill>
                  <a:srgbClr val="603F20"/>
                </a:solidFill>
                <a:latin typeface="Sniglet"/>
                <a:ea typeface="Sniglet"/>
                <a:cs typeface="Sniglet"/>
                <a:sym typeface="Sniglet"/>
              </a:rPr>
              <a:t>Alfredo Torres</a:t>
            </a:r>
          </a:p>
        </p:txBody>
      </p:sp>
      <p:sp>
        <p:nvSpPr>
          <p:cNvPr name="TextBox 27" id="27"/>
          <p:cNvSpPr txBox="true"/>
          <p:nvPr/>
        </p:nvSpPr>
        <p:spPr>
          <a:xfrm rot="0">
            <a:off x="5642702" y="1715316"/>
            <a:ext cx="7002596"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実装した機能</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940173" y="5978076"/>
            <a:ext cx="6371554" cy="4657027"/>
          </a:xfrm>
          <a:custGeom>
            <a:avLst/>
            <a:gdLst/>
            <a:ahLst/>
            <a:cxnLst/>
            <a:rect r="r" b="b" t="t" l="l"/>
            <a:pathLst>
              <a:path h="4657027" w="6371554">
                <a:moveTo>
                  <a:pt x="0" y="0"/>
                </a:moveTo>
                <a:lnTo>
                  <a:pt x="6371554" y="0"/>
                </a:lnTo>
                <a:lnTo>
                  <a:pt x="6371554" y="4657027"/>
                </a:lnTo>
                <a:lnTo>
                  <a:pt x="0" y="46570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575974"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777985"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50993" y="8480403"/>
            <a:ext cx="2494631" cy="2018383"/>
          </a:xfrm>
          <a:custGeom>
            <a:avLst/>
            <a:gdLst/>
            <a:ahLst/>
            <a:cxnLst/>
            <a:rect r="r" b="b" t="t" l="l"/>
            <a:pathLst>
              <a:path h="2018383" w="2494631">
                <a:moveTo>
                  <a:pt x="0" y="0"/>
                </a:moveTo>
                <a:lnTo>
                  <a:pt x="2494631" y="0"/>
                </a:lnTo>
                <a:lnTo>
                  <a:pt x="2494631" y="2018383"/>
                </a:lnTo>
                <a:lnTo>
                  <a:pt x="0" y="2018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32282" y="9163593"/>
            <a:ext cx="525744" cy="525744"/>
          </a:xfrm>
          <a:custGeom>
            <a:avLst/>
            <a:gdLst/>
            <a:ahLst/>
            <a:cxnLst/>
            <a:rect r="r" b="b" t="t" l="l"/>
            <a:pathLst>
              <a:path h="525744" w="525744">
                <a:moveTo>
                  <a:pt x="0" y="0"/>
                </a:moveTo>
                <a:lnTo>
                  <a:pt x="525744" y="0"/>
                </a:lnTo>
                <a:lnTo>
                  <a:pt x="525744" y="525744"/>
                </a:lnTo>
                <a:lnTo>
                  <a:pt x="0" y="52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887477" y="9330090"/>
            <a:ext cx="525744" cy="525744"/>
          </a:xfrm>
          <a:custGeom>
            <a:avLst/>
            <a:gdLst/>
            <a:ahLst/>
            <a:cxnLst/>
            <a:rect r="r" b="b" t="t" l="l"/>
            <a:pathLst>
              <a:path h="525744" w="525744">
                <a:moveTo>
                  <a:pt x="0" y="0"/>
                </a:moveTo>
                <a:lnTo>
                  <a:pt x="525745" y="0"/>
                </a:lnTo>
                <a:lnTo>
                  <a:pt x="525745" y="525744"/>
                </a:lnTo>
                <a:lnTo>
                  <a:pt x="0" y="52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656629" y="-1454758"/>
            <a:ext cx="5469322" cy="4430150"/>
          </a:xfrm>
          <a:custGeom>
            <a:avLst/>
            <a:gdLst/>
            <a:ahLst/>
            <a:cxnLst/>
            <a:rect r="r" b="b" t="t" l="l"/>
            <a:pathLst>
              <a:path h="4430150" w="5469322">
                <a:moveTo>
                  <a:pt x="0" y="0"/>
                </a:moveTo>
                <a:lnTo>
                  <a:pt x="5469321" y="0"/>
                </a:lnTo>
                <a:lnTo>
                  <a:pt x="5469321" y="4430150"/>
                </a:lnTo>
                <a:lnTo>
                  <a:pt x="0" y="443015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7405970">
            <a:off x="14979699" y="-480127"/>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1532144">
            <a:off x="-358231" y="4873014"/>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2" id="22"/>
          <p:cNvSpPr txBox="true"/>
          <p:nvPr/>
        </p:nvSpPr>
        <p:spPr>
          <a:xfrm rot="0">
            <a:off x="3958701" y="3146409"/>
            <a:ext cx="10553561" cy="26130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 Nulla quis libero scelerisque, hendrerit ex eu, varius metus. Vestibulum scelerisque tellus velit, sed tempus massa venenatis eu. Duis sit amet elementum diam. Cras blandit feugiat arcu, id tempor dui finibus ac. Pellentesque faucibus feugiat nibh vel feugiat.</a:t>
            </a:r>
          </a:p>
        </p:txBody>
      </p:sp>
      <p:sp>
        <p:nvSpPr>
          <p:cNvPr name="TextBox 23" id="23"/>
          <p:cNvSpPr txBox="true"/>
          <p:nvPr/>
        </p:nvSpPr>
        <p:spPr>
          <a:xfrm rot="0">
            <a:off x="5317402" y="1105157"/>
            <a:ext cx="8488300"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機能１説明</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342198" y="5978076"/>
            <a:ext cx="5587394" cy="4520709"/>
          </a:xfrm>
          <a:custGeom>
            <a:avLst/>
            <a:gdLst/>
            <a:ahLst/>
            <a:cxnLst/>
            <a:rect r="r" b="b" t="t" l="l"/>
            <a:pathLst>
              <a:path h="4520709" w="5587394">
                <a:moveTo>
                  <a:pt x="0" y="0"/>
                </a:moveTo>
                <a:lnTo>
                  <a:pt x="5587394" y="0"/>
                </a:lnTo>
                <a:lnTo>
                  <a:pt x="5587394" y="4520710"/>
                </a:lnTo>
                <a:lnTo>
                  <a:pt x="0" y="45207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20173" y="7508264"/>
            <a:ext cx="1177545" cy="1177545"/>
          </a:xfrm>
          <a:custGeom>
            <a:avLst/>
            <a:gdLst/>
            <a:ahLst/>
            <a:cxnLst/>
            <a:rect r="r" b="b" t="t" l="l"/>
            <a:pathLst>
              <a:path h="1177545" w="1177545">
                <a:moveTo>
                  <a:pt x="0" y="0"/>
                </a:moveTo>
                <a:lnTo>
                  <a:pt x="1177545" y="0"/>
                </a:lnTo>
                <a:lnTo>
                  <a:pt x="1177545" y="1177545"/>
                </a:lnTo>
                <a:lnTo>
                  <a:pt x="0" y="11775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559588" y="7881178"/>
            <a:ext cx="1177545" cy="1177545"/>
          </a:xfrm>
          <a:custGeom>
            <a:avLst/>
            <a:gdLst/>
            <a:ahLst/>
            <a:cxnLst/>
            <a:rect r="r" b="b" t="t" l="l"/>
            <a:pathLst>
              <a:path h="1177545" w="1177545">
                <a:moveTo>
                  <a:pt x="0" y="0"/>
                </a:moveTo>
                <a:lnTo>
                  <a:pt x="1177546" y="0"/>
                </a:lnTo>
                <a:lnTo>
                  <a:pt x="1177546" y="1177545"/>
                </a:lnTo>
                <a:lnTo>
                  <a:pt x="0" y="11775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254797" y="199067"/>
            <a:ext cx="7315200" cy="3126348"/>
          </a:xfrm>
          <a:custGeom>
            <a:avLst/>
            <a:gdLst/>
            <a:ahLst/>
            <a:cxnLst/>
            <a:rect r="r" b="b" t="t" l="l"/>
            <a:pathLst>
              <a:path h="3126348" w="7315200">
                <a:moveTo>
                  <a:pt x="0" y="0"/>
                </a:moveTo>
                <a:lnTo>
                  <a:pt x="7315200" y="0"/>
                </a:lnTo>
                <a:lnTo>
                  <a:pt x="7315200" y="3126348"/>
                </a:lnTo>
                <a:lnTo>
                  <a:pt x="0" y="31263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508828">
            <a:off x="15349986" y="6217186"/>
            <a:ext cx="1976228" cy="1058106"/>
          </a:xfrm>
          <a:custGeom>
            <a:avLst/>
            <a:gdLst/>
            <a:ahLst/>
            <a:cxnLst/>
            <a:rect r="r" b="b" t="t" l="l"/>
            <a:pathLst>
              <a:path h="1058106" w="1976228">
                <a:moveTo>
                  <a:pt x="0" y="0"/>
                </a:moveTo>
                <a:lnTo>
                  <a:pt x="1976228" y="0"/>
                </a:lnTo>
                <a:lnTo>
                  <a:pt x="1976228" y="1058106"/>
                </a:lnTo>
                <a:lnTo>
                  <a:pt x="0" y="105810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668146">
            <a:off x="13530724" y="-324810"/>
            <a:ext cx="4499148" cy="2408919"/>
          </a:xfrm>
          <a:custGeom>
            <a:avLst/>
            <a:gdLst/>
            <a:ahLst/>
            <a:cxnLst/>
            <a:rect r="r" b="b" t="t" l="l"/>
            <a:pathLst>
              <a:path h="2408919" w="4499148">
                <a:moveTo>
                  <a:pt x="0" y="0"/>
                </a:moveTo>
                <a:lnTo>
                  <a:pt x="4499148" y="0"/>
                </a:lnTo>
                <a:lnTo>
                  <a:pt x="4499148" y="2408919"/>
                </a:lnTo>
                <a:lnTo>
                  <a:pt x="0" y="240891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2" id="22"/>
          <p:cNvSpPr txBox="true"/>
          <p:nvPr/>
        </p:nvSpPr>
        <p:spPr>
          <a:xfrm rot="0">
            <a:off x="12065049" y="3672561"/>
            <a:ext cx="4965651" cy="217487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3" id="23"/>
          <p:cNvSpPr txBox="true"/>
          <p:nvPr/>
        </p:nvSpPr>
        <p:spPr>
          <a:xfrm rot="0">
            <a:off x="11950749" y="3090465"/>
            <a:ext cx="5194251" cy="422275"/>
          </a:xfrm>
          <a:prstGeom prst="rect">
            <a:avLst/>
          </a:prstGeom>
        </p:spPr>
        <p:txBody>
          <a:bodyPr anchor="t" rtlCol="false" tIns="0" lIns="0" bIns="0" rIns="0">
            <a:spAutoFit/>
          </a:bodyPr>
          <a:lstStyle/>
          <a:p>
            <a:pPr algn="ctr">
              <a:lnSpc>
                <a:spcPts val="3499"/>
              </a:lnSpc>
              <a:spcBef>
                <a:spcPct val="0"/>
              </a:spcBef>
            </a:pPr>
            <a:r>
              <a:rPr lang="en-US" sz="2499">
                <a:solidFill>
                  <a:srgbClr val="603F20"/>
                </a:solidFill>
                <a:latin typeface="Coiny"/>
                <a:ea typeface="Coiny"/>
                <a:cs typeface="Coiny"/>
                <a:sym typeface="Coiny"/>
              </a:rPr>
              <a:t>IMPLEMENTATION PROCESS</a:t>
            </a:r>
          </a:p>
        </p:txBody>
      </p:sp>
      <p:sp>
        <p:nvSpPr>
          <p:cNvPr name="TextBox 24" id="24"/>
          <p:cNvSpPr txBox="true"/>
          <p:nvPr/>
        </p:nvSpPr>
        <p:spPr>
          <a:xfrm rot="0">
            <a:off x="6664916" y="3672561"/>
            <a:ext cx="4965651" cy="217487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5" id="25"/>
          <p:cNvSpPr txBox="true"/>
          <p:nvPr/>
        </p:nvSpPr>
        <p:spPr>
          <a:xfrm rot="0">
            <a:off x="6591371" y="3090465"/>
            <a:ext cx="4937661" cy="422275"/>
          </a:xfrm>
          <a:prstGeom prst="rect">
            <a:avLst/>
          </a:prstGeom>
        </p:spPr>
        <p:txBody>
          <a:bodyPr anchor="t" rtlCol="false" tIns="0" lIns="0" bIns="0" rIns="0">
            <a:spAutoFit/>
          </a:bodyPr>
          <a:lstStyle/>
          <a:p>
            <a:pPr algn="ctr">
              <a:lnSpc>
                <a:spcPts val="3499"/>
              </a:lnSpc>
              <a:spcBef>
                <a:spcPct val="0"/>
              </a:spcBef>
            </a:pPr>
            <a:r>
              <a:rPr lang="en-US" sz="2499">
                <a:solidFill>
                  <a:srgbClr val="603F20"/>
                </a:solidFill>
                <a:latin typeface="Coiny"/>
                <a:ea typeface="Coiny"/>
                <a:cs typeface="Coiny"/>
                <a:sym typeface="Coiny"/>
              </a:rPr>
              <a:t>TOOLS AND MATERIALS</a:t>
            </a:r>
          </a:p>
        </p:txBody>
      </p:sp>
      <p:sp>
        <p:nvSpPr>
          <p:cNvPr name="TextBox 26" id="26"/>
          <p:cNvSpPr txBox="true"/>
          <p:nvPr/>
        </p:nvSpPr>
        <p:spPr>
          <a:xfrm rot="0">
            <a:off x="1292774" y="3672561"/>
            <a:ext cx="4937661" cy="217487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7" id="27"/>
          <p:cNvSpPr txBox="true"/>
          <p:nvPr/>
        </p:nvSpPr>
        <p:spPr>
          <a:xfrm rot="0">
            <a:off x="1467855" y="3090465"/>
            <a:ext cx="4587498" cy="422275"/>
          </a:xfrm>
          <a:prstGeom prst="rect">
            <a:avLst/>
          </a:prstGeom>
        </p:spPr>
        <p:txBody>
          <a:bodyPr anchor="t" rtlCol="false" tIns="0" lIns="0" bIns="0" rIns="0">
            <a:spAutoFit/>
          </a:bodyPr>
          <a:lstStyle/>
          <a:p>
            <a:pPr algn="ctr">
              <a:lnSpc>
                <a:spcPts val="3499"/>
              </a:lnSpc>
              <a:spcBef>
                <a:spcPct val="0"/>
              </a:spcBef>
            </a:pPr>
            <a:r>
              <a:rPr lang="en-US" sz="2499">
                <a:solidFill>
                  <a:srgbClr val="603F20"/>
                </a:solidFill>
                <a:latin typeface="Coiny"/>
                <a:ea typeface="Coiny"/>
                <a:cs typeface="Coiny"/>
                <a:sym typeface="Coiny"/>
              </a:rPr>
              <a:t>RESEARCH APPROACH</a:t>
            </a:r>
          </a:p>
        </p:txBody>
      </p:sp>
      <p:sp>
        <p:nvSpPr>
          <p:cNvPr name="TextBox 28" id="28"/>
          <p:cNvSpPr txBox="true"/>
          <p:nvPr/>
        </p:nvSpPr>
        <p:spPr>
          <a:xfrm rot="0">
            <a:off x="4205688" y="1409172"/>
            <a:ext cx="9876624"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機能２説明</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895649" y="5978076"/>
            <a:ext cx="5358600" cy="4520709"/>
          </a:xfrm>
          <a:custGeom>
            <a:avLst/>
            <a:gdLst/>
            <a:ahLst/>
            <a:cxnLst/>
            <a:rect r="r" b="b" t="t" l="l"/>
            <a:pathLst>
              <a:path h="4520709" w="5358600">
                <a:moveTo>
                  <a:pt x="0" y="0"/>
                </a:moveTo>
                <a:lnTo>
                  <a:pt x="5358600" y="0"/>
                </a:lnTo>
                <a:lnTo>
                  <a:pt x="5358600" y="4520710"/>
                </a:lnTo>
                <a:lnTo>
                  <a:pt x="0" y="45207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9042013" y="7440385"/>
            <a:ext cx="894876" cy="1398244"/>
          </a:xfrm>
          <a:custGeom>
            <a:avLst/>
            <a:gdLst/>
            <a:ahLst/>
            <a:cxnLst/>
            <a:rect r="r" b="b" t="t" l="l"/>
            <a:pathLst>
              <a:path h="1398244" w="894876">
                <a:moveTo>
                  <a:pt x="0" y="0"/>
                </a:moveTo>
                <a:lnTo>
                  <a:pt x="894877" y="0"/>
                </a:lnTo>
                <a:lnTo>
                  <a:pt x="894877" y="1398244"/>
                </a:lnTo>
                <a:lnTo>
                  <a:pt x="0" y="13982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1093479" y="7428499"/>
            <a:ext cx="691254" cy="1080084"/>
          </a:xfrm>
          <a:custGeom>
            <a:avLst/>
            <a:gdLst/>
            <a:ahLst/>
            <a:cxnLst/>
            <a:rect r="r" b="b" t="t" l="l"/>
            <a:pathLst>
              <a:path h="1080084" w="691254">
                <a:moveTo>
                  <a:pt x="0" y="0"/>
                </a:moveTo>
                <a:lnTo>
                  <a:pt x="691254" y="0"/>
                </a:lnTo>
                <a:lnTo>
                  <a:pt x="691254" y="1080084"/>
                </a:lnTo>
                <a:lnTo>
                  <a:pt x="0" y="108008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92664" y="1056394"/>
            <a:ext cx="1315227" cy="1570421"/>
          </a:xfrm>
          <a:custGeom>
            <a:avLst/>
            <a:gdLst/>
            <a:ahLst/>
            <a:cxnLst/>
            <a:rect r="r" b="b" t="t" l="l"/>
            <a:pathLst>
              <a:path h="1570421" w="1315227">
                <a:moveTo>
                  <a:pt x="0" y="0"/>
                </a:moveTo>
                <a:lnTo>
                  <a:pt x="1315227" y="0"/>
                </a:lnTo>
                <a:lnTo>
                  <a:pt x="1315227" y="1570421"/>
                </a:lnTo>
                <a:lnTo>
                  <a:pt x="0" y="157042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40815">
            <a:off x="1582233" y="-235755"/>
            <a:ext cx="1220799" cy="1457671"/>
          </a:xfrm>
          <a:custGeom>
            <a:avLst/>
            <a:gdLst/>
            <a:ahLst/>
            <a:cxnLst/>
            <a:rect r="r" b="b" t="t" l="l"/>
            <a:pathLst>
              <a:path h="1457671" w="1220799">
                <a:moveTo>
                  <a:pt x="0" y="0"/>
                </a:moveTo>
                <a:lnTo>
                  <a:pt x="1220800" y="0"/>
                </a:lnTo>
                <a:lnTo>
                  <a:pt x="1220800" y="1457670"/>
                </a:lnTo>
                <a:lnTo>
                  <a:pt x="0" y="145767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4036625" y="-260140"/>
            <a:ext cx="3222675" cy="3222675"/>
          </a:xfrm>
          <a:custGeom>
            <a:avLst/>
            <a:gdLst/>
            <a:ahLst/>
            <a:cxnLst/>
            <a:rect r="r" b="b" t="t" l="l"/>
            <a:pathLst>
              <a:path h="3222675" w="3222675">
                <a:moveTo>
                  <a:pt x="0" y="0"/>
                </a:moveTo>
                <a:lnTo>
                  <a:pt x="3222675" y="0"/>
                </a:lnTo>
                <a:lnTo>
                  <a:pt x="3222675" y="3222675"/>
                </a:lnTo>
                <a:lnTo>
                  <a:pt x="0" y="322267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2472059" y="1529874"/>
            <a:ext cx="1365533" cy="1246049"/>
          </a:xfrm>
          <a:custGeom>
            <a:avLst/>
            <a:gdLst/>
            <a:ahLst/>
            <a:cxnLst/>
            <a:rect r="r" b="b" t="t" l="l"/>
            <a:pathLst>
              <a:path h="1246049" w="1365533">
                <a:moveTo>
                  <a:pt x="0" y="0"/>
                </a:moveTo>
                <a:lnTo>
                  <a:pt x="1365533" y="0"/>
                </a:lnTo>
                <a:lnTo>
                  <a:pt x="1365533" y="1246049"/>
                </a:lnTo>
                <a:lnTo>
                  <a:pt x="0" y="124604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true" flipV="false" rot="0">
            <a:off x="17101157" y="5978076"/>
            <a:ext cx="1410672" cy="1410672"/>
          </a:xfrm>
          <a:custGeom>
            <a:avLst/>
            <a:gdLst/>
            <a:ahLst/>
            <a:cxnLst/>
            <a:rect r="r" b="b" t="t" l="l"/>
            <a:pathLst>
              <a:path h="1410672" w="1410672">
                <a:moveTo>
                  <a:pt x="1410671" y="0"/>
                </a:moveTo>
                <a:lnTo>
                  <a:pt x="0" y="0"/>
                </a:lnTo>
                <a:lnTo>
                  <a:pt x="0" y="1410672"/>
                </a:lnTo>
                <a:lnTo>
                  <a:pt x="1410671" y="1410672"/>
                </a:lnTo>
                <a:lnTo>
                  <a:pt x="1410671"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4" id="24"/>
          <p:cNvSpPr/>
          <p:nvPr/>
        </p:nvSpPr>
        <p:spPr>
          <a:xfrm flipH="false" flipV="false" rot="0">
            <a:off x="6702245" y="3749558"/>
            <a:ext cx="3677489" cy="962833"/>
          </a:xfrm>
          <a:custGeom>
            <a:avLst/>
            <a:gdLst/>
            <a:ahLst/>
            <a:cxnLst/>
            <a:rect r="r" b="b" t="t" l="l"/>
            <a:pathLst>
              <a:path h="962833" w="3677489">
                <a:moveTo>
                  <a:pt x="0" y="0"/>
                </a:moveTo>
                <a:lnTo>
                  <a:pt x="3677489" y="0"/>
                </a:lnTo>
                <a:lnTo>
                  <a:pt x="3677489" y="962833"/>
                </a:lnTo>
                <a:lnTo>
                  <a:pt x="0" y="962833"/>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25" id="25"/>
          <p:cNvSpPr txBox="true"/>
          <p:nvPr/>
        </p:nvSpPr>
        <p:spPr>
          <a:xfrm rot="0">
            <a:off x="12493645" y="3365051"/>
            <a:ext cx="4448920" cy="26130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Freeform 26" id="26"/>
          <p:cNvSpPr/>
          <p:nvPr/>
        </p:nvSpPr>
        <p:spPr>
          <a:xfrm flipH="false" flipV="false" rot="0">
            <a:off x="8197031" y="4849408"/>
            <a:ext cx="3677489" cy="962833"/>
          </a:xfrm>
          <a:custGeom>
            <a:avLst/>
            <a:gdLst/>
            <a:ahLst/>
            <a:cxnLst/>
            <a:rect r="r" b="b" t="t" l="l"/>
            <a:pathLst>
              <a:path h="962833" w="3677489">
                <a:moveTo>
                  <a:pt x="0" y="0"/>
                </a:moveTo>
                <a:lnTo>
                  <a:pt x="3677489" y="0"/>
                </a:lnTo>
                <a:lnTo>
                  <a:pt x="3677489" y="962834"/>
                </a:lnTo>
                <a:lnTo>
                  <a:pt x="0" y="962834"/>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TextBox 27" id="27"/>
          <p:cNvSpPr txBox="true"/>
          <p:nvPr/>
        </p:nvSpPr>
        <p:spPr>
          <a:xfrm rot="0">
            <a:off x="8001816" y="5095875"/>
            <a:ext cx="4067920" cy="422275"/>
          </a:xfrm>
          <a:prstGeom prst="rect">
            <a:avLst/>
          </a:prstGeom>
        </p:spPr>
        <p:txBody>
          <a:bodyPr anchor="t" rtlCol="false" tIns="0" lIns="0" bIns="0" rIns="0">
            <a:spAutoFit/>
          </a:bodyPr>
          <a:lstStyle/>
          <a:p>
            <a:pPr algn="ctr">
              <a:lnSpc>
                <a:spcPts val="3499"/>
              </a:lnSpc>
              <a:spcBef>
                <a:spcPct val="0"/>
              </a:spcBef>
            </a:pPr>
            <a:r>
              <a:rPr lang="en-US" sz="2499">
                <a:solidFill>
                  <a:srgbClr val="603F20"/>
                </a:solidFill>
                <a:latin typeface="Coiny"/>
                <a:ea typeface="Coiny"/>
                <a:cs typeface="Coiny"/>
                <a:sym typeface="Coiny"/>
              </a:rPr>
              <a:t>KEY FINDINGS</a:t>
            </a:r>
          </a:p>
        </p:txBody>
      </p:sp>
      <p:sp>
        <p:nvSpPr>
          <p:cNvPr name="TextBox 28" id="28"/>
          <p:cNvSpPr txBox="true"/>
          <p:nvPr/>
        </p:nvSpPr>
        <p:spPr>
          <a:xfrm rot="0">
            <a:off x="1724832" y="3247290"/>
            <a:ext cx="4225520" cy="26130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9" id="29"/>
          <p:cNvSpPr txBox="true"/>
          <p:nvPr/>
        </p:nvSpPr>
        <p:spPr>
          <a:xfrm rot="0">
            <a:off x="6507029" y="3996025"/>
            <a:ext cx="4067920" cy="422275"/>
          </a:xfrm>
          <a:prstGeom prst="rect">
            <a:avLst/>
          </a:prstGeom>
        </p:spPr>
        <p:txBody>
          <a:bodyPr anchor="t" rtlCol="false" tIns="0" lIns="0" bIns="0" rIns="0">
            <a:spAutoFit/>
          </a:bodyPr>
          <a:lstStyle/>
          <a:p>
            <a:pPr algn="ctr">
              <a:lnSpc>
                <a:spcPts val="3499"/>
              </a:lnSpc>
              <a:spcBef>
                <a:spcPct val="0"/>
              </a:spcBef>
            </a:pPr>
            <a:r>
              <a:rPr lang="en-US" sz="2499">
                <a:solidFill>
                  <a:srgbClr val="603F20"/>
                </a:solidFill>
                <a:latin typeface="Coiny"/>
                <a:ea typeface="Coiny"/>
                <a:cs typeface="Coiny"/>
                <a:sym typeface="Coiny"/>
              </a:rPr>
              <a:t>COLLECTED DATA</a:t>
            </a:r>
          </a:p>
        </p:txBody>
      </p:sp>
      <p:sp>
        <p:nvSpPr>
          <p:cNvPr name="TextBox 30" id="30"/>
          <p:cNvSpPr txBox="true"/>
          <p:nvPr/>
        </p:nvSpPr>
        <p:spPr>
          <a:xfrm rot="0">
            <a:off x="3704459" y="1133656"/>
            <a:ext cx="10918858"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まとめ</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109666" y="8435643"/>
            <a:ext cx="2445535" cy="2063142"/>
          </a:xfrm>
          <a:custGeom>
            <a:avLst/>
            <a:gdLst/>
            <a:ahLst/>
            <a:cxnLst/>
            <a:rect r="r" b="b" t="t" l="l"/>
            <a:pathLst>
              <a:path h="2063142" w="2445535">
                <a:moveTo>
                  <a:pt x="0" y="0"/>
                </a:moveTo>
                <a:lnTo>
                  <a:pt x="2445535" y="0"/>
                </a:lnTo>
                <a:lnTo>
                  <a:pt x="2445535" y="2063143"/>
                </a:lnTo>
                <a:lnTo>
                  <a:pt x="0" y="20631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7632839" y="9103005"/>
            <a:ext cx="408400" cy="638125"/>
          </a:xfrm>
          <a:custGeom>
            <a:avLst/>
            <a:gdLst/>
            <a:ahLst/>
            <a:cxnLst/>
            <a:rect r="r" b="b" t="t" l="l"/>
            <a:pathLst>
              <a:path h="638125" w="408400">
                <a:moveTo>
                  <a:pt x="0" y="0"/>
                </a:moveTo>
                <a:lnTo>
                  <a:pt x="408400" y="0"/>
                </a:lnTo>
                <a:lnTo>
                  <a:pt x="408400" y="638125"/>
                </a:lnTo>
                <a:lnTo>
                  <a:pt x="0" y="6381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8569078" y="9097581"/>
            <a:ext cx="315472" cy="492924"/>
          </a:xfrm>
          <a:custGeom>
            <a:avLst/>
            <a:gdLst/>
            <a:ahLst/>
            <a:cxnLst/>
            <a:rect r="r" b="b" t="t" l="l"/>
            <a:pathLst>
              <a:path h="492924" w="315472">
                <a:moveTo>
                  <a:pt x="0" y="0"/>
                </a:moveTo>
                <a:lnTo>
                  <a:pt x="315472" y="0"/>
                </a:lnTo>
                <a:lnTo>
                  <a:pt x="315472" y="492924"/>
                </a:lnTo>
                <a:lnTo>
                  <a:pt x="0" y="4929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656629" y="-1454758"/>
            <a:ext cx="5469322" cy="4430150"/>
          </a:xfrm>
          <a:custGeom>
            <a:avLst/>
            <a:gdLst/>
            <a:ahLst/>
            <a:cxnLst/>
            <a:rect r="r" b="b" t="t" l="l"/>
            <a:pathLst>
              <a:path h="4430150" w="5469322">
                <a:moveTo>
                  <a:pt x="0" y="0"/>
                </a:moveTo>
                <a:lnTo>
                  <a:pt x="5469321" y="0"/>
                </a:lnTo>
                <a:lnTo>
                  <a:pt x="5469321" y="4430150"/>
                </a:lnTo>
                <a:lnTo>
                  <a:pt x="0" y="443015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7405970">
            <a:off x="14979699" y="-480127"/>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false" flipV="false" rot="1532144">
            <a:off x="-358231" y="4873014"/>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9813523" y="5978076"/>
            <a:ext cx="5549978" cy="4520709"/>
          </a:xfrm>
          <a:custGeom>
            <a:avLst/>
            <a:gdLst/>
            <a:ahLst/>
            <a:cxnLst/>
            <a:rect r="r" b="b" t="t" l="l"/>
            <a:pathLst>
              <a:path h="4520709" w="5549978">
                <a:moveTo>
                  <a:pt x="0" y="0"/>
                </a:moveTo>
                <a:lnTo>
                  <a:pt x="5549978" y="0"/>
                </a:lnTo>
                <a:lnTo>
                  <a:pt x="5549978" y="4520710"/>
                </a:lnTo>
                <a:lnTo>
                  <a:pt x="0" y="452071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false" rot="0">
            <a:off x="12040217" y="7783490"/>
            <a:ext cx="1096592" cy="1096592"/>
          </a:xfrm>
          <a:custGeom>
            <a:avLst/>
            <a:gdLst/>
            <a:ahLst/>
            <a:cxnLst/>
            <a:rect r="r" b="b" t="t" l="l"/>
            <a:pathLst>
              <a:path h="1096592" w="1096592">
                <a:moveTo>
                  <a:pt x="0" y="0"/>
                </a:moveTo>
                <a:lnTo>
                  <a:pt x="1096591" y="0"/>
                </a:lnTo>
                <a:lnTo>
                  <a:pt x="1096591" y="1096591"/>
                </a:lnTo>
                <a:lnTo>
                  <a:pt x="0" y="1096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pic>
        <p:nvPicPr>
          <p:cNvPr name="Picture 22" id="22"/>
          <p:cNvPicPr>
            <a:picLocks noChangeAspect="true"/>
          </p:cNvPicPr>
          <p:nvPr/>
        </p:nvPicPr>
        <p:blipFill>
          <a:blip r:embed="rId28"/>
          <a:stretch>
            <a:fillRect/>
          </a:stretch>
        </p:blipFill>
        <p:spPr>
          <a:xfrm rot="0">
            <a:off x="2073451" y="2868553"/>
            <a:ext cx="6529478" cy="5552265"/>
          </a:xfrm>
          <a:prstGeom prst="rect">
            <a:avLst/>
          </a:prstGeom>
        </p:spPr>
      </p:pic>
      <p:sp>
        <p:nvSpPr>
          <p:cNvPr name="TextBox 23" id="23"/>
          <p:cNvSpPr txBox="true"/>
          <p:nvPr/>
        </p:nvSpPr>
        <p:spPr>
          <a:xfrm rot="0">
            <a:off x="9684362" y="3822950"/>
            <a:ext cx="5808300" cy="17367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4" id="24"/>
          <p:cNvSpPr txBox="true"/>
          <p:nvPr/>
        </p:nvSpPr>
        <p:spPr>
          <a:xfrm rot="0">
            <a:off x="4165895" y="1128361"/>
            <a:ext cx="9956210"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DONUT CHART</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109666" y="8435643"/>
            <a:ext cx="2445535" cy="2063142"/>
          </a:xfrm>
          <a:custGeom>
            <a:avLst/>
            <a:gdLst/>
            <a:ahLst/>
            <a:cxnLst/>
            <a:rect r="r" b="b" t="t" l="l"/>
            <a:pathLst>
              <a:path h="2063142" w="2445535">
                <a:moveTo>
                  <a:pt x="0" y="0"/>
                </a:moveTo>
                <a:lnTo>
                  <a:pt x="2445535" y="0"/>
                </a:lnTo>
                <a:lnTo>
                  <a:pt x="2445535" y="2063143"/>
                </a:lnTo>
                <a:lnTo>
                  <a:pt x="0" y="20631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7632839" y="9103005"/>
            <a:ext cx="408400" cy="638125"/>
          </a:xfrm>
          <a:custGeom>
            <a:avLst/>
            <a:gdLst/>
            <a:ahLst/>
            <a:cxnLst/>
            <a:rect r="r" b="b" t="t" l="l"/>
            <a:pathLst>
              <a:path h="638125" w="408400">
                <a:moveTo>
                  <a:pt x="0" y="0"/>
                </a:moveTo>
                <a:lnTo>
                  <a:pt x="408400" y="0"/>
                </a:lnTo>
                <a:lnTo>
                  <a:pt x="408400" y="638125"/>
                </a:lnTo>
                <a:lnTo>
                  <a:pt x="0" y="6381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8569078" y="9097581"/>
            <a:ext cx="315472" cy="492924"/>
          </a:xfrm>
          <a:custGeom>
            <a:avLst/>
            <a:gdLst/>
            <a:ahLst/>
            <a:cxnLst/>
            <a:rect r="r" b="b" t="t" l="l"/>
            <a:pathLst>
              <a:path h="492924" w="315472">
                <a:moveTo>
                  <a:pt x="0" y="0"/>
                </a:moveTo>
                <a:lnTo>
                  <a:pt x="315472" y="0"/>
                </a:lnTo>
                <a:lnTo>
                  <a:pt x="315472" y="492924"/>
                </a:lnTo>
                <a:lnTo>
                  <a:pt x="0" y="4929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9008655" y="8503802"/>
            <a:ext cx="2532876" cy="2063142"/>
          </a:xfrm>
          <a:custGeom>
            <a:avLst/>
            <a:gdLst/>
            <a:ahLst/>
            <a:cxnLst/>
            <a:rect r="r" b="b" t="t" l="l"/>
            <a:pathLst>
              <a:path h="2063142" w="2532876">
                <a:moveTo>
                  <a:pt x="0" y="0"/>
                </a:moveTo>
                <a:lnTo>
                  <a:pt x="2532876" y="0"/>
                </a:lnTo>
                <a:lnTo>
                  <a:pt x="2532876" y="2063142"/>
                </a:lnTo>
                <a:lnTo>
                  <a:pt x="0" y="206314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0024864" y="9327749"/>
            <a:ext cx="500458" cy="500458"/>
          </a:xfrm>
          <a:custGeom>
            <a:avLst/>
            <a:gdLst/>
            <a:ahLst/>
            <a:cxnLst/>
            <a:rect r="r" b="b" t="t" l="l"/>
            <a:pathLst>
              <a:path h="500458" w="500458">
                <a:moveTo>
                  <a:pt x="0" y="0"/>
                </a:moveTo>
                <a:lnTo>
                  <a:pt x="500458" y="0"/>
                </a:lnTo>
                <a:lnTo>
                  <a:pt x="500458" y="500458"/>
                </a:lnTo>
                <a:lnTo>
                  <a:pt x="0" y="500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2010711" y="5978076"/>
            <a:ext cx="5795781" cy="4520709"/>
          </a:xfrm>
          <a:custGeom>
            <a:avLst/>
            <a:gdLst/>
            <a:ahLst/>
            <a:cxnLst/>
            <a:rect r="r" b="b" t="t" l="l"/>
            <a:pathLst>
              <a:path h="4520709" w="5795781">
                <a:moveTo>
                  <a:pt x="0" y="0"/>
                </a:moveTo>
                <a:lnTo>
                  <a:pt x="5795781" y="0"/>
                </a:lnTo>
                <a:lnTo>
                  <a:pt x="5795781" y="4520710"/>
                </a:lnTo>
                <a:lnTo>
                  <a:pt x="0" y="452071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3203169" y="7147249"/>
            <a:ext cx="1253238" cy="1253238"/>
          </a:xfrm>
          <a:custGeom>
            <a:avLst/>
            <a:gdLst/>
            <a:ahLst/>
            <a:cxnLst/>
            <a:rect r="r" b="b" t="t" l="l"/>
            <a:pathLst>
              <a:path h="1253238" w="1253238">
                <a:moveTo>
                  <a:pt x="0" y="0"/>
                </a:moveTo>
                <a:lnTo>
                  <a:pt x="1253238" y="0"/>
                </a:lnTo>
                <a:lnTo>
                  <a:pt x="1253238" y="1253238"/>
                </a:lnTo>
                <a:lnTo>
                  <a:pt x="0" y="1253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4993505" y="7785795"/>
            <a:ext cx="1539115" cy="769557"/>
          </a:xfrm>
          <a:custGeom>
            <a:avLst/>
            <a:gdLst/>
            <a:ahLst/>
            <a:cxnLst/>
            <a:rect r="r" b="b" t="t" l="l"/>
            <a:pathLst>
              <a:path h="769557" w="1539115">
                <a:moveTo>
                  <a:pt x="0" y="0"/>
                </a:moveTo>
                <a:lnTo>
                  <a:pt x="1539115" y="0"/>
                </a:lnTo>
                <a:lnTo>
                  <a:pt x="1539115" y="769557"/>
                </a:lnTo>
                <a:lnTo>
                  <a:pt x="0" y="76955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pic>
        <p:nvPicPr>
          <p:cNvPr name="Picture 19" id="19"/>
          <p:cNvPicPr>
            <a:picLocks noChangeAspect="true"/>
          </p:cNvPicPr>
          <p:nvPr/>
        </p:nvPicPr>
        <p:blipFill>
          <a:blip r:embed="rId24"/>
          <a:stretch>
            <a:fillRect/>
          </a:stretch>
        </p:blipFill>
        <p:spPr>
          <a:xfrm rot="0">
            <a:off x="1159867" y="2564147"/>
            <a:ext cx="8364662" cy="6006340"/>
          </a:xfrm>
          <a:prstGeom prst="rect">
            <a:avLst/>
          </a:prstGeom>
        </p:spPr>
      </p:pic>
      <p:sp>
        <p:nvSpPr>
          <p:cNvPr name="TextBox 20" id="20"/>
          <p:cNvSpPr txBox="true"/>
          <p:nvPr/>
        </p:nvSpPr>
        <p:spPr>
          <a:xfrm rot="0">
            <a:off x="10275093" y="4039418"/>
            <a:ext cx="6136653" cy="17367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a:t>
            </a:r>
          </a:p>
        </p:txBody>
      </p:sp>
      <p:sp>
        <p:nvSpPr>
          <p:cNvPr name="TextBox 21" id="21"/>
          <p:cNvSpPr txBox="true"/>
          <p:nvPr/>
        </p:nvSpPr>
        <p:spPr>
          <a:xfrm rot="0">
            <a:off x="3549361" y="1446771"/>
            <a:ext cx="11189278"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STACKED BAR CHART</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109666" y="8435643"/>
            <a:ext cx="2445535" cy="2063142"/>
          </a:xfrm>
          <a:custGeom>
            <a:avLst/>
            <a:gdLst/>
            <a:ahLst/>
            <a:cxnLst/>
            <a:rect r="r" b="b" t="t" l="l"/>
            <a:pathLst>
              <a:path h="2063142" w="2445535">
                <a:moveTo>
                  <a:pt x="0" y="0"/>
                </a:moveTo>
                <a:lnTo>
                  <a:pt x="2445535" y="0"/>
                </a:lnTo>
                <a:lnTo>
                  <a:pt x="2445535" y="2063143"/>
                </a:lnTo>
                <a:lnTo>
                  <a:pt x="0" y="20631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7632839" y="9103005"/>
            <a:ext cx="408400" cy="638125"/>
          </a:xfrm>
          <a:custGeom>
            <a:avLst/>
            <a:gdLst/>
            <a:ahLst/>
            <a:cxnLst/>
            <a:rect r="r" b="b" t="t" l="l"/>
            <a:pathLst>
              <a:path h="638125" w="408400">
                <a:moveTo>
                  <a:pt x="0" y="0"/>
                </a:moveTo>
                <a:lnTo>
                  <a:pt x="408400" y="0"/>
                </a:lnTo>
                <a:lnTo>
                  <a:pt x="408400" y="638125"/>
                </a:lnTo>
                <a:lnTo>
                  <a:pt x="0" y="6381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8569078" y="9097581"/>
            <a:ext cx="315472" cy="492924"/>
          </a:xfrm>
          <a:custGeom>
            <a:avLst/>
            <a:gdLst/>
            <a:ahLst/>
            <a:cxnLst/>
            <a:rect r="r" b="b" t="t" l="l"/>
            <a:pathLst>
              <a:path h="492924" w="315472">
                <a:moveTo>
                  <a:pt x="0" y="0"/>
                </a:moveTo>
                <a:lnTo>
                  <a:pt x="315472" y="0"/>
                </a:lnTo>
                <a:lnTo>
                  <a:pt x="315472" y="492924"/>
                </a:lnTo>
                <a:lnTo>
                  <a:pt x="0" y="4929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9813523" y="5978076"/>
            <a:ext cx="5549978" cy="4520709"/>
          </a:xfrm>
          <a:custGeom>
            <a:avLst/>
            <a:gdLst/>
            <a:ahLst/>
            <a:cxnLst/>
            <a:rect r="r" b="b" t="t" l="l"/>
            <a:pathLst>
              <a:path h="4520709" w="5549978">
                <a:moveTo>
                  <a:pt x="0" y="0"/>
                </a:moveTo>
                <a:lnTo>
                  <a:pt x="5549978" y="0"/>
                </a:lnTo>
                <a:lnTo>
                  <a:pt x="5549978" y="4520710"/>
                </a:lnTo>
                <a:lnTo>
                  <a:pt x="0" y="452071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2040217" y="7783490"/>
            <a:ext cx="1096592" cy="1096592"/>
          </a:xfrm>
          <a:custGeom>
            <a:avLst/>
            <a:gdLst/>
            <a:ahLst/>
            <a:cxnLst/>
            <a:rect r="r" b="b" t="t" l="l"/>
            <a:pathLst>
              <a:path h="1096592" w="1096592">
                <a:moveTo>
                  <a:pt x="0" y="0"/>
                </a:moveTo>
                <a:lnTo>
                  <a:pt x="1096591" y="0"/>
                </a:lnTo>
                <a:lnTo>
                  <a:pt x="1096591" y="1096591"/>
                </a:lnTo>
                <a:lnTo>
                  <a:pt x="0" y="1096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148656">
            <a:off x="182721" y="1834197"/>
            <a:ext cx="1691958" cy="2020248"/>
          </a:xfrm>
          <a:custGeom>
            <a:avLst/>
            <a:gdLst/>
            <a:ahLst/>
            <a:cxnLst/>
            <a:rect r="r" b="b" t="t" l="l"/>
            <a:pathLst>
              <a:path h="2020248" w="1691958">
                <a:moveTo>
                  <a:pt x="0" y="0"/>
                </a:moveTo>
                <a:lnTo>
                  <a:pt x="1691958" y="0"/>
                </a:lnTo>
                <a:lnTo>
                  <a:pt x="1691958" y="2020248"/>
                </a:lnTo>
                <a:lnTo>
                  <a:pt x="0" y="20202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48656">
            <a:off x="4894682" y="-417464"/>
            <a:ext cx="1650671" cy="1970951"/>
          </a:xfrm>
          <a:custGeom>
            <a:avLst/>
            <a:gdLst/>
            <a:ahLst/>
            <a:cxnLst/>
            <a:rect r="r" b="b" t="t" l="l"/>
            <a:pathLst>
              <a:path h="1970951" w="1650671">
                <a:moveTo>
                  <a:pt x="0" y="0"/>
                </a:moveTo>
                <a:lnTo>
                  <a:pt x="1650671" y="0"/>
                </a:lnTo>
                <a:lnTo>
                  <a:pt x="1650671" y="1970951"/>
                </a:lnTo>
                <a:lnTo>
                  <a:pt x="0" y="197095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2205768" y="1269394"/>
            <a:ext cx="4358511" cy="4358511"/>
          </a:xfrm>
          <a:custGeom>
            <a:avLst/>
            <a:gdLst/>
            <a:ahLst/>
            <a:cxnLst/>
            <a:rect r="r" b="b" t="t" l="l"/>
            <a:pathLst>
              <a:path h="4358511" w="4358511">
                <a:moveTo>
                  <a:pt x="0" y="0"/>
                </a:moveTo>
                <a:lnTo>
                  <a:pt x="4358512" y="0"/>
                </a:lnTo>
                <a:lnTo>
                  <a:pt x="4358512" y="4358512"/>
                </a:lnTo>
                <a:lnTo>
                  <a:pt x="0" y="435851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552900" y="-452221"/>
            <a:ext cx="2697115" cy="2461118"/>
          </a:xfrm>
          <a:custGeom>
            <a:avLst/>
            <a:gdLst/>
            <a:ahLst/>
            <a:cxnLst/>
            <a:rect r="r" b="b" t="t" l="l"/>
            <a:pathLst>
              <a:path h="2461118" w="2697115">
                <a:moveTo>
                  <a:pt x="0" y="0"/>
                </a:moveTo>
                <a:lnTo>
                  <a:pt x="2697115" y="0"/>
                </a:lnTo>
                <a:lnTo>
                  <a:pt x="2697115" y="2461118"/>
                </a:lnTo>
                <a:lnTo>
                  <a:pt x="0" y="246111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true" flipV="false" rot="0">
            <a:off x="16553964" y="323364"/>
            <a:ext cx="1410672" cy="1410672"/>
          </a:xfrm>
          <a:custGeom>
            <a:avLst/>
            <a:gdLst/>
            <a:ahLst/>
            <a:cxnLst/>
            <a:rect r="r" b="b" t="t" l="l"/>
            <a:pathLst>
              <a:path h="1410672" w="1410672">
                <a:moveTo>
                  <a:pt x="1410672" y="0"/>
                </a:moveTo>
                <a:lnTo>
                  <a:pt x="0" y="0"/>
                </a:lnTo>
                <a:lnTo>
                  <a:pt x="0" y="1410672"/>
                </a:lnTo>
                <a:lnTo>
                  <a:pt x="1410672" y="1410672"/>
                </a:lnTo>
                <a:lnTo>
                  <a:pt x="1410672"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4" id="24"/>
          <p:cNvSpPr txBox="true"/>
          <p:nvPr/>
        </p:nvSpPr>
        <p:spPr>
          <a:xfrm rot="0">
            <a:off x="1552900" y="3561991"/>
            <a:ext cx="8204944" cy="39274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603F20"/>
                </a:solidFill>
                <a:latin typeface="Sniglet"/>
                <a:ea typeface="Sniglet"/>
                <a:cs typeface="Sniglet"/>
                <a:sym typeface="Sniglet"/>
              </a:rPr>
              <a:t>Lorem ipsum dolor sit amet, consectetur adipiscing elit. </a:t>
            </a:r>
          </a:p>
          <a:p>
            <a:pPr algn="just" marL="539749" indent="-269875" lvl="1">
              <a:lnSpc>
                <a:spcPts val="3499"/>
              </a:lnSpc>
              <a:buFont typeface="Arial"/>
              <a:buChar char="•"/>
            </a:pPr>
            <a:r>
              <a:rPr lang="en-US" sz="2499">
                <a:solidFill>
                  <a:srgbClr val="603F20"/>
                </a:solidFill>
                <a:latin typeface="Sniglet"/>
                <a:ea typeface="Sniglet"/>
                <a:cs typeface="Sniglet"/>
                <a:sym typeface="Sniglet"/>
              </a:rPr>
              <a:t>Duis viverra dui mauris, sed hendrerit mi cursus faucibus.</a:t>
            </a:r>
          </a:p>
          <a:p>
            <a:pPr algn="just" marL="539749" indent="-269875" lvl="1">
              <a:lnSpc>
                <a:spcPts val="3499"/>
              </a:lnSpc>
              <a:buFont typeface="Arial"/>
              <a:buChar char="•"/>
            </a:pPr>
            <a:r>
              <a:rPr lang="en-US" sz="2499">
                <a:solidFill>
                  <a:srgbClr val="603F20"/>
                </a:solidFill>
                <a:latin typeface="Sniglet"/>
                <a:ea typeface="Sniglet"/>
                <a:cs typeface="Sniglet"/>
                <a:sym typeface="Sniglet"/>
              </a:rPr>
              <a:t>Proin accumsan arcu eu tempus molestie.</a:t>
            </a:r>
          </a:p>
          <a:p>
            <a:pPr algn="just" marL="539749" indent="-269875" lvl="1">
              <a:lnSpc>
                <a:spcPts val="3499"/>
              </a:lnSpc>
              <a:buFont typeface="Arial"/>
              <a:buChar char="•"/>
            </a:pPr>
            <a:r>
              <a:rPr lang="en-US" sz="2499">
                <a:solidFill>
                  <a:srgbClr val="603F20"/>
                </a:solidFill>
                <a:latin typeface="Sniglet"/>
                <a:ea typeface="Sniglet"/>
                <a:cs typeface="Sniglet"/>
                <a:sym typeface="Sniglet"/>
              </a:rPr>
              <a:t>Nulla quis libero scelerisque, hendrerit ex eu, varius metus. </a:t>
            </a:r>
          </a:p>
          <a:p>
            <a:pPr algn="just" marL="539749" indent="-269875" lvl="1">
              <a:lnSpc>
                <a:spcPts val="3499"/>
              </a:lnSpc>
              <a:buFont typeface="Arial"/>
              <a:buChar char="•"/>
            </a:pPr>
            <a:r>
              <a:rPr lang="en-US" sz="2499">
                <a:solidFill>
                  <a:srgbClr val="603F20"/>
                </a:solidFill>
                <a:latin typeface="Sniglet"/>
                <a:ea typeface="Sniglet"/>
                <a:cs typeface="Sniglet"/>
                <a:sym typeface="Sniglet"/>
              </a:rPr>
              <a:t>Vestibulum scelerisque tellus velit, sed tempus massa venenatis eu.</a:t>
            </a:r>
          </a:p>
        </p:txBody>
      </p:sp>
      <p:sp>
        <p:nvSpPr>
          <p:cNvPr name="TextBox 25" id="25"/>
          <p:cNvSpPr txBox="true"/>
          <p:nvPr/>
        </p:nvSpPr>
        <p:spPr>
          <a:xfrm rot="0">
            <a:off x="4405498" y="1144520"/>
            <a:ext cx="9477004"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DISCUSSION</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56629" y="-1454758"/>
            <a:ext cx="5469322" cy="4430150"/>
          </a:xfrm>
          <a:custGeom>
            <a:avLst/>
            <a:gdLst/>
            <a:ahLst/>
            <a:cxnLst/>
            <a:rect r="r" b="b" t="t" l="l"/>
            <a:pathLst>
              <a:path h="4430150" w="5469322">
                <a:moveTo>
                  <a:pt x="0" y="0"/>
                </a:moveTo>
                <a:lnTo>
                  <a:pt x="5469321" y="0"/>
                </a:lnTo>
                <a:lnTo>
                  <a:pt x="5469321" y="4430150"/>
                </a:lnTo>
                <a:lnTo>
                  <a:pt x="0" y="44301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7405970">
            <a:off x="14979699" y="-480127"/>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532144">
            <a:off x="-358231" y="4873014"/>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7895649" y="5978076"/>
            <a:ext cx="5358600" cy="4520709"/>
          </a:xfrm>
          <a:custGeom>
            <a:avLst/>
            <a:gdLst/>
            <a:ahLst/>
            <a:cxnLst/>
            <a:rect r="r" b="b" t="t" l="l"/>
            <a:pathLst>
              <a:path h="4520709" w="5358600">
                <a:moveTo>
                  <a:pt x="0" y="0"/>
                </a:moveTo>
                <a:lnTo>
                  <a:pt x="5358600" y="0"/>
                </a:lnTo>
                <a:lnTo>
                  <a:pt x="5358600" y="4520710"/>
                </a:lnTo>
                <a:lnTo>
                  <a:pt x="0" y="452071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6258949">
            <a:off x="9042013" y="7440385"/>
            <a:ext cx="894876" cy="1398244"/>
          </a:xfrm>
          <a:custGeom>
            <a:avLst/>
            <a:gdLst/>
            <a:ahLst/>
            <a:cxnLst/>
            <a:rect r="r" b="b" t="t" l="l"/>
            <a:pathLst>
              <a:path h="1398244" w="894876">
                <a:moveTo>
                  <a:pt x="0" y="0"/>
                </a:moveTo>
                <a:lnTo>
                  <a:pt x="894877" y="0"/>
                </a:lnTo>
                <a:lnTo>
                  <a:pt x="894877" y="1398244"/>
                </a:lnTo>
                <a:lnTo>
                  <a:pt x="0" y="13982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6529594">
            <a:off x="11093479" y="7428499"/>
            <a:ext cx="691254" cy="1080084"/>
          </a:xfrm>
          <a:custGeom>
            <a:avLst/>
            <a:gdLst/>
            <a:ahLst/>
            <a:cxnLst/>
            <a:rect r="r" b="b" t="t" l="l"/>
            <a:pathLst>
              <a:path h="1080084" w="691254">
                <a:moveTo>
                  <a:pt x="0" y="0"/>
                </a:moveTo>
                <a:lnTo>
                  <a:pt x="691254" y="0"/>
                </a:lnTo>
                <a:lnTo>
                  <a:pt x="691254" y="1080084"/>
                </a:lnTo>
                <a:lnTo>
                  <a:pt x="0" y="108008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2" id="22"/>
          <p:cNvSpPr txBox="true"/>
          <p:nvPr/>
        </p:nvSpPr>
        <p:spPr>
          <a:xfrm rot="0">
            <a:off x="3673297" y="3383653"/>
            <a:ext cx="10941407" cy="2613130"/>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Lorem ipsum dolor sit amet, consectetur adipiscing elit. Duis viverra dui mauris, sed hendrerit mi cursus faucibus. Proin accumsan arcu eu tempus molestie. Nulla quis libero scelerisque, hendrerit ex eu, varius metus. Vestibulum scelerisque tellus velit, sed tempus massa venenatis eu. Duis sit amet elementum diam. Cras blandit feugiat arcu, id tempor dui finibus ac. Pellentesque faucibus feugiat nibh vel feugiat.</a:t>
            </a:r>
          </a:p>
        </p:txBody>
      </p:sp>
      <p:sp>
        <p:nvSpPr>
          <p:cNvPr name="TextBox 23" id="23"/>
          <p:cNvSpPr txBox="true"/>
          <p:nvPr/>
        </p:nvSpPr>
        <p:spPr>
          <a:xfrm rot="0">
            <a:off x="3777203" y="1253329"/>
            <a:ext cx="10733594"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CONCLUSION</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DAGnYhbutjo</dc:identifier>
  <dcterms:modified xsi:type="dcterms:W3CDTF">2011-08-01T06:04:30Z</dcterms:modified>
  <cp:revision>1</cp:revision>
  <dc:title>企画名</dc:title>
</cp:coreProperties>
</file>