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8" r:id="rId3"/>
    <p:sldId id="269" r:id="rId4"/>
    <p:sldId id="259" r:id="rId5"/>
    <p:sldId id="260" r:id="rId6"/>
    <p:sldId id="277" r:id="rId7"/>
    <p:sldId id="278" r:id="rId8"/>
    <p:sldId id="279" r:id="rId9"/>
    <p:sldId id="280" r:id="rId10"/>
    <p:sldId id="281" r:id="rId11"/>
    <p:sldId id="263" r:id="rId12"/>
    <p:sldId id="264" r:id="rId13"/>
    <p:sldId id="265" r:id="rId14"/>
    <p:sldId id="270" r:id="rId15"/>
    <p:sldId id="276" r:id="rId16"/>
    <p:sldId id="257" r:id="rId17"/>
    <p:sldId id="258" r:id="rId18"/>
    <p:sldId id="271" r:id="rId19"/>
    <p:sldId id="272" r:id="rId20"/>
    <p:sldId id="261" r:id="rId21"/>
    <p:sldId id="267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F0192-50BC-B743-A840-95F4A82211BA}" type="datetimeFigureOut">
              <a:rPr kumimoji="1" lang="ja-JP" altLang="en-US" smtClean="0"/>
              <a:t>2012/10/04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D1204-D220-D54D-BA28-D4E8E6737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3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app_0.js</a:t>
            </a:r>
          </a:p>
          <a:p>
            <a:r>
              <a:rPr kumimoji="1" lang="en-US" altLang="ja-JP" dirty="0" smtClean="0"/>
              <a:t>Kitchen</a:t>
            </a:r>
            <a:r>
              <a:rPr kumimoji="1" lang="en-US" altLang="ja-JP" baseline="0" dirty="0" smtClean="0"/>
              <a:t> Sink/Resources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tab_groups.js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/handheld/</a:t>
            </a:r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tabs.js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9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app_5.js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381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は縦／横の一方向しかスクロールしない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app_6.js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43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app_7.js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6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app_8.js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40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app_9.js</a:t>
            </a:r>
          </a:p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iOS</a:t>
            </a:r>
            <a:r>
              <a:rPr kumimoji="1" lang="ja-JP" altLang="en-US" dirty="0" smtClean="0"/>
              <a:t>で表示方法に違いがある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Window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してからでないと表示できない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398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Kitchen\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/common/controls/picker*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7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app_10.js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20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app_11.js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8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app_0.js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window_properties.js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window_layout.js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window_standalone.js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window_events.js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/handheld/</a:t>
            </a:r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window_navbar.js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/handheld/</a:t>
            </a:r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window_constructor.js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/handheld/</a:t>
            </a:r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window_toolbar.js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/handheld/</a:t>
            </a:r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window_animation.js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19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app_0.js</a:t>
            </a:r>
            <a:endParaRPr kumimoji="1" lang="ja-JP" altLang="en-US" dirty="0" smtClean="0"/>
          </a:p>
          <a:p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/common/controls/</a:t>
            </a:r>
            <a:r>
              <a:rPr kumimoji="1" lang="en-US" altLang="ja-JP" dirty="0" err="1" smtClean="0"/>
              <a:t>label_basic.js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72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app_1.js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67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/common/controls/</a:t>
            </a:r>
            <a:r>
              <a:rPr kumimoji="1" lang="en-US" altLang="ja-JP" dirty="0" err="1" smtClean="0"/>
              <a:t>button.js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1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で実装されている機能が違う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46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app_2.js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3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Kitchen Sink/Resources/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/common/</a:t>
            </a:r>
            <a:r>
              <a:rPr kumimoji="1" lang="en-US" altLang="ja-JP" dirty="0" err="1" smtClean="0"/>
              <a:t>baseui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web_views.js</a:t>
            </a:r>
            <a:endParaRPr kumimoji="1" lang="en-US" altLang="ja-JP" dirty="0" smtClean="0"/>
          </a:p>
          <a:p>
            <a:r>
              <a:rPr kumimoji="1" lang="en-US" altLang="ja-JP" dirty="0" smtClean="0"/>
              <a:t>app_3.js</a:t>
            </a:r>
          </a:p>
          <a:p>
            <a:r>
              <a:rPr kumimoji="1" lang="en-US" altLang="ja-JP" dirty="0" smtClean="0"/>
              <a:t>Android 2.3</a:t>
            </a:r>
            <a:r>
              <a:rPr kumimoji="1" lang="ja-JP" altLang="en-US" dirty="0" smtClean="0"/>
              <a:t>系のエミュレータの不具合で動作しないことがある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55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app_4.js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1204-D220-D54D-BA28-D4E8E6737AB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0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、図、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2012/10/04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パーツを理解する２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4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Kitchen Sink!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64" y="1799768"/>
            <a:ext cx="2907030" cy="43738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915" y="1799768"/>
            <a:ext cx="2969260" cy="437388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900113" y="4074780"/>
            <a:ext cx="3451967" cy="1587576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01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alert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08" y="1904017"/>
            <a:ext cx="2907030" cy="43116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335" y="1904017"/>
            <a:ext cx="2951480" cy="43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7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AlertDialog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35" y="1969106"/>
            <a:ext cx="2880360" cy="42849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03" y="1969106"/>
            <a:ext cx="295148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8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OptionDialog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08" y="2035256"/>
            <a:ext cx="2862580" cy="42849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59" y="2035256"/>
            <a:ext cx="296926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UIView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いろいろな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部品の元になるクラス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単独でも使える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Window</a:t>
            </a:r>
            <a:r>
              <a:rPr lang="ja-JP" altLang="en-US" dirty="0" smtClean="0"/>
              <a:t>に直接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部品を</a:t>
            </a:r>
            <a:r>
              <a:rPr lang="en-US" altLang="ja-JP" dirty="0" smtClean="0"/>
              <a:t>add</a:t>
            </a:r>
            <a:r>
              <a:rPr lang="ja-JP" altLang="en-US" dirty="0" smtClean="0"/>
              <a:t>するより扱いやすい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642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WebView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05" y="1942646"/>
            <a:ext cx="2853690" cy="42760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901" y="1853746"/>
            <a:ext cx="2978150" cy="43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ImageView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65" y="1969636"/>
            <a:ext cx="2862580" cy="43027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775" y="1898516"/>
            <a:ext cx="296037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0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TableView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74" y="1811938"/>
            <a:ext cx="2907030" cy="43294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65" y="1811938"/>
            <a:ext cx="2942590" cy="43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ScrollView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7" y="1956936"/>
            <a:ext cx="2871470" cy="43205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11" y="1903596"/>
            <a:ext cx="295148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5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ScrollableView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49" y="1995566"/>
            <a:ext cx="2880360" cy="42760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127" y="1879996"/>
            <a:ext cx="2942590" cy="43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7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60" y="1917776"/>
            <a:ext cx="2995930" cy="44361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33" y="1917776"/>
            <a:ext cx="2907030" cy="433832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4748927" y="2063850"/>
            <a:ext cx="3346737" cy="84670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065146" y="5635897"/>
            <a:ext cx="3346737" cy="72486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1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Switch, Slider and </a:t>
            </a:r>
            <a:r>
              <a:rPr kumimoji="1" lang="en-US" altLang="ja-JP" dirty="0" err="1" smtClean="0"/>
              <a:t>ProgressBar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10" y="1956936"/>
            <a:ext cx="2862580" cy="43116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442" y="1956936"/>
            <a:ext cx="294259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ActivityIndicator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76" y="2021496"/>
            <a:ext cx="2862580" cy="4258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105" y="1914816"/>
            <a:ext cx="2960370" cy="43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3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Picker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65" y="1865387"/>
            <a:ext cx="2871470" cy="43561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85" y="1865387"/>
            <a:ext cx="2951480" cy="43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TextField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1943706"/>
            <a:ext cx="2871470" cy="43116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995" y="1872586"/>
            <a:ext cx="295148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TextArea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982865"/>
            <a:ext cx="2889250" cy="43027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60" y="1982865"/>
            <a:ext cx="295148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3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Window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60" y="1917776"/>
            <a:ext cx="2995930" cy="44361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33" y="1917776"/>
            <a:ext cx="2907030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1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Label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60" y="1917776"/>
            <a:ext cx="2995930" cy="44361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33" y="1917776"/>
            <a:ext cx="2907030" cy="433832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4748927" y="4072002"/>
            <a:ext cx="3346737" cy="84670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959915" y="3770495"/>
            <a:ext cx="3346737" cy="72486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92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Button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474" y="1932699"/>
            <a:ext cx="2951480" cy="43738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48" y="1932699"/>
            <a:ext cx="2844800" cy="429387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4748927" y="4072002"/>
            <a:ext cx="3346737" cy="84670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959915" y="3770495"/>
            <a:ext cx="3346737" cy="72486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93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Kitchen Sink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35" y="1833108"/>
            <a:ext cx="2942590" cy="44361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76" y="1833108"/>
            <a:ext cx="2960370" cy="43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0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Kitchen Sink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見本アプリ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>
                <a:solidFill>
                  <a:srgbClr val="D1282E"/>
                </a:solidFill>
              </a:rPr>
              <a:t>iOS</a:t>
            </a:r>
            <a:r>
              <a:rPr kumimoji="1" lang="en-US" altLang="ja-JP" dirty="0" smtClean="0">
                <a:solidFill>
                  <a:srgbClr val="D1282E"/>
                </a:solidFill>
              </a:rPr>
              <a:t> </a:t>
            </a:r>
            <a:r>
              <a:rPr kumimoji="1" lang="ja-JP" altLang="en-US" dirty="0" smtClean="0">
                <a:solidFill>
                  <a:srgbClr val="D1282E"/>
                </a:solidFill>
              </a:rPr>
              <a:t>と</a:t>
            </a:r>
            <a:r>
              <a:rPr kumimoji="1" lang="en-US" altLang="ja-JP" dirty="0" smtClean="0">
                <a:solidFill>
                  <a:srgbClr val="D1282E"/>
                </a:solidFill>
              </a:rPr>
              <a:t> Android </a:t>
            </a:r>
            <a:r>
              <a:rPr kumimoji="1" lang="ja-JP" altLang="en-US" dirty="0" smtClean="0">
                <a:solidFill>
                  <a:srgbClr val="D1282E"/>
                </a:solidFill>
              </a:rPr>
              <a:t>では機能も見栄えも違うので必ず事前に確認する！</a:t>
            </a:r>
            <a:endParaRPr kumimoji="1"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3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Kitchen Sink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046834"/>
            <a:ext cx="4495800" cy="3505200"/>
          </a:xfrm>
          <a:prstGeom prst="rect">
            <a:avLst/>
          </a:prstGeom>
        </p:spPr>
      </p:pic>
      <p:sp>
        <p:nvSpPr>
          <p:cNvPr id="5" name="線吹き出し 1 (枠付き) 4"/>
          <p:cNvSpPr/>
          <p:nvPr/>
        </p:nvSpPr>
        <p:spPr>
          <a:xfrm>
            <a:off x="5846869" y="2354905"/>
            <a:ext cx="2398606" cy="1309751"/>
          </a:xfrm>
          <a:prstGeom prst="borderCallout1">
            <a:avLst>
              <a:gd name="adj1" fmla="val 18750"/>
              <a:gd name="adj2" fmla="val -8333"/>
              <a:gd name="adj3" fmla="val 94318"/>
              <a:gd name="adj4" fmla="val -7969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ヒラギノ角ゴ ProN W3"/>
                <a:ea typeface="ヒラギノ角ゴ ProN W3"/>
                <a:cs typeface="ヒラギノ角ゴ ProN W3"/>
              </a:rPr>
              <a:t>右クリックで</a:t>
            </a:r>
            <a:endParaRPr kumimoji="1" lang="en-US" altLang="ja-JP" b="1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ja-JP" altLang="en-US" b="1" dirty="0" smtClean="0">
                <a:latin typeface="ヒラギノ角ゴ ProN W3"/>
                <a:ea typeface="ヒラギノ角ゴ ProN W3"/>
                <a:cs typeface="ヒラギノ角ゴ ProN W3"/>
              </a:rPr>
              <a:t>インストール</a:t>
            </a:r>
            <a:endParaRPr kumimoji="1" lang="ja-JP" altLang="en-US" b="1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9738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Button(s)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36" y="1877557"/>
            <a:ext cx="2871470" cy="43205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352" y="1806437"/>
            <a:ext cx="2969260" cy="43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3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都市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都市.thmx</Template>
  <TotalTime>1269</TotalTime>
  <Words>376</Words>
  <Application>Microsoft Macintosh PowerPoint</Application>
  <PresentationFormat>画面に合わせる (4:3)</PresentationFormat>
  <Paragraphs>82</Paragraphs>
  <Slides>24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都市</vt:lpstr>
      <vt:lpstr>Titanium Mobile</vt:lpstr>
      <vt:lpstr>Tab</vt:lpstr>
      <vt:lpstr>Window</vt:lpstr>
      <vt:lpstr>Label</vt:lpstr>
      <vt:lpstr>Button</vt:lpstr>
      <vt:lpstr>Kitchen Sink</vt:lpstr>
      <vt:lpstr>Kitchen Sink</vt:lpstr>
      <vt:lpstr>Kitchen Sink</vt:lpstr>
      <vt:lpstr>Button(s)</vt:lpstr>
      <vt:lpstr>Kitchen Sink!</vt:lpstr>
      <vt:lpstr>alert</vt:lpstr>
      <vt:lpstr>AlertDialog</vt:lpstr>
      <vt:lpstr>OptionDialog</vt:lpstr>
      <vt:lpstr>View</vt:lpstr>
      <vt:lpstr>WebView</vt:lpstr>
      <vt:lpstr>ImageView</vt:lpstr>
      <vt:lpstr>TableView</vt:lpstr>
      <vt:lpstr>ScrollView</vt:lpstr>
      <vt:lpstr>ScrollableView</vt:lpstr>
      <vt:lpstr>Switch, Slider and ProgressBar</vt:lpstr>
      <vt:lpstr>ActivityIndicator</vt:lpstr>
      <vt:lpstr>Picker</vt:lpstr>
      <vt:lpstr>TextField</vt:lpstr>
      <vt:lpstr>TextArea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Mobile</dc:title>
  <dc:creator>八木 都志郎</dc:creator>
  <cp:lastModifiedBy>八木 都志郎</cp:lastModifiedBy>
  <cp:revision>130</cp:revision>
  <dcterms:created xsi:type="dcterms:W3CDTF">2012-10-03T17:42:39Z</dcterms:created>
  <dcterms:modified xsi:type="dcterms:W3CDTF">2012-10-04T14:52:15Z</dcterms:modified>
</cp:coreProperties>
</file>