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57" r:id="rId4"/>
    <p:sldId id="269" r:id="rId5"/>
    <p:sldId id="270" r:id="rId6"/>
    <p:sldId id="258" r:id="rId7"/>
    <p:sldId id="271" r:id="rId8"/>
    <p:sldId id="259" r:id="rId9"/>
    <p:sldId id="272" r:id="rId10"/>
    <p:sldId id="260" r:id="rId11"/>
    <p:sldId id="273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AB5E-A180-534D-B0F9-5193E9020880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871-0DE9-B347-B26A-EA1BB5D827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51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AB5E-A180-534D-B0F9-5193E9020880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871-0DE9-B347-B26A-EA1BB5D827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05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AB5E-A180-534D-B0F9-5193E9020880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871-0DE9-B347-B26A-EA1BB5D827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69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AB5E-A180-534D-B0F9-5193E9020880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871-0DE9-B347-B26A-EA1BB5D827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83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AB5E-A180-534D-B0F9-5193E9020880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871-0DE9-B347-B26A-EA1BB5D827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95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AB5E-A180-534D-B0F9-5193E9020880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871-0DE9-B347-B26A-EA1BB5D827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55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AB5E-A180-534D-B0F9-5193E9020880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871-0DE9-B347-B26A-EA1BB5D827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14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AB5E-A180-534D-B0F9-5193E9020880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871-0DE9-B347-B26A-EA1BB5D827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8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AB5E-A180-534D-B0F9-5193E9020880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871-0DE9-B347-B26A-EA1BB5D827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54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AB5E-A180-534D-B0F9-5193E9020880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871-0DE9-B347-B26A-EA1BB5D827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52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AB5E-A180-534D-B0F9-5193E9020880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871-0DE9-B347-B26A-EA1BB5D827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57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AAB5E-A180-534D-B0F9-5193E9020880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6A871-0DE9-B347-B26A-EA1BB5D827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81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プログラムディレクション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ソフトウェアを出荷するまでの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プロセスを学ぶ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750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いいプログラムへの１２ステップ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バグデータベースはある？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14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バグの管理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ツールはたくさんある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Redmine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Trac</a:t>
            </a:r>
            <a:r>
              <a:rPr lang="ja-JP" altLang="en-US" dirty="0" smtClean="0"/>
              <a:t>、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だって使える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937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いいプログラムへの１２ステップ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新しいコードを書く前にバグを直してる？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870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いいプログラムへの１２ステップ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アップデートされているスケジュールがある？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378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いいプログラムへの１２ステップ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仕様書はある？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1839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いいプログラムへの１２ステップ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プログラマは静かな環境で作業してる？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3050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いいプログラムへの１２ステップ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手に入る最高のツールで仕事してる？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406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いいプログラムへの１２ステップ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テスターはいる？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184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いいプログラムへの１２ステップ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採用面接のときにコードを書かせてる？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2327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いいプログラムへの１２ステップ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ユーザビリティテストはしてる？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87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自分の環境を採点してみよう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１項目１点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874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いいプログラムへの１２ステップ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ソース管理してる？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772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中央集権型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分散型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233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中央集権型</a:t>
            </a:r>
            <a:endParaRPr lang="en-US" altLang="ja-JP" dirty="0" smtClean="0"/>
          </a:p>
          <a:p>
            <a:pPr lvl="1"/>
            <a:r>
              <a:rPr lang="en-US" altLang="ja-JP" dirty="0"/>
              <a:t>Subversion</a:t>
            </a:r>
            <a:r>
              <a:rPr lang="ja-JP" altLang="en-US" dirty="0"/>
              <a:t>、</a:t>
            </a:r>
            <a:r>
              <a:rPr lang="en-US" altLang="ja-JP" dirty="0"/>
              <a:t>CVS</a:t>
            </a:r>
            <a:r>
              <a:rPr lang="ja-JP" altLang="en-US" dirty="0" smtClean="0"/>
              <a:t>など</a:t>
            </a:r>
            <a:endParaRPr lang="en-US" altLang="ja-JP" dirty="0" smtClean="0"/>
          </a:p>
          <a:p>
            <a:pPr marL="457200" lvl="1" indent="0">
              <a:buNone/>
            </a:pPr>
            <a:endParaRPr kumimoji="1" lang="en-US" altLang="ja-JP" dirty="0"/>
          </a:p>
          <a:p>
            <a:r>
              <a:rPr lang="ja-JP" altLang="en-US" dirty="0" smtClean="0"/>
              <a:t>分散型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Git</a:t>
            </a:r>
            <a:r>
              <a:rPr lang="ja-JP" altLang="en-US" dirty="0"/>
              <a:t>、</a:t>
            </a:r>
            <a:r>
              <a:rPr lang="en-US" altLang="ja-JP" dirty="0"/>
              <a:t>Mercurial</a:t>
            </a:r>
            <a:r>
              <a:rPr lang="ja-JP" altLang="en-US" dirty="0"/>
              <a:t>など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943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いいプログラムへの１２ステップ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ワンステップでビルドできる？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568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リリース／デプロイの簡便化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自動化ツール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InstallerShield</a:t>
            </a:r>
            <a:r>
              <a:rPr lang="ja-JP" altLang="en-US" dirty="0" smtClean="0"/>
              <a:t>、</a:t>
            </a:r>
            <a:r>
              <a:rPr lang="en-US" altLang="ja-JP" dirty="0" smtClean="0"/>
              <a:t>Wise</a:t>
            </a:r>
          </a:p>
          <a:p>
            <a:pPr lvl="1"/>
            <a:r>
              <a:rPr lang="en-US" altLang="ja-JP" dirty="0" smtClean="0"/>
              <a:t>Capistrano</a:t>
            </a:r>
            <a:r>
              <a:rPr lang="ja-JP" altLang="en-US" dirty="0" smtClean="0"/>
              <a:t>、</a:t>
            </a:r>
            <a:r>
              <a:rPr lang="en-US" altLang="ja-JP" dirty="0" smtClean="0"/>
              <a:t>Chef</a:t>
            </a:r>
          </a:p>
          <a:p>
            <a:pPr lvl="1"/>
            <a:endParaRPr lang="en-US" altLang="ja-JP" dirty="0"/>
          </a:p>
          <a:p>
            <a:r>
              <a:rPr lang="en-US" altLang="ja-JP" dirty="0" err="1" smtClean="0"/>
              <a:t>PaaS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Heroku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699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いいプログラムへの１２ステップ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デイリービルドしてる？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0410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Jenkins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493605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212</Words>
  <Application>Microsoft Macintosh PowerPoint</Application>
  <PresentationFormat>画面に合わせる (4:3)</PresentationFormat>
  <Paragraphs>51</Paragraphs>
  <Slides>19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ホワイト</vt:lpstr>
      <vt:lpstr>プログラムディレクション</vt:lpstr>
      <vt:lpstr>自分の環境を採点してみよう</vt:lpstr>
      <vt:lpstr>いいプログラムへの１２ステップ</vt:lpstr>
      <vt:lpstr>バージョン管理</vt:lpstr>
      <vt:lpstr>バージョン管理</vt:lpstr>
      <vt:lpstr>いいプログラムへの１２ステップ</vt:lpstr>
      <vt:lpstr>リリース／デプロイの簡便化</vt:lpstr>
      <vt:lpstr>いいプログラムへの１２ステップ</vt:lpstr>
      <vt:lpstr>CI</vt:lpstr>
      <vt:lpstr>いいプログラムへの１２ステップ</vt:lpstr>
      <vt:lpstr>バグの管理</vt:lpstr>
      <vt:lpstr>いいプログラムへの１２ステップ</vt:lpstr>
      <vt:lpstr>いいプログラムへの１２ステップ</vt:lpstr>
      <vt:lpstr>いいプログラムへの１２ステップ</vt:lpstr>
      <vt:lpstr>いいプログラムへの１２ステップ</vt:lpstr>
      <vt:lpstr>いいプログラムへの１２ステップ</vt:lpstr>
      <vt:lpstr>いいプログラムへの１２ステップ</vt:lpstr>
      <vt:lpstr>いいプログラムへの１２ステップ</vt:lpstr>
      <vt:lpstr>いいプログラムへの１２ステップ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プログラムディレクション</dc:title>
  <dc:creator>八木 都志郎</dc:creator>
  <cp:lastModifiedBy>八木 都志郎</cp:lastModifiedBy>
  <cp:revision>10</cp:revision>
  <dcterms:created xsi:type="dcterms:W3CDTF">2012-10-15T03:58:20Z</dcterms:created>
  <dcterms:modified xsi:type="dcterms:W3CDTF">2012-10-29T05:27:18Z</dcterms:modified>
</cp:coreProperties>
</file>