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C568-EDDA-AC41-A9AD-EF54BEB8D93E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37B6-4A93-F04E-AD1C-FD375CD87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73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C568-EDDA-AC41-A9AD-EF54BEB8D93E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37B6-4A93-F04E-AD1C-FD375CD87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5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C568-EDDA-AC41-A9AD-EF54BEB8D93E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37B6-4A93-F04E-AD1C-FD375CD87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31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C568-EDDA-AC41-A9AD-EF54BEB8D93E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37B6-4A93-F04E-AD1C-FD375CD87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82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C568-EDDA-AC41-A9AD-EF54BEB8D93E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37B6-4A93-F04E-AD1C-FD375CD87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46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C568-EDDA-AC41-A9AD-EF54BEB8D93E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37B6-4A93-F04E-AD1C-FD375CD87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81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C568-EDDA-AC41-A9AD-EF54BEB8D93E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37B6-4A93-F04E-AD1C-FD375CD87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19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C568-EDDA-AC41-A9AD-EF54BEB8D93E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37B6-4A93-F04E-AD1C-FD375CD87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0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C568-EDDA-AC41-A9AD-EF54BEB8D93E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37B6-4A93-F04E-AD1C-FD375CD87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63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C568-EDDA-AC41-A9AD-EF54BEB8D93E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37B6-4A93-F04E-AD1C-FD375CD87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59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C568-EDDA-AC41-A9AD-EF54BEB8D93E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37B6-4A93-F04E-AD1C-FD375CD87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46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2C568-EDDA-AC41-A9AD-EF54BEB8D93E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B37B6-4A93-F04E-AD1C-FD375CD87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10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仕様書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楽しい仕様書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2489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仕様書に記載すること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詳細、詳細、詳細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プログラミングのための注意書き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入力チェックの内容や使用するライブラリなど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1682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仕様書ってなに？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プログラムの仕様が書いてあるもの</a:t>
            </a:r>
            <a:endParaRPr kumimoji="1" lang="en-US" altLang="ja-JP" dirty="0" smtClean="0"/>
          </a:p>
          <a:p>
            <a:endParaRPr lang="en-US" altLang="ja-JP" dirty="0"/>
          </a:p>
          <a:p>
            <a:pPr lvl="1"/>
            <a:r>
              <a:rPr kumimoji="1" lang="ja-JP" altLang="en-US" dirty="0" smtClean="0"/>
              <a:t>機能仕様書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ユーザーの視点から、製品がどんな風に動くのが記述するもの。画面やメニュー、文言など。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kumimoji="1" lang="ja-JP" altLang="en-US" dirty="0" smtClean="0"/>
              <a:t>技術仕様書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内部の実装について説明するもの。データ構造やシステムの詳細など。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3491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なぜ必要なの？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983076"/>
              </p:ext>
            </p:extLst>
          </p:nvPr>
        </p:nvGraphicFramePr>
        <p:xfrm>
          <a:off x="1524000" y="229142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仕様書がある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仕様書がない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コミュニケーションが円滑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コミュニケーションが複雑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高品質になる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品質は後回しになる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メンテナンスが容易になる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メンテナンスが難しくなる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計画をたてやすい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計画しにくい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コストが管理できる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コストがみえない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80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仕様書に記載すること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作成者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このソフトウェアの持ち主を決めよう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3939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仕様書に記載すること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作成者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このソフトウェアの持ち主を決めよう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この仕様書をメンテナンスするのはこの人！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2"/>
            <a:r>
              <a:rPr kumimoji="1" lang="ja-JP" altLang="en-US" dirty="0" smtClean="0">
                <a:solidFill>
                  <a:srgbClr val="FF0000"/>
                </a:solidFill>
              </a:rPr>
              <a:t>生きた仕様書だけが価値</a:t>
            </a:r>
            <a:r>
              <a:rPr kumimoji="1" lang="ja-JP" altLang="en-US" smtClean="0">
                <a:solidFill>
                  <a:srgbClr val="FF0000"/>
                </a:solidFill>
              </a:rPr>
              <a:t>のある仕様書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159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仕様書に記載すること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79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仕様書に記載すること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シナリオ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ユーザーの目線でデザインする</a:t>
            </a:r>
            <a:endParaRPr lang="en-US" altLang="ja-JP" dirty="0" smtClean="0"/>
          </a:p>
          <a:p>
            <a:pPr lvl="2"/>
            <a:r>
              <a:rPr kumimoji="1" lang="ja-JP" altLang="en-US" dirty="0" smtClean="0">
                <a:solidFill>
                  <a:srgbClr val="FF0000"/>
                </a:solidFill>
              </a:rPr>
              <a:t>可能な限り具体的に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2"/>
            <a:r>
              <a:rPr lang="ja-JP" altLang="en-US" dirty="0" smtClean="0"/>
              <a:t>人名、年齢、性別、ちょっとした人生物語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788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仕様書に記載すること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対象外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こんな機能は「絶対に」入れない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95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仕様書に記載すること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処理フロー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明確なフローがないものは難しくて使い難いもの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650104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235</Words>
  <Application>Microsoft Macintosh PowerPoint</Application>
  <PresentationFormat>画面に合わせる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ホワイト</vt:lpstr>
      <vt:lpstr>仕様書</vt:lpstr>
      <vt:lpstr>仕様書ってなに？</vt:lpstr>
      <vt:lpstr>なぜ必要なの？</vt:lpstr>
      <vt:lpstr>仕様書に記載すること</vt:lpstr>
      <vt:lpstr>仕様書に記載すること</vt:lpstr>
      <vt:lpstr>仕様書に記載すること</vt:lpstr>
      <vt:lpstr>仕様書に記載すること</vt:lpstr>
      <vt:lpstr>仕様書に記載すること</vt:lpstr>
      <vt:lpstr>仕様書に記載すること</vt:lpstr>
      <vt:lpstr>仕様書に記載すること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仕様書</dc:title>
  <dc:creator>八木 都志郎</dc:creator>
  <cp:lastModifiedBy>八木 都志郎</cp:lastModifiedBy>
  <cp:revision>10</cp:revision>
  <dcterms:created xsi:type="dcterms:W3CDTF">2012-10-15T04:07:39Z</dcterms:created>
  <dcterms:modified xsi:type="dcterms:W3CDTF">2012-10-29T05:27:21Z</dcterms:modified>
</cp:coreProperties>
</file>