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18C2-87FB-8848-8409-5B3E7D90BD79}" type="datetimeFigureOut">
              <a:rPr kumimoji="1" lang="ja-JP" altLang="en-US" smtClean="0"/>
              <a:t>2012/10/22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EC06-135A-3D42-90E3-EBDEECAD8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72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18C2-87FB-8848-8409-5B3E7D90BD79}" type="datetimeFigureOut">
              <a:rPr kumimoji="1" lang="ja-JP" altLang="en-US" smtClean="0"/>
              <a:t>2012/10/22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EC06-135A-3D42-90E3-EBDEECAD8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04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18C2-87FB-8848-8409-5B3E7D90BD79}" type="datetimeFigureOut">
              <a:rPr kumimoji="1" lang="ja-JP" altLang="en-US" smtClean="0"/>
              <a:t>2012/10/22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EC06-135A-3D42-90E3-EBDEECAD8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01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18C2-87FB-8848-8409-5B3E7D90BD79}" type="datetimeFigureOut">
              <a:rPr kumimoji="1" lang="ja-JP" altLang="en-US" smtClean="0"/>
              <a:t>2012/10/22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EC06-135A-3D42-90E3-EBDEECAD8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20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18C2-87FB-8848-8409-5B3E7D90BD79}" type="datetimeFigureOut">
              <a:rPr kumimoji="1" lang="ja-JP" altLang="en-US" smtClean="0"/>
              <a:t>2012/10/22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EC06-135A-3D42-90E3-EBDEECAD8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27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18C2-87FB-8848-8409-5B3E7D90BD79}" type="datetimeFigureOut">
              <a:rPr kumimoji="1" lang="ja-JP" altLang="en-US" smtClean="0"/>
              <a:t>2012/10/22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EC06-135A-3D42-90E3-EBDEECAD8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3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18C2-87FB-8848-8409-5B3E7D90BD79}" type="datetimeFigureOut">
              <a:rPr kumimoji="1" lang="ja-JP" altLang="en-US" smtClean="0"/>
              <a:t>2012/10/22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EC06-135A-3D42-90E3-EBDEECAD8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18C2-87FB-8848-8409-5B3E7D90BD79}" type="datetimeFigureOut">
              <a:rPr kumimoji="1" lang="ja-JP" altLang="en-US" smtClean="0"/>
              <a:t>2012/10/22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EC06-135A-3D42-90E3-EBDEECAD8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18C2-87FB-8848-8409-5B3E7D90BD79}" type="datetimeFigureOut">
              <a:rPr kumimoji="1" lang="ja-JP" altLang="en-US" smtClean="0"/>
              <a:t>2012/10/22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EC06-135A-3D42-90E3-EBDEECAD8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07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18C2-87FB-8848-8409-5B3E7D90BD79}" type="datetimeFigureOut">
              <a:rPr kumimoji="1" lang="ja-JP" altLang="en-US" smtClean="0"/>
              <a:t>2012/10/22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EC06-135A-3D42-90E3-EBDEECAD8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46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18C2-87FB-8848-8409-5B3E7D90BD79}" type="datetimeFigureOut">
              <a:rPr kumimoji="1" lang="ja-JP" altLang="en-US" smtClean="0"/>
              <a:t>2012/10/22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EC06-135A-3D42-90E3-EBDEECAD8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23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18C2-87FB-8848-8409-5B3E7D90BD79}" type="datetimeFigureOut">
              <a:rPr kumimoji="1" lang="ja-JP" altLang="en-US" smtClean="0"/>
              <a:t>2012/10/22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EC06-135A-3D42-90E3-EBDEECAD8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9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やさしいスケジューリング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76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どんなツールがいいの？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なんでもいい。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23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誰が作るの？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プログラムを書く人。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90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どうやって作る？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タスクをできるだけ細かく。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24</a:t>
            </a:r>
            <a:r>
              <a:rPr lang="ja-JP" altLang="en-US" dirty="0" smtClean="0"/>
              <a:t>時間以上のタスクは大きすぎる。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349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忘れないで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時間の見積もりと、実際にかかった時間を記録するのが大事。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181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忘れないで！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テストとデバッグの時間を忘れないこと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919727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Macintosh PowerPoint</Application>
  <PresentationFormat>画面に合わせる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スケジュール</vt:lpstr>
      <vt:lpstr>どんなツールがいいの？</vt:lpstr>
      <vt:lpstr>誰が作るの？</vt:lpstr>
      <vt:lpstr>どうやって作る？</vt:lpstr>
      <vt:lpstr>忘れないで</vt:lpstr>
      <vt:lpstr>忘れないで！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スケジュール</dc:title>
  <dc:creator>八木 都志郎</dc:creator>
  <cp:lastModifiedBy>八木 都志郎</cp:lastModifiedBy>
  <cp:revision>5</cp:revision>
  <dcterms:created xsi:type="dcterms:W3CDTF">2012-10-15T04:17:13Z</dcterms:created>
  <dcterms:modified xsi:type="dcterms:W3CDTF">2012-10-22T04:21:33Z</dcterms:modified>
</cp:coreProperties>
</file>