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1" r:id="rId8"/>
    <p:sldId id="260" r:id="rId9"/>
    <p:sldId id="262" r:id="rId10"/>
    <p:sldId id="263" r:id="rId11"/>
    <p:sldId id="258" r:id="rId12"/>
    <p:sldId id="259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7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6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6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6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6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3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18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68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D1DB-AEB8-3041-A6A6-26A2231E18AF}" type="datetimeFigureOut">
              <a:rPr kumimoji="1" lang="ja-JP" altLang="en-US" smtClean="0"/>
              <a:t>2012/11/05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84E9-8F57-F04A-91F7-3D0EF971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80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 Expression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正規表現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971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カタカナだけ抜き出す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48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メールアドレスにマッチさせる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61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にマッチさせる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71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正規表現とは？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これなしでは文字列操作は無理ゲー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39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基礎知識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正規表現エンジンの有名な実装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GNU </a:t>
            </a:r>
            <a:r>
              <a:rPr kumimoji="1" lang="en-US" altLang="ja-JP" dirty="0" err="1" smtClean="0"/>
              <a:t>grep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PCRE</a:t>
            </a:r>
          </a:p>
          <a:p>
            <a:pPr lvl="1"/>
            <a:r>
              <a:rPr lang="en-US" altLang="ja-JP" dirty="0" smtClean="0"/>
              <a:t>ICU Regex</a:t>
            </a:r>
          </a:p>
          <a:p>
            <a:pPr lvl="1"/>
            <a:r>
              <a:rPr kumimoji="1" lang="en-US" altLang="ja-JP" dirty="0" err="1" smtClean="0"/>
              <a:t>Oniguruma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Regen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2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基礎知識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メタ文字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正規表現の中で特別な意味を持つ記号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82991"/>
              </p:ext>
            </p:extLst>
          </p:nvPr>
        </p:nvGraphicFramePr>
        <p:xfrm>
          <a:off x="1524000" y="299780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393"/>
                <a:gridCol w="527860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記号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任意の１文字にマッチ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直前の文字の０回以上の繰り返し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直前の文字の１回以上の繰り返し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括弧内に含まれる１文字にマッチ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[^]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括弧内に含まれない１文字にマッチ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^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行の最初にマッチ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行の最後にマッチ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{n}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直前の文字の</a:t>
                      </a:r>
                      <a:r>
                        <a:rPr kumimoji="1" lang="en-US" altLang="ja-JP" dirty="0" smtClean="0"/>
                        <a:t>n</a:t>
                      </a:r>
                      <a:r>
                        <a:rPr kumimoji="1" lang="ja-JP" altLang="en-US" dirty="0" smtClean="0"/>
                        <a:t>回繰り返しにマッチ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759615" y="3479438"/>
            <a:ext cx="14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代表例です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15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基礎知識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パターン修飾子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46104"/>
              </p:ext>
            </p:extLst>
          </p:nvPr>
        </p:nvGraphicFramePr>
        <p:xfrm>
          <a:off x="1524000" y="3169794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27"/>
                <a:gridCol w="441877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パターン修飾子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大文字小文字の区別をしない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複数行をまたがって検索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</a:t>
                      </a:r>
                      <a:r>
                        <a:rPr kumimoji="1" lang="ja-JP" altLang="en-US" dirty="0" smtClean="0"/>
                        <a:t>が改行文字にもマッチ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正規表現にコメントを書けるようにする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209374" y="4035090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代表例です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149" y="1944781"/>
            <a:ext cx="760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str</a:t>
            </a:r>
            <a:r>
              <a:rPr kumimoji="1" lang="en-US" altLang="ja-JP" dirty="0" smtClean="0"/>
              <a:t> = “</a:t>
            </a:r>
            <a:r>
              <a:rPr kumimoji="1" lang="ja-JP" altLang="en-US" dirty="0" smtClean="0"/>
              <a:t>「ヨネ子さん！」「そんな、いけません</a:t>
            </a:r>
            <a:r>
              <a:rPr kumimoji="1" lang="en-US" altLang="ja-JP" dirty="0" smtClean="0"/>
              <a:t>007…</a:t>
            </a:r>
            <a:r>
              <a:rPr kumimoji="1" lang="ja-JP" altLang="en-US" dirty="0" smtClean="0"/>
              <a:t>」「違うんだ、お願いだから聞いておくれ」「でも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あなたの</a:t>
            </a:r>
            <a:r>
              <a:rPr kumimoji="1" lang="en-US" altLang="ja-JP" dirty="0" smtClean="0"/>
              <a:t>URL</a:t>
            </a:r>
            <a:r>
              <a:rPr lang="ja-JP" altLang="en-US" dirty="0" smtClean="0"/>
              <a:t>が</a:t>
            </a:r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www.example.com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だなんて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」「せめて、メールもらえる？</a:t>
            </a:r>
            <a:r>
              <a:rPr lang="en-US" altLang="ja-JP" dirty="0" err="1" smtClean="0"/>
              <a:t>super_hacker@examle.com</a:t>
            </a:r>
            <a:r>
              <a:rPr lang="ja-JP" altLang="en-US" dirty="0" smtClean="0"/>
              <a:t>だからねよろしこ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7916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（半角）数字だけ抜き出す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15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アルファベット（大文字小文字含）だけ抜き出す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006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ひらがなだけ抜き出す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1671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255</Words>
  <Application>Microsoft Macintosh PowerPoint</Application>
  <PresentationFormat>画面に合わせる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Regular Expression</vt:lpstr>
      <vt:lpstr>正規表現とは？</vt:lpstr>
      <vt:lpstr>基礎知識</vt:lpstr>
      <vt:lpstr>基礎知識</vt:lpstr>
      <vt:lpstr>基礎知識</vt:lpstr>
      <vt:lpstr>練習</vt:lpstr>
      <vt:lpstr>練習</vt:lpstr>
      <vt:lpstr>演習</vt:lpstr>
      <vt:lpstr>演習</vt:lpstr>
      <vt:lpstr>演習</vt:lpstr>
      <vt:lpstr>演習</vt:lpstr>
      <vt:lpstr>演習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八木 都志郎</dc:creator>
  <cp:lastModifiedBy>八木 都志郎</cp:lastModifiedBy>
  <cp:revision>23</cp:revision>
  <dcterms:created xsi:type="dcterms:W3CDTF">2012-11-04T15:48:06Z</dcterms:created>
  <dcterms:modified xsi:type="dcterms:W3CDTF">2012-11-05T02:09:03Z</dcterms:modified>
</cp:coreProperties>
</file>