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1C628-2D55-2B4C-A7C1-C635A75B103C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0"/>
      <dgm:spPr/>
    </dgm:pt>
    <dgm:pt modelId="{62B06568-4D4E-9A4C-8604-2223437103AC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6AEA5AC4-A0F6-5046-8579-4160B0678D1B}" type="parTrans" cxnId="{232AE274-1317-4244-B7F7-A02FDE2273B7}">
      <dgm:prSet/>
      <dgm:spPr/>
      <dgm:t>
        <a:bodyPr/>
        <a:lstStyle/>
        <a:p>
          <a:endParaRPr kumimoji="1" lang="ja-JP" altLang="en-US"/>
        </a:p>
      </dgm:t>
    </dgm:pt>
    <dgm:pt modelId="{04227B76-1F69-BF42-9141-0C039F3A6125}" type="sibTrans" cxnId="{232AE274-1317-4244-B7F7-A02FDE2273B7}">
      <dgm:prSet/>
      <dgm:spPr/>
      <dgm:t>
        <a:bodyPr/>
        <a:lstStyle/>
        <a:p>
          <a:endParaRPr kumimoji="1" lang="ja-JP" altLang="en-US"/>
        </a:p>
      </dgm:t>
    </dgm:pt>
    <dgm:pt modelId="{C723C9D6-A540-314C-9A53-BD36601CE25B}">
      <dgm:prSet phldrT="[テキスト]" phldr="1"/>
      <dgm:spPr/>
      <dgm:t>
        <a:bodyPr/>
        <a:lstStyle/>
        <a:p>
          <a:endParaRPr kumimoji="1" lang="ja-JP" altLang="en-US"/>
        </a:p>
      </dgm:t>
    </dgm:pt>
    <dgm:pt modelId="{B7D99A80-097E-2D48-A5FC-19DEA491BF69}" type="parTrans" cxnId="{04EA9C8B-5628-9244-8FAE-D8C01496493E}">
      <dgm:prSet/>
      <dgm:spPr/>
      <dgm:t>
        <a:bodyPr/>
        <a:lstStyle/>
        <a:p>
          <a:endParaRPr kumimoji="1" lang="ja-JP" altLang="en-US"/>
        </a:p>
      </dgm:t>
    </dgm:pt>
    <dgm:pt modelId="{E44FA6C0-62D8-774C-8253-433748E0F411}" type="sibTrans" cxnId="{04EA9C8B-5628-9244-8FAE-D8C01496493E}">
      <dgm:prSet/>
      <dgm:spPr/>
      <dgm:t>
        <a:bodyPr/>
        <a:lstStyle/>
        <a:p>
          <a:endParaRPr kumimoji="1" lang="ja-JP" altLang="en-US"/>
        </a:p>
      </dgm:t>
    </dgm:pt>
    <dgm:pt modelId="{8EC25DDB-680E-154D-9907-9443A3C3ECA6}">
      <dgm:prSet phldrT="[テキスト]" phldr="1"/>
      <dgm:spPr/>
      <dgm:t>
        <a:bodyPr/>
        <a:lstStyle/>
        <a:p>
          <a:endParaRPr kumimoji="1" lang="ja-JP" altLang="en-US"/>
        </a:p>
      </dgm:t>
    </dgm:pt>
    <dgm:pt modelId="{97B7CD5F-FBA0-244E-B6FC-AB2A6C6BEBC3}" type="parTrans" cxnId="{56E0D9CD-2F33-2344-9034-32A139033580}">
      <dgm:prSet/>
      <dgm:spPr/>
      <dgm:t>
        <a:bodyPr/>
        <a:lstStyle/>
        <a:p>
          <a:endParaRPr kumimoji="1" lang="ja-JP" altLang="en-US"/>
        </a:p>
      </dgm:t>
    </dgm:pt>
    <dgm:pt modelId="{7F01E62D-A6EF-E443-B1E4-8A6B4FFBC5C7}" type="sibTrans" cxnId="{56E0D9CD-2F33-2344-9034-32A139033580}">
      <dgm:prSet/>
      <dgm:spPr/>
      <dgm:t>
        <a:bodyPr/>
        <a:lstStyle/>
        <a:p>
          <a:endParaRPr kumimoji="1" lang="ja-JP" altLang="en-US"/>
        </a:p>
      </dgm:t>
    </dgm:pt>
    <dgm:pt modelId="{CBC0E7D2-7E49-C24D-B1F9-85B4D67FD469}" type="pres">
      <dgm:prSet presAssocID="{32D1C628-2D55-2B4C-A7C1-C635A75B103C}" presName="compositeShape" presStyleCnt="0">
        <dgm:presLayoutVars>
          <dgm:chMax val="7"/>
          <dgm:dir/>
          <dgm:resizeHandles val="exact"/>
        </dgm:presLayoutVars>
      </dgm:prSet>
      <dgm:spPr/>
    </dgm:pt>
    <dgm:pt modelId="{A8EC55EF-52D1-9A4F-9C7D-373CA8D88425}" type="pres">
      <dgm:prSet presAssocID="{62B06568-4D4E-9A4C-8604-2223437103AC}" presName="circ1" presStyleLbl="vennNode1" presStyleIdx="0" presStyleCnt="3"/>
      <dgm:spPr/>
    </dgm:pt>
    <dgm:pt modelId="{C720B321-78CD-AC4B-AB3C-1FE866919928}" type="pres">
      <dgm:prSet presAssocID="{62B06568-4D4E-9A4C-8604-2223437103A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A38F61-4FE4-B04E-89F2-79314B71FD6D}" type="pres">
      <dgm:prSet presAssocID="{C723C9D6-A540-314C-9A53-BD36601CE25B}" presName="circ2" presStyleLbl="vennNode1" presStyleIdx="1" presStyleCnt="3"/>
      <dgm:spPr/>
    </dgm:pt>
    <dgm:pt modelId="{9358B161-6259-354A-90E1-01442AFF78B8}" type="pres">
      <dgm:prSet presAssocID="{C723C9D6-A540-314C-9A53-BD36601CE25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2DCE3F1-B8F2-4549-A63F-E951362D4EE9}" type="pres">
      <dgm:prSet presAssocID="{8EC25DDB-680E-154D-9907-9443A3C3ECA6}" presName="circ3" presStyleLbl="vennNode1" presStyleIdx="2" presStyleCnt="3"/>
      <dgm:spPr/>
    </dgm:pt>
    <dgm:pt modelId="{85D705C7-0E50-6942-A019-74BC94F61B59}" type="pres">
      <dgm:prSet presAssocID="{8EC25DDB-680E-154D-9907-9443A3C3ECA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D4F1919-91E1-6140-856D-867BC9E2B49B}" type="presOf" srcId="{62B06568-4D4E-9A4C-8604-2223437103AC}" destId="{C720B321-78CD-AC4B-AB3C-1FE866919928}" srcOrd="1" destOrd="0" presId="urn:microsoft.com/office/officeart/2005/8/layout/venn1"/>
    <dgm:cxn modelId="{5C9554C0-E960-9D49-AED1-F37E0F271B90}" type="presOf" srcId="{32D1C628-2D55-2B4C-A7C1-C635A75B103C}" destId="{CBC0E7D2-7E49-C24D-B1F9-85B4D67FD469}" srcOrd="0" destOrd="0" presId="urn:microsoft.com/office/officeart/2005/8/layout/venn1"/>
    <dgm:cxn modelId="{56E0D9CD-2F33-2344-9034-32A139033580}" srcId="{32D1C628-2D55-2B4C-A7C1-C635A75B103C}" destId="{8EC25DDB-680E-154D-9907-9443A3C3ECA6}" srcOrd="2" destOrd="0" parTransId="{97B7CD5F-FBA0-244E-B6FC-AB2A6C6BEBC3}" sibTransId="{7F01E62D-A6EF-E443-B1E4-8A6B4FFBC5C7}"/>
    <dgm:cxn modelId="{8441527B-12F5-B84D-9698-417A6051D7ED}" type="presOf" srcId="{8EC25DDB-680E-154D-9907-9443A3C3ECA6}" destId="{42DCE3F1-B8F2-4549-A63F-E951362D4EE9}" srcOrd="0" destOrd="0" presId="urn:microsoft.com/office/officeart/2005/8/layout/venn1"/>
    <dgm:cxn modelId="{62DCE4D4-67B2-EF40-9D58-90C2ACD818F4}" type="presOf" srcId="{C723C9D6-A540-314C-9A53-BD36601CE25B}" destId="{A0A38F61-4FE4-B04E-89F2-79314B71FD6D}" srcOrd="0" destOrd="0" presId="urn:microsoft.com/office/officeart/2005/8/layout/venn1"/>
    <dgm:cxn modelId="{04EA9C8B-5628-9244-8FAE-D8C01496493E}" srcId="{32D1C628-2D55-2B4C-A7C1-C635A75B103C}" destId="{C723C9D6-A540-314C-9A53-BD36601CE25B}" srcOrd="1" destOrd="0" parTransId="{B7D99A80-097E-2D48-A5FC-19DEA491BF69}" sibTransId="{E44FA6C0-62D8-774C-8253-433748E0F411}"/>
    <dgm:cxn modelId="{232AE274-1317-4244-B7F7-A02FDE2273B7}" srcId="{32D1C628-2D55-2B4C-A7C1-C635A75B103C}" destId="{62B06568-4D4E-9A4C-8604-2223437103AC}" srcOrd="0" destOrd="0" parTransId="{6AEA5AC4-A0F6-5046-8579-4160B0678D1B}" sibTransId="{04227B76-1F69-BF42-9141-0C039F3A6125}"/>
    <dgm:cxn modelId="{8EAC3958-BADD-6A41-9A94-6949CA35735E}" type="presOf" srcId="{C723C9D6-A540-314C-9A53-BD36601CE25B}" destId="{9358B161-6259-354A-90E1-01442AFF78B8}" srcOrd="1" destOrd="0" presId="urn:microsoft.com/office/officeart/2005/8/layout/venn1"/>
    <dgm:cxn modelId="{2135ED1D-CBEB-0747-85F7-0E7C3D6072B4}" type="presOf" srcId="{62B06568-4D4E-9A4C-8604-2223437103AC}" destId="{A8EC55EF-52D1-9A4F-9C7D-373CA8D88425}" srcOrd="0" destOrd="0" presId="urn:microsoft.com/office/officeart/2005/8/layout/venn1"/>
    <dgm:cxn modelId="{1955886E-B167-434E-915A-5B8DDBF62F21}" type="presOf" srcId="{8EC25DDB-680E-154D-9907-9443A3C3ECA6}" destId="{85D705C7-0E50-6942-A019-74BC94F61B59}" srcOrd="1" destOrd="0" presId="urn:microsoft.com/office/officeart/2005/8/layout/venn1"/>
    <dgm:cxn modelId="{135CFE2B-00EC-E247-8F60-7959024ADA6C}" type="presParOf" srcId="{CBC0E7D2-7E49-C24D-B1F9-85B4D67FD469}" destId="{A8EC55EF-52D1-9A4F-9C7D-373CA8D88425}" srcOrd="0" destOrd="0" presId="urn:microsoft.com/office/officeart/2005/8/layout/venn1"/>
    <dgm:cxn modelId="{A6B6A247-288F-5848-B3D5-B745797CED6A}" type="presParOf" srcId="{CBC0E7D2-7E49-C24D-B1F9-85B4D67FD469}" destId="{C720B321-78CD-AC4B-AB3C-1FE866919928}" srcOrd="1" destOrd="0" presId="urn:microsoft.com/office/officeart/2005/8/layout/venn1"/>
    <dgm:cxn modelId="{B6F6FBD8-404B-2C42-87AC-B8EA043BE2AD}" type="presParOf" srcId="{CBC0E7D2-7E49-C24D-B1F9-85B4D67FD469}" destId="{A0A38F61-4FE4-B04E-89F2-79314B71FD6D}" srcOrd="2" destOrd="0" presId="urn:microsoft.com/office/officeart/2005/8/layout/venn1"/>
    <dgm:cxn modelId="{B40A42C6-A323-4B49-A135-CDE83A142365}" type="presParOf" srcId="{CBC0E7D2-7E49-C24D-B1F9-85B4D67FD469}" destId="{9358B161-6259-354A-90E1-01442AFF78B8}" srcOrd="3" destOrd="0" presId="urn:microsoft.com/office/officeart/2005/8/layout/venn1"/>
    <dgm:cxn modelId="{2BCEEDF0-817F-8649-8515-19C3585F9AE4}" type="presParOf" srcId="{CBC0E7D2-7E49-C24D-B1F9-85B4D67FD469}" destId="{42DCE3F1-B8F2-4549-A63F-E951362D4EE9}" srcOrd="4" destOrd="0" presId="urn:microsoft.com/office/officeart/2005/8/layout/venn1"/>
    <dgm:cxn modelId="{9D1D51BC-CB6B-9841-8EEC-8A996EF6CCCA}" type="presParOf" srcId="{CBC0E7D2-7E49-C24D-B1F9-85B4D67FD469}" destId="{85D705C7-0E50-6942-A019-74BC94F61B5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08659-6647-454F-AF06-8771C619DD96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FE09A777-A2B2-1C4F-9729-8104CA26F599}">
      <dgm:prSet phldrT="[テキスト]" custT="1"/>
      <dgm:spPr/>
      <dgm:t>
        <a:bodyPr/>
        <a:lstStyle/>
        <a:p>
          <a:r>
            <a:rPr kumimoji="1" lang="ja-JP" altLang="en-US" sz="2800" dirty="0" smtClean="0"/>
            <a:t>アンパンマン</a:t>
          </a:r>
          <a:endParaRPr kumimoji="1" lang="ja-JP" altLang="en-US" sz="2800" dirty="0"/>
        </a:p>
      </dgm:t>
    </dgm:pt>
    <dgm:pt modelId="{2DDACBAF-879B-5D45-8D92-EADDA3989D0B}" type="parTrans" cxnId="{E53C8908-8411-6945-ADEC-924E5A2D5156}">
      <dgm:prSet/>
      <dgm:spPr/>
      <dgm:t>
        <a:bodyPr/>
        <a:lstStyle/>
        <a:p>
          <a:endParaRPr kumimoji="1" lang="ja-JP" altLang="en-US"/>
        </a:p>
      </dgm:t>
    </dgm:pt>
    <dgm:pt modelId="{9A3BFA63-FFF1-9F45-952C-02A19D5B4D90}" type="sibTrans" cxnId="{E53C8908-8411-6945-ADEC-924E5A2D5156}">
      <dgm:prSet/>
      <dgm:spPr/>
      <dgm:t>
        <a:bodyPr/>
        <a:lstStyle/>
        <a:p>
          <a:endParaRPr kumimoji="1" lang="ja-JP" altLang="en-US"/>
        </a:p>
      </dgm:t>
    </dgm:pt>
    <dgm:pt modelId="{B5ACC7B9-811A-504E-B489-805CD2BF0146}">
      <dgm:prSet phldrT="[テキスト]" custT="1"/>
      <dgm:spPr/>
      <dgm:t>
        <a:bodyPr/>
        <a:lstStyle/>
        <a:p>
          <a:r>
            <a:rPr kumimoji="1" lang="ja-JP" altLang="en-US" sz="4000" dirty="0" smtClean="0"/>
            <a:t>パン</a:t>
          </a:r>
          <a:endParaRPr kumimoji="1" lang="ja-JP" altLang="en-US" sz="4000" dirty="0"/>
        </a:p>
      </dgm:t>
    </dgm:pt>
    <dgm:pt modelId="{2FB98638-8160-D04E-958B-F75703B30036}" type="parTrans" cxnId="{43673A94-16CB-AE48-9F88-706F440FE6AF}">
      <dgm:prSet/>
      <dgm:spPr/>
      <dgm:t>
        <a:bodyPr/>
        <a:lstStyle/>
        <a:p>
          <a:endParaRPr kumimoji="1" lang="ja-JP" altLang="en-US"/>
        </a:p>
      </dgm:t>
    </dgm:pt>
    <dgm:pt modelId="{2A2AF883-F61E-B04E-9D20-B80383269EBD}" type="sibTrans" cxnId="{43673A94-16CB-AE48-9F88-706F440FE6AF}">
      <dgm:prSet/>
      <dgm:spPr/>
      <dgm:t>
        <a:bodyPr/>
        <a:lstStyle/>
        <a:p>
          <a:endParaRPr kumimoji="1" lang="ja-JP" altLang="en-US"/>
        </a:p>
      </dgm:t>
    </dgm:pt>
    <dgm:pt modelId="{DC0AC163-10A7-6E4E-A51F-5BFC5F441C0F}" type="pres">
      <dgm:prSet presAssocID="{2B508659-6647-454F-AF06-8771C619DD96}" presName="compositeShape" presStyleCnt="0">
        <dgm:presLayoutVars>
          <dgm:chMax val="7"/>
          <dgm:dir/>
          <dgm:resizeHandles val="exact"/>
        </dgm:presLayoutVars>
      </dgm:prSet>
      <dgm:spPr/>
    </dgm:pt>
    <dgm:pt modelId="{4DD73F16-C81A-1D46-B09D-5A03994A71B0}" type="pres">
      <dgm:prSet presAssocID="{FE09A777-A2B2-1C4F-9729-8104CA26F599}" presName="circ1" presStyleLbl="vennNode1" presStyleIdx="0" presStyleCnt="2"/>
      <dgm:spPr/>
    </dgm:pt>
    <dgm:pt modelId="{6108FBB0-8519-0F48-82ED-C0A43B6BDE98}" type="pres">
      <dgm:prSet presAssocID="{FE09A777-A2B2-1C4F-9729-8104CA26F5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054375-31EE-9642-972E-890EDDABF3F3}" type="pres">
      <dgm:prSet presAssocID="{B5ACC7B9-811A-504E-B489-805CD2BF0146}" presName="circ2" presStyleLbl="vennNode1" presStyleIdx="1" presStyleCnt="2"/>
      <dgm:spPr/>
    </dgm:pt>
    <dgm:pt modelId="{F71CB2A2-2DD7-044E-A431-865105AFB0AA}" type="pres">
      <dgm:prSet presAssocID="{B5ACC7B9-811A-504E-B489-805CD2BF014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649B2A8-5678-3D49-8FA3-A0E461E61156}" type="presOf" srcId="{FE09A777-A2B2-1C4F-9729-8104CA26F599}" destId="{4DD73F16-C81A-1D46-B09D-5A03994A71B0}" srcOrd="0" destOrd="0" presId="urn:microsoft.com/office/officeart/2005/8/layout/venn1"/>
    <dgm:cxn modelId="{56DD93E6-F106-6E4A-9140-DB2E051F37E6}" type="presOf" srcId="{B5ACC7B9-811A-504E-B489-805CD2BF0146}" destId="{CF054375-31EE-9642-972E-890EDDABF3F3}" srcOrd="0" destOrd="0" presId="urn:microsoft.com/office/officeart/2005/8/layout/venn1"/>
    <dgm:cxn modelId="{2937E7D5-9734-CA44-B831-80DC8A6FF54E}" type="presOf" srcId="{2B508659-6647-454F-AF06-8771C619DD96}" destId="{DC0AC163-10A7-6E4E-A51F-5BFC5F441C0F}" srcOrd="0" destOrd="0" presId="urn:microsoft.com/office/officeart/2005/8/layout/venn1"/>
    <dgm:cxn modelId="{43673A94-16CB-AE48-9F88-706F440FE6AF}" srcId="{2B508659-6647-454F-AF06-8771C619DD96}" destId="{B5ACC7B9-811A-504E-B489-805CD2BF0146}" srcOrd="1" destOrd="0" parTransId="{2FB98638-8160-D04E-958B-F75703B30036}" sibTransId="{2A2AF883-F61E-B04E-9D20-B80383269EBD}"/>
    <dgm:cxn modelId="{DD1D6ED9-B6EF-D64F-84DA-C2F93FF30F88}" type="presOf" srcId="{FE09A777-A2B2-1C4F-9729-8104CA26F599}" destId="{6108FBB0-8519-0F48-82ED-C0A43B6BDE98}" srcOrd="1" destOrd="0" presId="urn:microsoft.com/office/officeart/2005/8/layout/venn1"/>
    <dgm:cxn modelId="{DE283B4A-549F-0A42-B522-AA772BC1211F}" type="presOf" srcId="{B5ACC7B9-811A-504E-B489-805CD2BF0146}" destId="{F71CB2A2-2DD7-044E-A431-865105AFB0AA}" srcOrd="1" destOrd="0" presId="urn:microsoft.com/office/officeart/2005/8/layout/venn1"/>
    <dgm:cxn modelId="{E53C8908-8411-6945-ADEC-924E5A2D5156}" srcId="{2B508659-6647-454F-AF06-8771C619DD96}" destId="{FE09A777-A2B2-1C4F-9729-8104CA26F599}" srcOrd="0" destOrd="0" parTransId="{2DDACBAF-879B-5D45-8D92-EADDA3989D0B}" sibTransId="{9A3BFA63-FFF1-9F45-952C-02A19D5B4D90}"/>
    <dgm:cxn modelId="{F923F25E-F39A-4447-AC68-26600A8B1060}" type="presParOf" srcId="{DC0AC163-10A7-6E4E-A51F-5BFC5F441C0F}" destId="{4DD73F16-C81A-1D46-B09D-5A03994A71B0}" srcOrd="0" destOrd="0" presId="urn:microsoft.com/office/officeart/2005/8/layout/venn1"/>
    <dgm:cxn modelId="{9D113FA8-74B2-1147-8AA8-772A3C0A02A9}" type="presParOf" srcId="{DC0AC163-10A7-6E4E-A51F-5BFC5F441C0F}" destId="{6108FBB0-8519-0F48-82ED-C0A43B6BDE98}" srcOrd="1" destOrd="0" presId="urn:microsoft.com/office/officeart/2005/8/layout/venn1"/>
    <dgm:cxn modelId="{51472A2C-7CA8-B347-A5F6-68D7C6134EC3}" type="presParOf" srcId="{DC0AC163-10A7-6E4E-A51F-5BFC5F441C0F}" destId="{CF054375-31EE-9642-972E-890EDDABF3F3}" srcOrd="2" destOrd="0" presId="urn:microsoft.com/office/officeart/2005/8/layout/venn1"/>
    <dgm:cxn modelId="{511616F0-217D-A649-B0E6-EAF3A2B013E3}" type="presParOf" srcId="{DC0AC163-10A7-6E4E-A51F-5BFC5F441C0F}" destId="{F71CB2A2-2DD7-044E-A431-865105AFB0A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508659-6647-454F-AF06-8771C619DD96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FE09A777-A2B2-1C4F-9729-8104CA26F599}">
      <dgm:prSet phldrT="[テキスト]" custT="1"/>
      <dgm:spPr/>
      <dgm:t>
        <a:bodyPr/>
        <a:lstStyle/>
        <a:p>
          <a:r>
            <a:rPr kumimoji="1" lang="ja-JP" altLang="en-US" sz="2400" dirty="0" smtClean="0"/>
            <a:t>アンパンマン</a:t>
          </a:r>
          <a:endParaRPr kumimoji="1" lang="ja-JP" altLang="en-US" sz="2400" dirty="0"/>
        </a:p>
      </dgm:t>
    </dgm:pt>
    <dgm:pt modelId="{2DDACBAF-879B-5D45-8D92-EADDA3989D0B}" type="parTrans" cxnId="{E53C8908-8411-6945-ADEC-924E5A2D5156}">
      <dgm:prSet/>
      <dgm:spPr/>
      <dgm:t>
        <a:bodyPr/>
        <a:lstStyle/>
        <a:p>
          <a:endParaRPr kumimoji="1" lang="ja-JP" altLang="en-US"/>
        </a:p>
      </dgm:t>
    </dgm:pt>
    <dgm:pt modelId="{9A3BFA63-FFF1-9F45-952C-02A19D5B4D90}" type="sibTrans" cxnId="{E53C8908-8411-6945-ADEC-924E5A2D5156}">
      <dgm:prSet/>
      <dgm:spPr/>
      <dgm:t>
        <a:bodyPr/>
        <a:lstStyle/>
        <a:p>
          <a:endParaRPr kumimoji="1" lang="ja-JP" altLang="en-US"/>
        </a:p>
      </dgm:t>
    </dgm:pt>
    <dgm:pt modelId="{B5ACC7B9-811A-504E-B489-805CD2BF0146}">
      <dgm:prSet phldrT="[テキスト]" custT="1"/>
      <dgm:spPr/>
      <dgm:t>
        <a:bodyPr/>
        <a:lstStyle/>
        <a:p>
          <a:r>
            <a:rPr kumimoji="1" lang="ja-JP" altLang="en-US" sz="2000" dirty="0" smtClean="0"/>
            <a:t>カレーパンマン</a:t>
          </a:r>
          <a:endParaRPr kumimoji="1" lang="ja-JP" altLang="en-US" sz="2000" dirty="0"/>
        </a:p>
      </dgm:t>
    </dgm:pt>
    <dgm:pt modelId="{2FB98638-8160-D04E-958B-F75703B30036}" type="parTrans" cxnId="{43673A94-16CB-AE48-9F88-706F440FE6AF}">
      <dgm:prSet/>
      <dgm:spPr/>
      <dgm:t>
        <a:bodyPr/>
        <a:lstStyle/>
        <a:p>
          <a:endParaRPr kumimoji="1" lang="ja-JP" altLang="en-US"/>
        </a:p>
      </dgm:t>
    </dgm:pt>
    <dgm:pt modelId="{2A2AF883-F61E-B04E-9D20-B80383269EBD}" type="sibTrans" cxnId="{43673A94-16CB-AE48-9F88-706F440FE6AF}">
      <dgm:prSet/>
      <dgm:spPr/>
      <dgm:t>
        <a:bodyPr/>
        <a:lstStyle/>
        <a:p>
          <a:endParaRPr kumimoji="1" lang="ja-JP" altLang="en-US"/>
        </a:p>
      </dgm:t>
    </dgm:pt>
    <dgm:pt modelId="{DC0AC163-10A7-6E4E-A51F-5BFC5F441C0F}" type="pres">
      <dgm:prSet presAssocID="{2B508659-6647-454F-AF06-8771C619DD96}" presName="compositeShape" presStyleCnt="0">
        <dgm:presLayoutVars>
          <dgm:chMax val="7"/>
          <dgm:dir/>
          <dgm:resizeHandles val="exact"/>
        </dgm:presLayoutVars>
      </dgm:prSet>
      <dgm:spPr/>
    </dgm:pt>
    <dgm:pt modelId="{4DD73F16-C81A-1D46-B09D-5A03994A71B0}" type="pres">
      <dgm:prSet presAssocID="{FE09A777-A2B2-1C4F-9729-8104CA26F599}" presName="circ1" presStyleLbl="vennNode1" presStyleIdx="0" presStyleCnt="2"/>
      <dgm:spPr/>
    </dgm:pt>
    <dgm:pt modelId="{6108FBB0-8519-0F48-82ED-C0A43B6BDE98}" type="pres">
      <dgm:prSet presAssocID="{FE09A777-A2B2-1C4F-9729-8104CA26F5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054375-31EE-9642-972E-890EDDABF3F3}" type="pres">
      <dgm:prSet presAssocID="{B5ACC7B9-811A-504E-B489-805CD2BF0146}" presName="circ2" presStyleLbl="vennNode1" presStyleIdx="1" presStyleCnt="2"/>
      <dgm:spPr/>
    </dgm:pt>
    <dgm:pt modelId="{F71CB2A2-2DD7-044E-A431-865105AFB0AA}" type="pres">
      <dgm:prSet presAssocID="{B5ACC7B9-811A-504E-B489-805CD2BF014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F2CE6A8-B1FF-D44C-94EC-2E1113FBD3BB}" type="presOf" srcId="{FE09A777-A2B2-1C4F-9729-8104CA26F599}" destId="{6108FBB0-8519-0F48-82ED-C0A43B6BDE98}" srcOrd="1" destOrd="0" presId="urn:microsoft.com/office/officeart/2005/8/layout/venn1"/>
    <dgm:cxn modelId="{43673A94-16CB-AE48-9F88-706F440FE6AF}" srcId="{2B508659-6647-454F-AF06-8771C619DD96}" destId="{B5ACC7B9-811A-504E-B489-805CD2BF0146}" srcOrd="1" destOrd="0" parTransId="{2FB98638-8160-D04E-958B-F75703B30036}" sibTransId="{2A2AF883-F61E-B04E-9D20-B80383269EBD}"/>
    <dgm:cxn modelId="{B1084BAE-A0AB-F045-AA11-2E3ACFB9CB28}" type="presOf" srcId="{B5ACC7B9-811A-504E-B489-805CD2BF0146}" destId="{F71CB2A2-2DD7-044E-A431-865105AFB0AA}" srcOrd="1" destOrd="0" presId="urn:microsoft.com/office/officeart/2005/8/layout/venn1"/>
    <dgm:cxn modelId="{68591B6D-84D0-E145-89A9-2D0805541DA3}" type="presOf" srcId="{B5ACC7B9-811A-504E-B489-805CD2BF0146}" destId="{CF054375-31EE-9642-972E-890EDDABF3F3}" srcOrd="0" destOrd="0" presId="urn:microsoft.com/office/officeart/2005/8/layout/venn1"/>
    <dgm:cxn modelId="{E53C8908-8411-6945-ADEC-924E5A2D5156}" srcId="{2B508659-6647-454F-AF06-8771C619DD96}" destId="{FE09A777-A2B2-1C4F-9729-8104CA26F599}" srcOrd="0" destOrd="0" parTransId="{2DDACBAF-879B-5D45-8D92-EADDA3989D0B}" sibTransId="{9A3BFA63-FFF1-9F45-952C-02A19D5B4D90}"/>
    <dgm:cxn modelId="{3614B301-1F83-5748-B30A-971C273CF99E}" type="presOf" srcId="{FE09A777-A2B2-1C4F-9729-8104CA26F599}" destId="{4DD73F16-C81A-1D46-B09D-5A03994A71B0}" srcOrd="0" destOrd="0" presId="urn:microsoft.com/office/officeart/2005/8/layout/venn1"/>
    <dgm:cxn modelId="{6B6754A9-02D7-BE43-B0E1-CCF1FD7276E0}" type="presOf" srcId="{2B508659-6647-454F-AF06-8771C619DD96}" destId="{DC0AC163-10A7-6E4E-A51F-5BFC5F441C0F}" srcOrd="0" destOrd="0" presId="urn:microsoft.com/office/officeart/2005/8/layout/venn1"/>
    <dgm:cxn modelId="{3C0B7125-1D56-684F-9045-5E9D807D4976}" type="presParOf" srcId="{DC0AC163-10A7-6E4E-A51F-5BFC5F441C0F}" destId="{4DD73F16-C81A-1D46-B09D-5A03994A71B0}" srcOrd="0" destOrd="0" presId="urn:microsoft.com/office/officeart/2005/8/layout/venn1"/>
    <dgm:cxn modelId="{3BE3BE61-FB70-A047-BC43-EB74669D9F7F}" type="presParOf" srcId="{DC0AC163-10A7-6E4E-A51F-5BFC5F441C0F}" destId="{6108FBB0-8519-0F48-82ED-C0A43B6BDE98}" srcOrd="1" destOrd="0" presId="urn:microsoft.com/office/officeart/2005/8/layout/venn1"/>
    <dgm:cxn modelId="{92892BC2-9331-9548-81D2-31B24ECD04E8}" type="presParOf" srcId="{DC0AC163-10A7-6E4E-A51F-5BFC5F441C0F}" destId="{CF054375-31EE-9642-972E-890EDDABF3F3}" srcOrd="2" destOrd="0" presId="urn:microsoft.com/office/officeart/2005/8/layout/venn1"/>
    <dgm:cxn modelId="{17991D50-D9AC-A347-9BED-62F450091090}" type="presParOf" srcId="{DC0AC163-10A7-6E4E-A51F-5BFC5F441C0F}" destId="{F71CB2A2-2DD7-044E-A431-865105AFB0A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C55EF-52D1-9A4F-9C7D-373CA8D88425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500" kern="1200" dirty="0"/>
        </a:p>
      </dsp:txBody>
      <dsp:txXfrm>
        <a:off x="2153920" y="477519"/>
        <a:ext cx="1788160" cy="1097280"/>
      </dsp:txXfrm>
    </dsp:sp>
    <dsp:sp modelId="{A0A38F61-4FE4-B04E-89F2-79314B71FD6D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800" kern="1200"/>
        </a:p>
      </dsp:txBody>
      <dsp:txXfrm>
        <a:off x="3454400" y="2204720"/>
        <a:ext cx="1463040" cy="1341120"/>
      </dsp:txXfrm>
    </dsp:sp>
    <dsp:sp modelId="{42DCE3F1-B8F2-4549-A63F-E951362D4EE9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800" kern="1200"/>
        </a:p>
      </dsp:txBody>
      <dsp:txXfrm>
        <a:off x="1178560" y="2204720"/>
        <a:ext cx="1463040" cy="134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3F16-C81A-1D46-B09D-5A03994A71B0}">
      <dsp:nvSpPr>
        <dsp:cNvPr id="0" name=""/>
        <dsp:cNvSpPr/>
      </dsp:nvSpPr>
      <dsp:spPr>
        <a:xfrm>
          <a:off x="95386" y="236700"/>
          <a:ext cx="2352870" cy="235287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アンパンマン</a:t>
          </a:r>
          <a:endParaRPr kumimoji="1" lang="ja-JP" altLang="en-US" sz="2800" kern="1200" dirty="0"/>
        </a:p>
      </dsp:txBody>
      <dsp:txXfrm>
        <a:off x="423940" y="514154"/>
        <a:ext cx="1356609" cy="1797962"/>
      </dsp:txXfrm>
    </dsp:sp>
    <dsp:sp modelId="{CF054375-31EE-9642-972E-890EDDABF3F3}">
      <dsp:nvSpPr>
        <dsp:cNvPr id="0" name=""/>
        <dsp:cNvSpPr/>
      </dsp:nvSpPr>
      <dsp:spPr>
        <a:xfrm>
          <a:off x="1791149" y="236700"/>
          <a:ext cx="2352870" cy="235287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パン</a:t>
          </a:r>
          <a:endParaRPr kumimoji="1" lang="ja-JP" altLang="en-US" sz="4000" kern="1200" dirty="0"/>
        </a:p>
      </dsp:txBody>
      <dsp:txXfrm>
        <a:off x="2458855" y="514154"/>
        <a:ext cx="1356609" cy="1797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3F16-C81A-1D46-B09D-5A03994A71B0}">
      <dsp:nvSpPr>
        <dsp:cNvPr id="0" name=""/>
        <dsp:cNvSpPr/>
      </dsp:nvSpPr>
      <dsp:spPr>
        <a:xfrm>
          <a:off x="95386" y="236700"/>
          <a:ext cx="2352870" cy="235287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アンパンマン</a:t>
          </a:r>
          <a:endParaRPr kumimoji="1" lang="ja-JP" altLang="en-US" sz="2400" kern="1200" dirty="0"/>
        </a:p>
      </dsp:txBody>
      <dsp:txXfrm>
        <a:off x="423940" y="514154"/>
        <a:ext cx="1356609" cy="1797962"/>
      </dsp:txXfrm>
    </dsp:sp>
    <dsp:sp modelId="{CF054375-31EE-9642-972E-890EDDABF3F3}">
      <dsp:nvSpPr>
        <dsp:cNvPr id="0" name=""/>
        <dsp:cNvSpPr/>
      </dsp:nvSpPr>
      <dsp:spPr>
        <a:xfrm>
          <a:off x="1791149" y="236700"/>
          <a:ext cx="2352870" cy="235287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カレーパンマン</a:t>
          </a:r>
          <a:endParaRPr kumimoji="1" lang="ja-JP" altLang="en-US" sz="2000" kern="1200" dirty="0"/>
        </a:p>
      </dsp:txBody>
      <dsp:txXfrm>
        <a:off x="2458855" y="514154"/>
        <a:ext cx="1356609" cy="1797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7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46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8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10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54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16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49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1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2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4B5F-F795-FF4D-A024-C3336B375435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DC14-1A1F-B44A-9FEF-B7F6904A1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6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集合を扱う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82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WHERE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843616"/>
            <a:ext cx="62153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SELECT * FROM table</a:t>
            </a:r>
          </a:p>
          <a:p>
            <a:r>
              <a:rPr lang="ja-JP" altLang="ja-JP" sz="3600" dirty="0" smtClean="0"/>
              <a:t>　</a:t>
            </a:r>
            <a:r>
              <a:rPr lang="en-US" altLang="ja-JP" sz="3600" dirty="0" smtClean="0"/>
              <a:t>WHERE name = ‘</a:t>
            </a:r>
            <a:r>
              <a:rPr lang="ja-JP" altLang="en-US" sz="3600" dirty="0" smtClean="0"/>
              <a:t>アンパンマン</a:t>
            </a:r>
            <a:r>
              <a:rPr lang="en-US" altLang="ja-JP" sz="3600" dirty="0" smtClean="0"/>
              <a:t>’</a:t>
            </a:r>
          </a:p>
          <a:p>
            <a:r>
              <a:rPr lang="en-US" altLang="ja-JP" sz="3600" dirty="0"/>
              <a:t> </a:t>
            </a:r>
            <a:r>
              <a:rPr lang="en-US" altLang="ja-JP" sz="3600" dirty="0" smtClean="0"/>
              <a:t>  AND type = ‘</a:t>
            </a:r>
            <a:r>
              <a:rPr lang="ja-JP" altLang="en-US" sz="3600" dirty="0" smtClean="0"/>
              <a:t>パン</a:t>
            </a:r>
            <a:r>
              <a:rPr lang="en-US" altLang="ja-JP" sz="3600" dirty="0" smtClean="0"/>
              <a:t>’;</a:t>
            </a:r>
            <a:endParaRPr kumimoji="1" lang="ja-JP" altLang="en-US" sz="36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432527625"/>
              </p:ext>
            </p:extLst>
          </p:nvPr>
        </p:nvGraphicFramePr>
        <p:xfrm>
          <a:off x="3966122" y="3611701"/>
          <a:ext cx="4239406" cy="2826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86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WHERE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843616"/>
            <a:ext cx="62153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SELECT * FROM table</a:t>
            </a:r>
          </a:p>
          <a:p>
            <a:r>
              <a:rPr lang="ja-JP" altLang="ja-JP" sz="3600" dirty="0" smtClean="0"/>
              <a:t>　</a:t>
            </a:r>
            <a:r>
              <a:rPr lang="en-US" altLang="ja-JP" sz="3600" dirty="0" smtClean="0"/>
              <a:t>WHERE name = ‘</a:t>
            </a:r>
            <a:r>
              <a:rPr lang="ja-JP" altLang="en-US" sz="3600" dirty="0" smtClean="0"/>
              <a:t>アンパンマン</a:t>
            </a:r>
            <a:r>
              <a:rPr lang="en-US" altLang="ja-JP" sz="3600" dirty="0" smtClean="0"/>
              <a:t>’</a:t>
            </a:r>
          </a:p>
          <a:p>
            <a:r>
              <a:rPr lang="en-US" altLang="ja-JP" sz="3600" dirty="0"/>
              <a:t> </a:t>
            </a:r>
            <a:r>
              <a:rPr lang="en-US" altLang="ja-JP" sz="3600" dirty="0" smtClean="0"/>
              <a:t>  OR name = ‘</a:t>
            </a:r>
            <a:r>
              <a:rPr lang="ja-JP" altLang="en-US" sz="3600" dirty="0" smtClean="0"/>
              <a:t>カレーパンマン</a:t>
            </a:r>
            <a:r>
              <a:rPr lang="en-US" altLang="ja-JP" sz="3600" dirty="0" smtClean="0"/>
              <a:t>’;</a:t>
            </a:r>
            <a:endParaRPr kumimoji="1" lang="ja-JP" altLang="en-US" sz="36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013626525"/>
              </p:ext>
            </p:extLst>
          </p:nvPr>
        </p:nvGraphicFramePr>
        <p:xfrm>
          <a:off x="3966122" y="3611701"/>
          <a:ext cx="4239406" cy="2826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89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Structured Query </a:t>
            </a:r>
            <a:r>
              <a:rPr lang="en-US" altLang="ja-JP" dirty="0" smtClean="0"/>
              <a:t>Language</a:t>
            </a:r>
          </a:p>
          <a:p>
            <a:r>
              <a:rPr kumimoji="1" lang="ja-JP" altLang="en-US" dirty="0" smtClean="0"/>
              <a:t>構造化された問い合わせ（用）言語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936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INSERT</a:t>
            </a:r>
          </a:p>
          <a:p>
            <a:r>
              <a:rPr lang="en-US" altLang="ja-JP" dirty="0" smtClean="0"/>
              <a:t>SELECT</a:t>
            </a:r>
          </a:p>
          <a:p>
            <a:r>
              <a:rPr kumimoji="1" lang="en-US" altLang="ja-JP" dirty="0" smtClean="0"/>
              <a:t>UPDATE</a:t>
            </a:r>
          </a:p>
          <a:p>
            <a:r>
              <a:rPr lang="en-US" altLang="ja-JP" dirty="0" smtClean="0"/>
              <a:t>DELETE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664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INSERT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aseline="-25000" dirty="0" smtClean="0"/>
              <a:t>INSERT INTO table (name) VALUES (‘</a:t>
            </a:r>
            <a:r>
              <a:rPr kumimoji="1" lang="ja-JP" altLang="en-US" baseline="-25000" dirty="0" smtClean="0"/>
              <a:t>アンパンマン</a:t>
            </a:r>
            <a:r>
              <a:rPr kumimoji="1" lang="en-US" altLang="ja-JP" baseline="-25000" dirty="0" smtClean="0"/>
              <a:t>’);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7531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SELECT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SELECT * FROM table;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62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UPDATE tabl</a:t>
            </a:r>
            <a:r>
              <a:rPr lang="en-US" altLang="ja-JP" dirty="0" smtClean="0"/>
              <a:t>e SET name = ‘</a:t>
            </a:r>
            <a:r>
              <a:rPr lang="ja-JP" altLang="en-US" dirty="0" smtClean="0"/>
              <a:t>バイキンマン</a:t>
            </a:r>
            <a:r>
              <a:rPr lang="en-US" altLang="ja-JP" dirty="0" smtClean="0"/>
              <a:t>’;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154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DELETE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DELETE FROM table;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5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WHERE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250569014"/>
              </p:ext>
            </p:extLst>
          </p:nvPr>
        </p:nvGraphicFramePr>
        <p:xfrm>
          <a:off x="1579820" y="18436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29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WHERE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843616"/>
            <a:ext cx="6338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SELECT * FROM table</a:t>
            </a:r>
          </a:p>
          <a:p>
            <a:r>
              <a:rPr lang="ja-JP" altLang="ja-JP" sz="3600" dirty="0" smtClean="0"/>
              <a:t>　</a:t>
            </a:r>
            <a:r>
              <a:rPr lang="en-US" altLang="ja-JP" sz="3600" dirty="0" smtClean="0"/>
              <a:t>WHERE name = ‘</a:t>
            </a:r>
            <a:r>
              <a:rPr lang="ja-JP" altLang="en-US" sz="3600" dirty="0" smtClean="0"/>
              <a:t>アンパンマン</a:t>
            </a:r>
            <a:r>
              <a:rPr lang="en-US" altLang="ja-JP" sz="3600" dirty="0" smtClean="0"/>
              <a:t>’;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777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</Words>
  <Application>Microsoft Macintosh PowerPoint</Application>
  <PresentationFormat>画面に合わせる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SQL</vt:lpstr>
      <vt:lpstr>SQL</vt:lpstr>
      <vt:lpstr>動詞</vt:lpstr>
      <vt:lpstr>INSERT</vt:lpstr>
      <vt:lpstr>SELECT</vt:lpstr>
      <vt:lpstr>UPDATE</vt:lpstr>
      <vt:lpstr>DELETE</vt:lpstr>
      <vt:lpstr>WHERE</vt:lpstr>
      <vt:lpstr>WHERE</vt:lpstr>
      <vt:lpstr>WHERE</vt:lpstr>
      <vt:lpstr>WHERE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八木 都志郎</dc:creator>
  <cp:lastModifiedBy>八木 都志郎</cp:lastModifiedBy>
  <cp:revision>16</cp:revision>
  <dcterms:created xsi:type="dcterms:W3CDTF">2012-11-15T18:17:37Z</dcterms:created>
  <dcterms:modified xsi:type="dcterms:W3CDTF">2012-11-15T18:36:57Z</dcterms:modified>
</cp:coreProperties>
</file>