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5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3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2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56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4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1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5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81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01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C3A3-AD32-1F47-8155-961C4D871B71}" type="datetimeFigureOut">
              <a:rPr kumimoji="1" lang="ja-JP" altLang="en-US" smtClean="0"/>
              <a:t>2012/12/10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9845-BD04-ED48-A35B-DFE9C3932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0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Free Software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GNU</a:t>
            </a:r>
            <a:r>
              <a:rPr kumimoji="1" lang="ja-JP" altLang="en-US" dirty="0" smtClean="0"/>
              <a:t>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3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Free</a:t>
            </a:r>
          </a:p>
          <a:p>
            <a:pPr lvl="1"/>
            <a:r>
              <a:rPr lang="ja-JP" altLang="en-US" dirty="0" smtClean="0"/>
              <a:t>使う自由を最大限にする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ルールに従えば別に売ってもいい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754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いろんなビジネス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などなど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デュアルライセンス</a:t>
            </a:r>
            <a:endParaRPr lang="en-US" altLang="ja-JP" dirty="0" smtClean="0"/>
          </a:p>
          <a:p>
            <a:r>
              <a:rPr kumimoji="1" lang="en-US" altLang="ja-JP" dirty="0" smtClean="0"/>
              <a:t>IBM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サポートを売る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33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無料？自由？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175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Free as in freedom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Free as in beer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805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AT&amp;T</a:t>
            </a:r>
          </a:p>
          <a:p>
            <a:pPr lvl="1"/>
            <a:r>
              <a:rPr lang="ja-JP" altLang="en-US" dirty="0" smtClean="0"/>
              <a:t>いろいろ分派</a:t>
            </a:r>
            <a:endParaRPr kumimoji="1" lang="ja-JP" altLang="en-US" dirty="0"/>
          </a:p>
        </p:txBody>
      </p:sp>
      <p:pic>
        <p:nvPicPr>
          <p:cNvPr id="6" name="図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80" y="3794383"/>
            <a:ext cx="4152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GNU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GNU is Not Unix</a:t>
            </a:r>
          </a:p>
          <a:p>
            <a:pPr lvl="1"/>
            <a:r>
              <a:rPr lang="en-US" altLang="ja-JP" dirty="0" smtClean="0"/>
              <a:t>Gnu</a:t>
            </a:r>
            <a:r>
              <a:rPr lang="ja-JP" altLang="en-US" dirty="0" smtClean="0"/>
              <a:t>は</a:t>
            </a:r>
            <a:r>
              <a:rPr lang="en-US" altLang="ja-JP" dirty="0" smtClean="0"/>
              <a:t>UNIX</a:t>
            </a:r>
            <a:r>
              <a:rPr lang="ja-JP" altLang="en-US" dirty="0" smtClean="0"/>
              <a:t>ではありません</a:t>
            </a:r>
            <a:endParaRPr kumimoji="1" lang="ja-JP" altLang="en-US" dirty="0"/>
          </a:p>
        </p:txBody>
      </p:sp>
      <p:pic>
        <p:nvPicPr>
          <p:cNvPr id="8" name="図 7" descr="top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62" y="3166214"/>
            <a:ext cx="5587379" cy="10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GNU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GNU </a:t>
            </a:r>
            <a:r>
              <a:rPr kumimoji="1" lang="en-US" altLang="ja-JP" dirty="0" err="1" smtClean="0"/>
              <a:t>Emacs</a:t>
            </a:r>
            <a:endParaRPr kumimoji="1" lang="en-US" altLang="ja-JP" dirty="0" smtClean="0"/>
          </a:p>
          <a:p>
            <a:r>
              <a:rPr lang="en-US" altLang="ja-JP" dirty="0" smtClean="0"/>
              <a:t>GCC</a:t>
            </a:r>
          </a:p>
          <a:p>
            <a:r>
              <a:rPr kumimoji="1" lang="en-US" altLang="ja-JP" dirty="0" smtClean="0"/>
              <a:t>GDB</a:t>
            </a:r>
          </a:p>
          <a:p>
            <a:r>
              <a:rPr lang="en-US" altLang="ja-JP" dirty="0" smtClean="0"/>
              <a:t>GLIBC</a:t>
            </a:r>
          </a:p>
          <a:p>
            <a:r>
              <a:rPr lang="ja-JP" altLang="en-US" dirty="0" smtClean="0"/>
              <a:t>とか</a:t>
            </a:r>
            <a:endParaRPr kumimoji="1" lang="en-US" altLang="ja-JP" dirty="0" smtClean="0"/>
          </a:p>
          <a:p>
            <a:r>
              <a:rPr lang="ja-JP" altLang="en-US" dirty="0" smtClean="0"/>
              <a:t>とか</a:t>
            </a:r>
            <a:endParaRPr lang="en-US" altLang="ja-JP" dirty="0" smtClean="0"/>
          </a:p>
          <a:p>
            <a:r>
              <a:rPr kumimoji="1" lang="en-US" altLang="ja-JP" dirty="0" smtClean="0"/>
              <a:t>GNU/Linux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349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GNU/Linux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はカーネル</a:t>
            </a:r>
            <a:endParaRPr kumimoji="1" lang="en-US" altLang="ja-JP" dirty="0" smtClean="0"/>
          </a:p>
          <a:p>
            <a:r>
              <a:rPr lang="ja-JP" altLang="en-US" dirty="0" smtClean="0"/>
              <a:t>カーネルだけじゃ動かない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11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GPL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GNU</a:t>
            </a:r>
            <a:r>
              <a:rPr kumimoji="1" lang="ja-JP" altLang="en-US" dirty="0" smtClean="0"/>
              <a:t>最大の発明</a:t>
            </a:r>
            <a:endParaRPr kumimoji="1" lang="en-US" altLang="ja-JP" dirty="0" smtClean="0"/>
          </a:p>
          <a:p>
            <a:r>
              <a:rPr lang="ja-JP" altLang="en-US" dirty="0" smtClean="0"/>
              <a:t>変更したら共有すること、を強制する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33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ライセンス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プロプライエタリ</a:t>
            </a:r>
            <a:endParaRPr kumimoji="1" lang="en-US" altLang="ja-JP" dirty="0" smtClean="0"/>
          </a:p>
          <a:p>
            <a:r>
              <a:rPr lang="ja-JP" altLang="en-US" dirty="0" smtClean="0"/>
              <a:t>フリー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MIT</a:t>
            </a:r>
            <a:r>
              <a:rPr kumimoji="1" lang="ja-JP" altLang="en-US" dirty="0" smtClean="0"/>
              <a:t>ライセンス、</a:t>
            </a:r>
            <a:r>
              <a:rPr kumimoji="1" lang="en-US" altLang="ja-JP" dirty="0" smtClean="0"/>
              <a:t>Apache</a:t>
            </a:r>
            <a:r>
              <a:rPr kumimoji="1" lang="ja-JP" altLang="en-US" dirty="0" smtClean="0"/>
              <a:t>ライセンス、</a:t>
            </a:r>
            <a:r>
              <a:rPr lang="ja-JP" altLang="en-US" dirty="0" smtClean="0"/>
              <a:t>アーティスティックライセンス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en-US" altLang="ja-JP" dirty="0" smtClean="0"/>
              <a:t>GPL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0993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112</Words>
  <Application>Microsoft Macintosh PowerPoint</Application>
  <PresentationFormat>画面に合わせる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Free Software</vt:lpstr>
      <vt:lpstr>Free</vt:lpstr>
      <vt:lpstr>Free</vt:lpstr>
      <vt:lpstr>UNIX</vt:lpstr>
      <vt:lpstr>GNU</vt:lpstr>
      <vt:lpstr>GNU</vt:lpstr>
      <vt:lpstr>GNU/Linux</vt:lpstr>
      <vt:lpstr>GPL</vt:lpstr>
      <vt:lpstr>ライセンス</vt:lpstr>
      <vt:lpstr>よくある誤解</vt:lpstr>
      <vt:lpstr>いろんなビジネス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アプリのストラテジー</dc:title>
  <dc:creator>八木 都志郎</dc:creator>
  <cp:lastModifiedBy>八木 都志郎</cp:lastModifiedBy>
  <cp:revision>21</cp:revision>
  <dcterms:created xsi:type="dcterms:W3CDTF">2012-12-09T16:42:40Z</dcterms:created>
  <dcterms:modified xsi:type="dcterms:W3CDTF">2012-12-10T04:33:47Z</dcterms:modified>
</cp:coreProperties>
</file>