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48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38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57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81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3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5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52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9822-6F42-8749-917B-73616C536542}" type="datetimeFigureOut">
              <a:rPr kumimoji="1" lang="ja-JP" altLang="en-US" smtClean="0"/>
              <a:t>2012/12/17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98A7-0014-3F41-B6C5-8446C507F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0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Quiz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ソフトウェアライセンス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340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Free Software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Free</a:t>
            </a:r>
            <a:r>
              <a:rPr kumimoji="1" lang="ja-JP" altLang="en-US" dirty="0" smtClean="0"/>
              <a:t>の意味は？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311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Free Software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GPL</a:t>
            </a:r>
            <a:r>
              <a:rPr kumimoji="1" lang="ja-JP" altLang="en-US" dirty="0" smtClean="0"/>
              <a:t>の説明として正しいのは？</a:t>
            </a:r>
            <a:endParaRPr kumimoji="1" lang="en-US" altLang="ja-JP" dirty="0" smtClean="0"/>
          </a:p>
          <a:p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ソフトウェアは無料で配布すること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ソフトウェアのソースコードが入手可能であること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用のソフトウェアであること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441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Free Software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フリーソフトウェアを販売するのは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問題ない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禁止されている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場合による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02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Free Software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GPL</a:t>
            </a:r>
            <a:r>
              <a:rPr kumimoji="1" lang="ja-JP" altLang="en-US" dirty="0" smtClean="0"/>
              <a:t>の元で配布されているソフトウェアは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商用製品に組み込んでもいい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商用製品に組み込んではいけない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339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Free Software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MIT</a:t>
            </a:r>
            <a:r>
              <a:rPr kumimoji="1" lang="ja-JP" altLang="en-US" dirty="0" smtClean="0"/>
              <a:t>ライセンス、</a:t>
            </a:r>
            <a:r>
              <a:rPr kumimoji="1" lang="en-US" altLang="ja-JP" dirty="0" smtClean="0"/>
              <a:t>BSD</a:t>
            </a:r>
            <a:r>
              <a:rPr kumimoji="1" lang="ja-JP" altLang="en-US" dirty="0" smtClean="0"/>
              <a:t>ライセンスのソフトウェアを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商用製品に組み込むのは禁止されている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商用製品に組み込んだ場合は商用製品もソースコード公開の義務がある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いかなる使用も許可されている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37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Free Software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この人は？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ひげのおじさん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リチャード・ストールマン</a:t>
            </a:r>
            <a:endParaRPr kumimoji="1" lang="ja-JP" altLang="en-US" dirty="0"/>
          </a:p>
        </p:txBody>
      </p:sp>
      <p:pic>
        <p:nvPicPr>
          <p:cNvPr id="6" name="図 5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27" y="3662363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661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134</Words>
  <Application>Microsoft Macintosh PowerPoint</Application>
  <PresentationFormat>画面に合わせる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ホワイト</vt:lpstr>
      <vt:lpstr>Quiz</vt:lpstr>
      <vt:lpstr>Free Software</vt:lpstr>
      <vt:lpstr>Free Software</vt:lpstr>
      <vt:lpstr>Free Software</vt:lpstr>
      <vt:lpstr>Free Software</vt:lpstr>
      <vt:lpstr>Free Software</vt:lpstr>
      <vt:lpstr>Free Software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八木 都志郎</dc:creator>
  <cp:lastModifiedBy>八木 都志郎</cp:lastModifiedBy>
  <cp:revision>4</cp:revision>
  <dcterms:created xsi:type="dcterms:W3CDTF">2012-12-17T01:45:10Z</dcterms:created>
  <dcterms:modified xsi:type="dcterms:W3CDTF">2012-12-17T04:29:03Z</dcterms:modified>
</cp:coreProperties>
</file>