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93877-A90F-BE47-AB4F-BBC6E6E29D06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116A7-7480-E343-A59C-46DCC8B08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2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文句ないだろ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116A7-7480-E343-A59C-46DCC8B0836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49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おらおら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116A7-7480-E343-A59C-46DCC8B0836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53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えー、そんなこともわからないのー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116A7-7480-E343-A59C-46DCC8B0836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9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みんなの意見は？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116A7-7480-E343-A59C-46DCC8B0836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0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95AB-C603-7944-8389-AA1412EA3C13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D831-33AD-A64A-9872-D4AE486B8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63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95AB-C603-7944-8389-AA1412EA3C13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D831-33AD-A64A-9872-D4AE486B8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9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95AB-C603-7944-8389-AA1412EA3C13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D831-33AD-A64A-9872-D4AE486B8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39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95AB-C603-7944-8389-AA1412EA3C13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D831-33AD-A64A-9872-D4AE486B8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5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95AB-C603-7944-8389-AA1412EA3C13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D831-33AD-A64A-9872-D4AE486B8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94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95AB-C603-7944-8389-AA1412EA3C13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D831-33AD-A64A-9872-D4AE486B8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61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95AB-C603-7944-8389-AA1412EA3C13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D831-33AD-A64A-9872-D4AE486B8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95AB-C603-7944-8389-AA1412EA3C13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D831-33AD-A64A-9872-D4AE486B8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1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95AB-C603-7944-8389-AA1412EA3C13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D831-33AD-A64A-9872-D4AE486B8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71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95AB-C603-7944-8389-AA1412EA3C13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D831-33AD-A64A-9872-D4AE486B8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83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95AB-C603-7944-8389-AA1412EA3C13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6D831-33AD-A64A-9872-D4AE486B8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20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295AB-C603-7944-8389-AA1412EA3C13}" type="datetimeFigureOut">
              <a:rPr kumimoji="1" lang="ja-JP" altLang="en-US" smtClean="0"/>
              <a:t>2013/01/06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D831-33AD-A64A-9872-D4AE486B8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36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ひとがほしがるものを作る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ソフトウェアを作る計画を</a:t>
            </a:r>
            <a:endParaRPr lang="en-US" altLang="ja-JP" dirty="0" smtClean="0"/>
          </a:p>
          <a:p>
            <a:r>
              <a:rPr lang="ja-JP" altLang="en-US" dirty="0" smtClean="0"/>
              <a:t>作る（計画を作る計画を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547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(2) </a:t>
            </a:r>
            <a:r>
              <a:rPr kumimoji="1" lang="ja-JP" altLang="en-US" dirty="0" smtClean="0"/>
              <a:t>自分のほしいもの</a:t>
            </a:r>
            <a:r>
              <a:rPr lang="ja-JP" altLang="en-US" dirty="0" smtClean="0"/>
              <a:t>を作る</a:t>
            </a:r>
            <a:endParaRPr kumimoji="1" lang="ja-JP" altLang="en-US" dirty="0"/>
          </a:p>
        </p:txBody>
      </p:sp>
      <p:pic>
        <p:nvPicPr>
          <p:cNvPr id="6" name="図 5" descr="20061215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59" y="1417638"/>
            <a:ext cx="55626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1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問題点</a:t>
            </a:r>
            <a:endParaRPr kumimoji="1" lang="ja-JP" altLang="en-US" dirty="0"/>
          </a:p>
        </p:txBody>
      </p:sp>
      <p:pic>
        <p:nvPicPr>
          <p:cNvPr id="7" name="図 6" descr="img_19195_38713862_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81" y="3003774"/>
            <a:ext cx="2194560" cy="1463040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>
          <a:xfrm>
            <a:off x="4407647" y="2017059"/>
            <a:ext cx="3346824" cy="3152588"/>
          </a:xfrm>
          <a:prstGeom prst="wedgeEllipseCallout">
            <a:avLst>
              <a:gd name="adj1" fmla="val -78869"/>
              <a:gd name="adj2" fmla="val -33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2006</a:t>
            </a:r>
            <a:r>
              <a:rPr kumimoji="1" lang="ja-JP" altLang="en-US" sz="3200" dirty="0" smtClean="0"/>
              <a:t>年からずっと自分探しの旅をしてます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444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問題点</a:t>
            </a:r>
            <a:endParaRPr kumimoji="1" lang="ja-JP" altLang="en-US" dirty="0"/>
          </a:p>
        </p:txBody>
      </p:sp>
      <p:pic>
        <p:nvPicPr>
          <p:cNvPr id="7" name="図 6" descr="img_19195_38713862_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81" y="3003774"/>
            <a:ext cx="2194560" cy="1463040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>
          <a:xfrm>
            <a:off x="4407647" y="2017059"/>
            <a:ext cx="3346824" cy="3152588"/>
          </a:xfrm>
          <a:prstGeom prst="wedgeEllipseCallout">
            <a:avLst>
              <a:gd name="adj1" fmla="val -78869"/>
              <a:gd name="adj2" fmla="val -33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2006</a:t>
            </a:r>
            <a:r>
              <a:rPr kumimoji="1" lang="ja-JP" altLang="en-US" sz="3200" dirty="0" smtClean="0"/>
              <a:t>年からずっと自分探しの旅をしてます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1647" y="1882588"/>
            <a:ext cx="75602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人は自分自身のことさえ、よくわからない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90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真の問題点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人は自分の欲しいものがわからない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人は自分自身のことさえ、よく</a:t>
            </a:r>
            <a:r>
              <a:rPr lang="ja-JP" altLang="en-US" dirty="0" smtClean="0">
                <a:solidFill>
                  <a:srgbClr val="FF0000"/>
                </a:solidFill>
              </a:rPr>
              <a:t>わからない</a:t>
            </a:r>
            <a:endParaRPr lang="ja-JP" altLang="en-US" dirty="0">
              <a:solidFill>
                <a:srgbClr val="FF0000"/>
              </a:solidFill>
            </a:endParaRPr>
          </a:p>
        </p:txBody>
      </p:sp>
      <p:pic>
        <p:nvPicPr>
          <p:cNvPr id="6" name="図 5" descr="what-do-you-want-to-do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8" y="2853765"/>
            <a:ext cx="5099921" cy="38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bu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59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売れるソフトウェアとは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みんながほしがるソフトウェア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06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97377" y="1358678"/>
            <a:ext cx="782611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3900" dirty="0" smtClean="0"/>
              <a:t>以上。</a:t>
            </a:r>
            <a:endParaRPr kumimoji="1" lang="ja-JP" altLang="en-US" sz="23900" dirty="0"/>
          </a:p>
        </p:txBody>
      </p:sp>
    </p:spTree>
    <p:extLst>
      <p:ext uri="{BB962C8B-B14F-4D97-AF65-F5344CB8AC3E}">
        <p14:creationId xmlns:p14="http://schemas.microsoft.com/office/powerpoint/2010/main" val="347192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もうわかったよね？</a:t>
            </a:r>
            <a:endParaRPr kumimoji="1" lang="en-US" altLang="ja-JP" dirty="0" smtClean="0"/>
          </a:p>
          <a:p>
            <a:r>
              <a:rPr lang="ja-JP" altLang="en-US" dirty="0" smtClean="0"/>
              <a:t>みんながほしがるものを作ればいいんだよ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さっさと作ってこいよ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98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無茶いうな</a:t>
            </a:r>
            <a:endParaRPr kumimoji="1" lang="ja-JP" altLang="en-US" dirty="0"/>
          </a:p>
        </p:txBody>
      </p:sp>
      <p:pic>
        <p:nvPicPr>
          <p:cNvPr id="11" name="図 10" descr="LinuxVsNvid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71" y="1417638"/>
            <a:ext cx="4153765" cy="493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2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ひとがほしがるものの見つけ方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5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(1) </a:t>
            </a:r>
            <a:r>
              <a:rPr kumimoji="1" lang="ja-JP" altLang="en-US" dirty="0" smtClean="0"/>
              <a:t>顧客の声に耳を傾ける</a:t>
            </a:r>
            <a:endParaRPr kumimoji="1" lang="ja-JP" altLang="en-US" dirty="0"/>
          </a:p>
        </p:txBody>
      </p:sp>
      <p:pic>
        <p:nvPicPr>
          <p:cNvPr id="7" name="図 6" descr="f92130f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95" y="1262378"/>
            <a:ext cx="5050341" cy="54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お客様の声に耳を傾けるのはサポート</a:t>
            </a:r>
            <a:endParaRPr kumimoji="1" lang="en-US" altLang="ja-JP" dirty="0" smtClean="0"/>
          </a:p>
          <a:p>
            <a:r>
              <a:rPr lang="ja-JP" altLang="en-US" dirty="0" smtClean="0"/>
              <a:t>アンケートからアイデアを得るのは難しい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3396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お客様の声に耳を傾けるのはサポート</a:t>
            </a:r>
            <a:endParaRPr kumimoji="1" lang="en-US" altLang="ja-JP" dirty="0" smtClean="0"/>
          </a:p>
          <a:p>
            <a:r>
              <a:rPr lang="ja-JP" altLang="en-US" dirty="0" smtClean="0"/>
              <a:t>アンケートからアイデアを得るのは難しい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01059" y="3750235"/>
            <a:ext cx="714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FF0000"/>
                </a:solidFill>
              </a:rPr>
              <a:t>人は自分の欲しいものがわからない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42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204</Words>
  <Application>Microsoft Macintosh PowerPoint</Application>
  <PresentationFormat>画面に合わせる (4:3)</PresentationFormat>
  <Paragraphs>39</Paragraphs>
  <Slides>14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ホワイト</vt:lpstr>
      <vt:lpstr>ひとがほしがるものを作る</vt:lpstr>
      <vt:lpstr>売れるソフトウェアとは</vt:lpstr>
      <vt:lpstr>PowerPoint プレゼンテーション</vt:lpstr>
      <vt:lpstr>おしまい</vt:lpstr>
      <vt:lpstr>無茶いうな</vt:lpstr>
      <vt:lpstr>OK、OK</vt:lpstr>
      <vt:lpstr>(1) 顧客の声に耳を傾ける</vt:lpstr>
      <vt:lpstr>問題点</vt:lpstr>
      <vt:lpstr>問題点</vt:lpstr>
      <vt:lpstr>(2) 自分のほしいものを作る</vt:lpstr>
      <vt:lpstr>問題点</vt:lpstr>
      <vt:lpstr>問題点</vt:lpstr>
      <vt:lpstr>真の問題点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ひとがほしがるものを作る</dc:title>
  <dc:creator>八木 都志郎</dc:creator>
  <cp:lastModifiedBy>八木 都志郎</cp:lastModifiedBy>
  <cp:revision>41</cp:revision>
  <dcterms:created xsi:type="dcterms:W3CDTF">2013-01-06T12:54:39Z</dcterms:created>
  <dcterms:modified xsi:type="dcterms:W3CDTF">2013-01-06T23:56:18Z</dcterms:modified>
</cp:coreProperties>
</file>