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4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4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4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15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28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15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EF95-341F-1D45-8720-209322C18296}" type="datetimeFigureOut">
              <a:rPr kumimoji="1" lang="ja-JP" altLang="en-US" smtClean="0"/>
              <a:t>2013/01/07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30F5-B113-2942-801C-EE85EDED1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2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正しい求人情報の見方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間違った募集要項は間違って見える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92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</a:t>
            </a:r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pic>
        <p:nvPicPr>
          <p:cNvPr id="5" name="図 4" descr="zikoh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67" y="604729"/>
            <a:ext cx="6096000" cy="4572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328525" y="5572938"/>
            <a:ext cx="449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それでも事故は起きる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8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いつも素敵な求人があるわけじゃない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そんなときはどうすればいい？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転職？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諦める？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93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いつも素敵な求人があるわけじゃない</a:t>
            </a:r>
            <a:endParaRPr kumimoji="1" lang="ja-JP" altLang="en-US" dirty="0"/>
          </a:p>
        </p:txBody>
      </p:sp>
      <p:pic>
        <p:nvPicPr>
          <p:cNvPr id="6" name="図 5" descr="1.CCB5B5A4CECFB4B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95" y="2035610"/>
            <a:ext cx="5321808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1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いやいやいや</a:t>
            </a:r>
            <a:endParaRPr kumimoji="1" lang="ja-JP" altLang="en-US" dirty="0"/>
          </a:p>
        </p:txBody>
      </p:sp>
      <p:pic>
        <p:nvPicPr>
          <p:cNvPr id="6" name="図 5" descr="51067377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27263"/>
            <a:ext cx="4572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0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「下っ端でも何かを成し遂げる方法」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Step 1	</a:t>
            </a:r>
            <a:r>
              <a:rPr kumimoji="1" lang="ja-JP" altLang="en-US" dirty="0" smtClean="0"/>
              <a:t>実行する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2	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広める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3	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浸透する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4	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逃げる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5	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スターになる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2686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0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「下っ端でも何かを成し遂げる方法」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rgbClr val="A6A6A6"/>
                </a:solidFill>
              </a:rPr>
              <a:t>Step 1	</a:t>
            </a:r>
            <a:r>
              <a:rPr kumimoji="1" lang="ja-JP" altLang="en-US" dirty="0" smtClean="0">
                <a:solidFill>
                  <a:srgbClr val="A6A6A6"/>
                </a:solidFill>
              </a:rPr>
              <a:t>実行する</a:t>
            </a:r>
            <a:endParaRPr kumimoji="1" lang="en-US" altLang="ja-JP" dirty="0" smtClean="0">
              <a:solidFill>
                <a:srgbClr val="A6A6A6"/>
              </a:solidFill>
            </a:endParaRPr>
          </a:p>
          <a:p>
            <a:r>
              <a:rPr lang="en-US" altLang="ja-JP" dirty="0" smtClean="0"/>
              <a:t>Step 2	</a:t>
            </a:r>
            <a:r>
              <a:rPr lang="ja-JP" altLang="en-US" dirty="0" smtClean="0"/>
              <a:t>広める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3	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浸透する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4	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逃げる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5	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スターになる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2686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「下っ端でも何かを成し遂げる方法」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</a:rPr>
              <a:t>Step 1	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実行する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2	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広める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ja-JP" dirty="0" smtClean="0">
                <a:solidFill>
                  <a:srgbClr val="000000"/>
                </a:solidFill>
              </a:rPr>
              <a:t>Step 3	</a:t>
            </a:r>
            <a:r>
              <a:rPr kumimoji="1" lang="ja-JP" altLang="en-US" dirty="0" smtClean="0">
                <a:solidFill>
                  <a:srgbClr val="000000"/>
                </a:solidFill>
              </a:rPr>
              <a:t>浸透する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4	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逃げる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5	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スターになる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2686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「下っ端でも何かを成し遂げる方法」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rgbClr val="BFBFBF"/>
                </a:solidFill>
              </a:rPr>
              <a:t>Step 1	</a:t>
            </a:r>
            <a:r>
              <a:rPr kumimoji="1" lang="ja-JP" altLang="en-US" dirty="0" smtClean="0">
                <a:solidFill>
                  <a:srgbClr val="BFBFBF"/>
                </a:solidFill>
              </a:rPr>
              <a:t>実行する</a:t>
            </a:r>
            <a:endParaRPr kumimoji="1" lang="en-US" altLang="ja-JP" dirty="0" smtClean="0">
              <a:solidFill>
                <a:srgbClr val="BFBFBF"/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2	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広める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3	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浸透する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/>
              <a:t>Step 4	</a:t>
            </a:r>
            <a:r>
              <a:rPr kumimoji="1" lang="ja-JP" altLang="en-US" dirty="0" smtClean="0"/>
              <a:t>逃げる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5	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スターになる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2686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2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「下っ端でも何かを成し遂げる方法」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</a:rPr>
              <a:t>Step 1	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実行する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2	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広める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3	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浸透する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Step 4	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逃げる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rgbClr val="000000"/>
                </a:solidFill>
              </a:rPr>
              <a:t>Step 5	</a:t>
            </a:r>
            <a:r>
              <a:rPr lang="ja-JP" altLang="en-US" dirty="0" smtClean="0">
                <a:solidFill>
                  <a:srgbClr val="000000"/>
                </a:solidFill>
              </a:rPr>
              <a:t>スターになる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2686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0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必ずチェック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「応募資格」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「対象となる方」、「求める人材」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ja-JP" altLang="en-US" dirty="0" smtClean="0"/>
              <a:t>プログラミング言語の経験や知識を問う欄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Ruby on Rails 3</a:t>
            </a:r>
            <a:r>
              <a:rPr lang="ja-JP" altLang="en-US" dirty="0" smtClean="0"/>
              <a:t>年以上」「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年の実務経験」「</a:t>
            </a:r>
            <a:r>
              <a:rPr lang="en-US" altLang="ja-JP" dirty="0" smtClean="0"/>
              <a:t>LAMP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アプリケーションの構築経験あり」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413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悪い例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言語が入り乱れている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Perl</a:t>
            </a:r>
            <a:r>
              <a:rPr kumimoji="1" lang="ja-JP" altLang="en-US" dirty="0" smtClean="0"/>
              <a:t>いずれかの知識のある方」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本音</a:t>
            </a:r>
            <a:r>
              <a:rPr lang="en-US" altLang="ja-JP" dirty="0" smtClean="0"/>
              <a:t>(1)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派遣先に常駐してもらいます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本音</a:t>
            </a:r>
            <a:r>
              <a:rPr kumimoji="1" lang="en-US" altLang="ja-JP" dirty="0" smtClean="0"/>
              <a:t>(2)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なんでもいいから安く誰かを雇いたい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悪い例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言語のミスマッチ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ja-JP" altLang="en-US" dirty="0" smtClean="0"/>
              <a:t>「アプリ開発者募集、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Perl</a:t>
            </a:r>
            <a:r>
              <a:rPr kumimoji="1" lang="ja-JP" altLang="en-US" dirty="0" smtClean="0"/>
              <a:t>いずれかの知識のある方歓迎」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本音</a:t>
            </a:r>
            <a:r>
              <a:rPr lang="en-US" altLang="ja-JP" dirty="0" smtClean="0"/>
              <a:t>(1)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何の仕事をさせるかは来た奴で決める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本音</a:t>
            </a:r>
            <a:r>
              <a:rPr kumimoji="1" lang="en-US" altLang="ja-JP" dirty="0" smtClean="0"/>
              <a:t>(2)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なんでもいいから安く誰かを雇いたい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052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悪い例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言語が書かれていない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kumimoji="1" lang="ja-JP" altLang="en-US" dirty="0" smtClean="0"/>
              <a:t>「日常英会話、リーダーシップのある方歓迎」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本音</a:t>
            </a:r>
            <a:r>
              <a:rPr lang="en-US" altLang="ja-JP" dirty="0" smtClean="0"/>
              <a:t>(1)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オフショアの面倒な案件担当して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本音</a:t>
            </a:r>
            <a:r>
              <a:rPr kumimoji="1" lang="en-US" altLang="ja-JP" dirty="0" smtClean="0"/>
              <a:t>(2)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ソフトウェア開発？知るかボケ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18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必ず質問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CTO</a:t>
            </a:r>
            <a:r>
              <a:rPr kumimoji="1" lang="ja-JP" altLang="en-US" dirty="0" smtClean="0"/>
              <a:t>とか開発の責任者みたいな人に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9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必ず質問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CTO</a:t>
            </a:r>
            <a:r>
              <a:rPr kumimoji="1" lang="ja-JP" altLang="en-US" dirty="0" smtClean="0"/>
              <a:t>とか開発の責任者みたいな人に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のアカウント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最近参加している勉強会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オススメの書籍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78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忘れずチェック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CEO</a:t>
            </a:r>
            <a:r>
              <a:rPr kumimoji="1" lang="ja-JP" altLang="en-US" dirty="0" smtClean="0"/>
              <a:t>とか偉い人に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ja-JP" altLang="en-US" dirty="0" smtClean="0"/>
              <a:t>社員の平均年齢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離職率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会社の将来はバイアウト？事業の成長？それとも？</a:t>
            </a:r>
            <a:endParaRPr lang="en-US" altLang="ja-JP" dirty="0" smtClean="0"/>
          </a:p>
        </p:txBody>
      </p:sp>
      <p:pic>
        <p:nvPicPr>
          <p:cNvPr id="6" name="図 5" descr="Ben &amp; Jerry'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84" y="5070012"/>
            <a:ext cx="1955800" cy="584200"/>
          </a:xfrm>
          <a:prstGeom prst="rect">
            <a:avLst/>
          </a:prstGeom>
        </p:spPr>
      </p:pic>
      <p:pic>
        <p:nvPicPr>
          <p:cNvPr id="9" name="図 8" descr="amazon_crav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82" y="4467542"/>
            <a:ext cx="2087330" cy="17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3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787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313</Words>
  <Application>Microsoft Macintosh PowerPoint</Application>
  <PresentationFormat>画面に合わせる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ホワイト</vt:lpstr>
      <vt:lpstr>正しい求人情報の見方</vt:lpstr>
      <vt:lpstr>必ずチェック</vt:lpstr>
      <vt:lpstr>悪い例</vt:lpstr>
      <vt:lpstr>悪い例</vt:lpstr>
      <vt:lpstr>悪い例</vt:lpstr>
      <vt:lpstr>必ず質問</vt:lpstr>
      <vt:lpstr>必ず質問</vt:lpstr>
      <vt:lpstr>忘れずチェック</vt:lpstr>
      <vt:lpstr>これでOK？</vt:lpstr>
      <vt:lpstr>これでOK</vt:lpstr>
      <vt:lpstr>いつも素敵な求人があるわけじゃない</vt:lpstr>
      <vt:lpstr>いつも素敵な求人があるわけじゃない</vt:lpstr>
      <vt:lpstr>いやいやいや</vt:lpstr>
      <vt:lpstr>「下っ端でも何かを成し遂げる方法」</vt:lpstr>
      <vt:lpstr>「下っ端でも何かを成し遂げる方法」</vt:lpstr>
      <vt:lpstr>「下っ端でも何かを成し遂げる方法」</vt:lpstr>
      <vt:lpstr>「下っ端でも何かを成し遂げる方法」</vt:lpstr>
      <vt:lpstr>「下っ端でも何かを成し遂げる方法」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正しい求人情報の見方</dc:title>
  <dc:creator>八木 都志郎</dc:creator>
  <cp:lastModifiedBy>八木 都志郎</cp:lastModifiedBy>
  <cp:revision>35</cp:revision>
  <dcterms:created xsi:type="dcterms:W3CDTF">2013-01-06T23:56:19Z</dcterms:created>
  <dcterms:modified xsi:type="dcterms:W3CDTF">2013-01-07T01:44:03Z</dcterms:modified>
</cp:coreProperties>
</file>