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82949B-D298-FE4E-BE14-7F70BBACB8B1}" type="datetimeFigureOut">
              <a:rPr kumimoji="1" lang="ja-JP" altLang="en-US" smtClean="0"/>
              <a:t>12/06/30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A04896-E19B-5748-BCFC-09B095A27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で作るネイティブアプリ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06" y="2157319"/>
            <a:ext cx="1066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クロスプラットフォーム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がサポートしてくれる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プラットフォーム毎の違いは考えないでいい、ときもある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「漏れのある抽象化」の法則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漏れた箇所がハマるところ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9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この講座について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TCAD</a:t>
            </a:r>
            <a:r>
              <a:rPr kumimoji="1" lang="ja-JP" altLang="en-US" dirty="0" smtClean="0"/>
              <a:t>と同等のレベルの技術習得を目指す</a:t>
            </a:r>
            <a:endParaRPr kumimoji="1" lang="en-US" altLang="ja-JP" dirty="0" smtClean="0"/>
          </a:p>
          <a:p>
            <a:r>
              <a:rPr lang="ja-JP" altLang="en-US" dirty="0" smtClean="0"/>
              <a:t>覚えられない？手を動かそう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講座につき最低でも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つのアプリ（簡単なものですけどね）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264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得られるもの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で作成することができるアプリの基本すべて</a:t>
            </a:r>
            <a:endParaRPr kumimoji="1" lang="en-US" altLang="ja-JP" dirty="0" smtClean="0"/>
          </a:p>
          <a:p>
            <a:r>
              <a:rPr lang="en-US" altLang="ja-JP" dirty="0" smtClean="0"/>
              <a:t>TCAD</a:t>
            </a:r>
            <a:r>
              <a:rPr lang="ja-JP" altLang="en-US" dirty="0" smtClean="0"/>
              <a:t>程度の実践的な知識</a:t>
            </a:r>
            <a:endParaRPr lang="en-US" altLang="ja-JP" dirty="0" smtClean="0"/>
          </a:p>
          <a:p>
            <a:r>
              <a:rPr kumimoji="1" lang="en-US" altLang="ja-JP" dirty="0" smtClean="0"/>
              <a:t>Cookbook</a:t>
            </a:r>
            <a:r>
              <a:rPr kumimoji="1" lang="ja-JP" altLang="en-US" dirty="0" smtClean="0"/>
              <a:t>程度の技術的な知識</a:t>
            </a:r>
            <a:endParaRPr kumimoji="1" lang="en-US" altLang="ja-JP" dirty="0" smtClean="0"/>
          </a:p>
          <a:p>
            <a:r>
              <a:rPr lang="ja-JP" altLang="en-US" dirty="0" smtClean="0"/>
              <a:t>実際にアプリを作って動かす体験</a:t>
            </a:r>
            <a:endParaRPr lang="en-US" altLang="ja-JP" dirty="0" smtClean="0"/>
          </a:p>
          <a:p>
            <a:r>
              <a:rPr kumimoji="1" lang="ja-JP" altLang="en-US" dirty="0" smtClean="0"/>
              <a:t>現場で使っている人の体験談やノウハウ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2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得られないもの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初級講座</a:t>
            </a:r>
            <a:endParaRPr kumimoji="1" lang="en-US" altLang="ja-JP" dirty="0" smtClean="0"/>
          </a:p>
          <a:p>
            <a:r>
              <a:rPr kumimoji="1" lang="en-US" altLang="ja-JP" dirty="0" smtClean="0"/>
              <a:t>Objective-C</a:t>
            </a:r>
            <a:r>
              <a:rPr kumimoji="1" lang="ja-JP" altLang="en-US" dirty="0" smtClean="0"/>
              <a:t>入門講座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入門講座</a:t>
            </a:r>
            <a:endParaRPr kumimoji="1" lang="en-US" altLang="ja-JP" dirty="0" smtClean="0"/>
          </a:p>
          <a:p>
            <a:r>
              <a:rPr lang="ja-JP" altLang="en-US" dirty="0" smtClean="0"/>
              <a:t>生まれたての子猫、子犬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3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Who am 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を使ったアプリ開発　</a:t>
            </a:r>
            <a:r>
              <a:rPr kumimoji="1" lang="en-US" altLang="ja-JP" dirty="0" smtClean="0"/>
              <a:t>2010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〜</a:t>
            </a:r>
          </a:p>
          <a:p>
            <a:pPr lvl="1"/>
            <a:r>
              <a:rPr lang="ja-JP" altLang="en-US" dirty="0" smtClean="0"/>
              <a:t>リリースしたアプリは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たぶん</a:t>
            </a:r>
            <a:r>
              <a:rPr lang="en-US" altLang="ja-JP" dirty="0" smtClean="0"/>
              <a:t>15</a:t>
            </a:r>
            <a:r>
              <a:rPr lang="ja-JP" altLang="en-US" dirty="0" smtClean="0"/>
              <a:t>か</a:t>
            </a:r>
            <a:r>
              <a:rPr lang="en-US" altLang="ja-JP" dirty="0" smtClean="0"/>
              <a:t>20</a:t>
            </a:r>
            <a:r>
              <a:rPr lang="ja-JP" altLang="en-US" dirty="0" smtClean="0"/>
              <a:t>くらい</a:t>
            </a:r>
            <a:endParaRPr lang="en-US" altLang="ja-JP" dirty="0" smtClean="0"/>
          </a:p>
          <a:p>
            <a:r>
              <a:rPr kumimoji="1" lang="ja-JP" altLang="en-US" dirty="0" smtClean="0"/>
              <a:t>ウェブ開発者</a:t>
            </a:r>
            <a:endParaRPr kumimoji="1" lang="en-US" altLang="ja-JP" dirty="0" smtClean="0"/>
          </a:p>
          <a:p>
            <a:r>
              <a:rPr kumimoji="1" lang="ja-JP" altLang="en-US" dirty="0" smtClean="0"/>
              <a:t>三児の父</a:t>
            </a:r>
            <a:endParaRPr kumimoji="1" lang="en-US" altLang="ja-JP" dirty="0" smtClean="0"/>
          </a:p>
          <a:p>
            <a:r>
              <a:rPr lang="ja-JP" altLang="en-US" dirty="0" smtClean="0"/>
              <a:t>大学ドロップアウト</a:t>
            </a:r>
            <a:endParaRPr lang="en-US" altLang="ja-JP" dirty="0" smtClean="0"/>
          </a:p>
          <a:p>
            <a:r>
              <a:rPr kumimoji="1" lang="ja-JP" altLang="en-US" dirty="0" smtClean="0"/>
              <a:t>ぜんそく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6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Titanium Mobile</a:t>
            </a:r>
            <a:r>
              <a:rPr kumimoji="1" lang="ja-JP" altLang="en-US" dirty="0" smtClean="0"/>
              <a:t>とは？</a:t>
            </a:r>
            <a:r>
              <a:rPr kumimoji="1" lang="en-US" altLang="ja-JP" dirty="0" smtClean="0"/>
              <a:t> </a:t>
            </a:r>
            <a:r>
              <a:rPr kumimoji="1" lang="en-US" altLang="ja-JP" sz="2200" dirty="0" smtClean="0"/>
              <a:t>*</a:t>
            </a:r>
            <a:r>
              <a:rPr lang="ja-JP" altLang="en-US" sz="2200" dirty="0" smtClean="0"/>
              <a:t>すごい勢いで</a:t>
            </a:r>
            <a:endParaRPr kumimoji="1" lang="ja-JP" altLang="en-US" sz="2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でネイティブアプリ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HTML5</a:t>
            </a:r>
            <a:r>
              <a:rPr lang="ja-JP" altLang="en-US" dirty="0" smtClean="0"/>
              <a:t>と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ではない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ソースコード絶賛公開中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87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Zero to App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422650"/>
            <a:ext cx="1765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iOS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Android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8" y="2212046"/>
            <a:ext cx="3202171" cy="44387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78" y="2178626"/>
            <a:ext cx="3151413" cy="44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クロスプラットフォーム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同じ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でも外観が違う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JavaScript → Ti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 → </a:t>
            </a:r>
            <a:r>
              <a:rPr lang="ja-JP" altLang="en-US" dirty="0" smtClean="0"/>
              <a:t>ネイティブの</a:t>
            </a:r>
            <a:r>
              <a:rPr lang="en-US" altLang="ja-JP" dirty="0" smtClean="0"/>
              <a:t>API</a:t>
            </a:r>
          </a:p>
          <a:p>
            <a:pPr lvl="1"/>
            <a:r>
              <a:rPr kumimoji="1" lang="ja-JP" altLang="en-US" dirty="0" smtClean="0"/>
              <a:t>プラットフォームの違いは（なるべく）</a:t>
            </a:r>
            <a:r>
              <a:rPr kumimoji="1" lang="en-US" altLang="ja-JP" dirty="0" smtClean="0"/>
              <a:t>Ti</a:t>
            </a:r>
            <a:r>
              <a:rPr kumimoji="1" lang="ja-JP" altLang="en-US" dirty="0" smtClean="0"/>
              <a:t>側で吸収</a:t>
            </a:r>
            <a:endParaRPr kumimoji="1" lang="en-US" altLang="ja-JP" dirty="0" smtClean="0"/>
          </a:p>
          <a:p>
            <a:r>
              <a:rPr lang="en-US" altLang="ja-JP" dirty="0" smtClean="0"/>
              <a:t>Write once, </a:t>
            </a:r>
            <a:r>
              <a:rPr lang="en-US" altLang="ja-JP" strike="sngStrike" dirty="0" smtClean="0">
                <a:solidFill>
                  <a:schemeClr val="bg1">
                    <a:lumMod val="75000"/>
                  </a:schemeClr>
                </a:solidFill>
              </a:rPr>
              <a:t>debug</a:t>
            </a:r>
            <a:r>
              <a:rPr lang="en-US" altLang="ja-JP" dirty="0" smtClean="0"/>
              <a:t> adapt anywhere.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13498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パーセプション.thmx</Template>
  <TotalTime>825</TotalTime>
  <Words>204</Words>
  <Application>Microsoft Macintosh PowerPoint</Application>
  <PresentationFormat>画面に合わせる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Perception</vt:lpstr>
      <vt:lpstr>Titanium Mobile</vt:lpstr>
      <vt:lpstr>この講座について</vt:lpstr>
      <vt:lpstr>得られるもの</vt:lpstr>
      <vt:lpstr>得られないもの</vt:lpstr>
      <vt:lpstr>Who am I？</vt:lpstr>
      <vt:lpstr>Titanium Mobileとは？ *すごい勢いで</vt:lpstr>
      <vt:lpstr>はじめよう</vt:lpstr>
      <vt:lpstr>iOSとAndroid</vt:lpstr>
      <vt:lpstr>クロスプラットフォーム</vt:lpstr>
      <vt:lpstr>クロスプラットフォーム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Titanium Mobile</dc:title>
  <dc:creator>八木 都志郎</dc:creator>
  <cp:lastModifiedBy>八木 都志郎</cp:lastModifiedBy>
  <cp:revision>54</cp:revision>
  <dcterms:created xsi:type="dcterms:W3CDTF">2012-06-30T11:24:44Z</dcterms:created>
  <dcterms:modified xsi:type="dcterms:W3CDTF">2012-07-01T01:09:44Z</dcterms:modified>
</cp:coreProperties>
</file>