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86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9" r:id="rId10"/>
    <p:sldId id="265" r:id="rId11"/>
    <p:sldId id="262" r:id="rId12"/>
    <p:sldId id="270" r:id="rId13"/>
    <p:sldId id="267" r:id="rId14"/>
    <p:sldId id="266" r:id="rId15"/>
    <p:sldId id="268" r:id="rId16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2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37156E-CD60-D046-B008-7D3D17A34D17}" type="datetimeFigureOut">
              <a:rPr kumimoji="1" lang="ja-JP" altLang="en-US" smtClean="0"/>
              <a:t>2012/09/01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E663D-053E-9440-96FF-5E8C4C1850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0105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app_1.js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663D-053E-9440-96FF-5E8C4C1850E1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74713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app_7_1.js</a:t>
            </a:r>
          </a:p>
          <a:p>
            <a:r>
              <a:rPr kumimoji="1" lang="en-US" altLang="ja-JP" dirty="0" smtClean="0"/>
              <a:t>app_8.js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663D-053E-9440-96FF-5E8C4C1850E1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1899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app_2.js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663D-053E-9440-96FF-5E8C4C1850E1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1610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app_3.js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663D-053E-9440-96FF-5E8C4C1850E1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603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app_3_1.js</a:t>
            </a:r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663D-053E-9440-96FF-5E8C4C1850E1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8983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app_3_2.js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663D-053E-9440-96FF-5E8C4C1850E1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845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app_4.js, app_4_1.js</a:t>
            </a:r>
          </a:p>
          <a:p>
            <a:r>
              <a:rPr kumimoji="1" lang="en-US" altLang="ja-JP" dirty="0" smtClean="0"/>
              <a:t>app_5.js,</a:t>
            </a:r>
            <a:r>
              <a:rPr kumimoji="1" lang="en-US" altLang="ja-JP" baseline="0" dirty="0" smtClean="0"/>
              <a:t> app_5_1.js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663D-053E-9440-96FF-5E8C4C1850E1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2016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app_9.js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663D-053E-9440-96FF-5E8C4C1850E1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1793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app_6.js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663D-053E-9440-96FF-5E8C4C1850E1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96256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mtClean="0"/>
              <a:t>app_10.js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663D-053E-9440-96FF-5E8C4C1850E1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6484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6AE5-4A95-4B40-9A1E-E310361FEB1F}" type="datetimeFigureOut">
              <a:rPr kumimoji="1" lang="ja-JP" altLang="en-US" smtClean="0"/>
              <a:t>2012/09/01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EADF6AE5-4A95-4B40-9A1E-E310361FEB1F}" type="datetimeFigureOut">
              <a:rPr kumimoji="1" lang="ja-JP" altLang="en-US" smtClean="0"/>
              <a:t>2012/09/01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0BA2-F3C3-9041-AA58-BF625E04BD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上に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6AE5-4A95-4B40-9A1E-E310361FEB1F}" type="datetimeFigureOut">
              <a:rPr kumimoji="1" lang="ja-JP" altLang="en-US" smtClean="0"/>
              <a:t>2012/09/01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付き 2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EADF6AE5-4A95-4B40-9A1E-E310361FEB1F}" type="datetimeFigureOut">
              <a:rPr kumimoji="1" lang="ja-JP" altLang="en-US" smtClean="0"/>
              <a:t>2012/09/01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付き 3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EADF6AE5-4A95-4B40-9A1E-E310361FEB1F}" type="datetimeFigureOut">
              <a:rPr kumimoji="1" lang="ja-JP" altLang="en-US" smtClean="0"/>
              <a:t>2012/09/01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6AE5-4A95-4B40-9A1E-E310361FEB1F}" type="datetimeFigureOut">
              <a:rPr kumimoji="1" lang="ja-JP" altLang="en-US" smtClean="0"/>
              <a:t>2012/09/01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0BA2-F3C3-9041-AA58-BF625E04BD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6AE5-4A95-4B40-9A1E-E310361FEB1F}" type="datetimeFigureOut">
              <a:rPr kumimoji="1" lang="ja-JP" altLang="en-US" smtClean="0"/>
              <a:t>2012/09/01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0BA2-F3C3-9041-AA58-BF625E04BD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6AE5-4A95-4B40-9A1E-E310361FEB1F}" type="datetimeFigureOut">
              <a:rPr kumimoji="1" lang="ja-JP" altLang="en-US" smtClean="0"/>
              <a:t>2012/09/01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0BA2-F3C3-9041-AA58-BF625E04BD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図付き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6AE5-4A95-4B40-9A1E-E310361FEB1F}" type="datetimeFigureOut">
              <a:rPr kumimoji="1" lang="ja-JP" altLang="en-US" smtClean="0"/>
              <a:t>2012/09/01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6AE5-4A95-4B40-9A1E-E310361FEB1F}" type="datetimeFigureOut">
              <a:rPr kumimoji="1" lang="ja-JP" altLang="en-US" smtClean="0"/>
              <a:t>2012/09/01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0BA2-F3C3-9041-AA58-BF625E04BD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EADF6AE5-4A95-4B40-9A1E-E310361FEB1F}" type="datetimeFigureOut">
              <a:rPr kumimoji="1" lang="ja-JP" altLang="en-US" smtClean="0"/>
              <a:t>2012/09/01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0BA2-F3C3-9041-AA58-BF625E04BD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EADF6AE5-4A95-4B40-9A1E-E310361FEB1F}" type="datetimeFigureOut">
              <a:rPr kumimoji="1" lang="ja-JP" altLang="en-US" smtClean="0"/>
              <a:t>2012/09/01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0BA2-F3C3-9041-AA58-BF625E04BD6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6AE5-4A95-4B40-9A1E-E310361FEB1F}" type="datetimeFigureOut">
              <a:rPr kumimoji="1" lang="ja-JP" altLang="en-US" smtClean="0"/>
              <a:t>2012/09/01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0BA2-F3C3-9041-AA58-BF625E04BD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6AE5-4A95-4B40-9A1E-E310361FEB1F}" type="datetimeFigureOut">
              <a:rPr kumimoji="1" lang="ja-JP" altLang="en-US" smtClean="0"/>
              <a:t>2012/09/01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0BA2-F3C3-9041-AA58-BF625E04BD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EADF6AE5-4A95-4B40-9A1E-E310361FEB1F}" type="datetimeFigureOut">
              <a:rPr kumimoji="1" lang="ja-JP" altLang="en-US" smtClean="0"/>
              <a:t>2012/09/01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ADF6AE5-4A95-4B40-9A1E-E310361FEB1F}" type="datetimeFigureOut">
              <a:rPr kumimoji="1" lang="ja-JP" altLang="en-US" smtClean="0"/>
              <a:t>2012/09/01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35A0BA2-F3C3-9041-AA58-BF625E04BD6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87" r:id="rId1"/>
    <p:sldLayoutId id="2147484488" r:id="rId2"/>
    <p:sldLayoutId id="2147484489" r:id="rId3"/>
    <p:sldLayoutId id="2147484490" r:id="rId4"/>
    <p:sldLayoutId id="2147484491" r:id="rId5"/>
    <p:sldLayoutId id="2147484492" r:id="rId6"/>
    <p:sldLayoutId id="2147484493" r:id="rId7"/>
    <p:sldLayoutId id="2147484494" r:id="rId8"/>
    <p:sldLayoutId id="2147484495" r:id="rId9"/>
    <p:sldLayoutId id="2147484496" r:id="rId10"/>
    <p:sldLayoutId id="2147484497" r:id="rId11"/>
    <p:sldLayoutId id="2147484498" r:id="rId12"/>
    <p:sldLayoutId id="2147484499" r:id="rId13"/>
    <p:sldLayoutId id="2147484500" r:id="rId14"/>
    <p:sldLayoutId id="2147484501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kumimoji="1"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kumimoji="1"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kumimoji="1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kumimoji="1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kumimoji="1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kumimoji="1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kumimoji="1"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kumimoji="1"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kumimoji="1"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kumimoji="1"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2800" dirty="0" smtClean="0"/>
              <a:t>Titanium </a:t>
            </a:r>
            <a:r>
              <a:rPr lang="en-US" altLang="ja-JP" sz="2800" dirty="0" smtClean="0"/>
              <a:t>Mobile</a:t>
            </a:r>
            <a:r>
              <a:rPr lang="ja-JP" altLang="en-US" sz="2800" dirty="0" smtClean="0"/>
              <a:t>で作る</a:t>
            </a:r>
            <a:r>
              <a:rPr lang="en-US" altLang="ja-JP" sz="2800" dirty="0"/>
              <a:t/>
            </a:r>
            <a:br>
              <a:rPr lang="en-US" altLang="ja-JP" sz="2800" dirty="0"/>
            </a:br>
            <a:r>
              <a:rPr lang="ja-JP" altLang="en-US" sz="2800" dirty="0" smtClean="0"/>
              <a:t>スマートフォンアプリ</a:t>
            </a:r>
            <a:endParaRPr kumimoji="1" lang="ja-JP" altLang="en-US" sz="28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/>
              <a:t>Map</a:t>
            </a:r>
            <a:r>
              <a:rPr lang="ja-JP" altLang="en-US" dirty="0" smtClean="0"/>
              <a:t>を使ったアプリを作ろう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3592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現在位置を更新する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リアル鬼ごっこの実装にどうぞ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0471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Geocoding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地理座標を処理すること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住所から座標を取得　</a:t>
            </a:r>
            <a:r>
              <a:rPr kumimoji="1" lang="en-US" altLang="ja-JP" dirty="0" smtClean="0"/>
              <a:t>→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Forward Geocoding</a:t>
            </a:r>
          </a:p>
          <a:p>
            <a:pPr lvl="1"/>
            <a:r>
              <a:rPr lang="ja-JP" altLang="en-US" dirty="0" smtClean="0"/>
              <a:t>座標から住所を取得　</a:t>
            </a:r>
            <a:r>
              <a:rPr lang="en-US" altLang="ja-JP" dirty="0" smtClean="0"/>
              <a:t>→</a:t>
            </a:r>
            <a:r>
              <a:rPr lang="ja-JP" altLang="en-US" dirty="0" smtClean="0"/>
              <a:t>　</a:t>
            </a:r>
            <a:r>
              <a:rPr lang="en-US" altLang="ja-JP" dirty="0" smtClean="0"/>
              <a:t>Reverse Geocoding</a:t>
            </a:r>
          </a:p>
          <a:p>
            <a:pPr lvl="2"/>
            <a:r>
              <a:rPr kumimoji="1" lang="en-US" altLang="ja-JP" dirty="0" smtClean="0"/>
              <a:t>DNS</a:t>
            </a:r>
            <a:r>
              <a:rPr kumimoji="1" lang="ja-JP" altLang="en-US" dirty="0" smtClean="0"/>
              <a:t>みたい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3387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チェックイン！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位置情報を使って</a:t>
            </a:r>
            <a:r>
              <a:rPr kumimoji="1" lang="en-US" altLang="ja-JP" dirty="0" smtClean="0"/>
              <a:t>4sq</a:t>
            </a:r>
            <a:r>
              <a:rPr kumimoji="1" lang="ja-JP" altLang="en-US" dirty="0" smtClean="0"/>
              <a:t>みたいな機能を実装してみよう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96968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ルートを表示する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実は単純な機能しかない</a:t>
            </a:r>
            <a:endParaRPr lang="en-US" altLang="ja-JP" dirty="0" smtClean="0"/>
          </a:p>
          <a:p>
            <a:r>
              <a:rPr kumimoji="1" lang="en-US" altLang="ja-JP" dirty="0" smtClean="0"/>
              <a:t>Google Maps API</a:t>
            </a:r>
            <a:r>
              <a:rPr kumimoji="1" lang="ja-JP" altLang="en-US" dirty="0" smtClean="0"/>
              <a:t>を使って経路を表示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ナビゲーションとしては不完全</a:t>
            </a:r>
            <a:r>
              <a:rPr lang="en-US" altLang="ja-JP" dirty="0" smtClean="0"/>
              <a:t>…</a:t>
            </a:r>
          </a:p>
          <a:p>
            <a:pPr lvl="2"/>
            <a:r>
              <a:rPr kumimoji="1" lang="ja-JP" altLang="en-US" dirty="0" smtClean="0"/>
              <a:t>後で別のやり方で解消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636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デバイスの向きを取得する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iPhone 3G</a:t>
            </a:r>
            <a:r>
              <a:rPr kumimoji="1" lang="ja-JP" altLang="en-US" dirty="0" smtClean="0"/>
              <a:t>には電子コンパスがないので動作しません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26302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まともな道案内を</a:t>
            </a:r>
            <a:r>
              <a:rPr lang="en-US" altLang="ja-JP" dirty="0" smtClean="0"/>
              <a:t>Google Maps API</a:t>
            </a:r>
            <a:r>
              <a:rPr lang="ja-JP" altLang="en-US" dirty="0" smtClean="0"/>
              <a:t>で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Ti.Map</a:t>
            </a:r>
            <a:r>
              <a:rPr kumimoji="1" lang="ja-JP" altLang="en-US" dirty="0" smtClean="0"/>
              <a:t>以外にも地図を表示するやり方はある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有料化されるらしいですが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02599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本日のテーマ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スマートフォンらしい機能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地図を表示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位置情報</a:t>
            </a:r>
            <a:r>
              <a:rPr lang="ja-JP" altLang="en-US" dirty="0" smtClean="0"/>
              <a:t>を扱う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Geocoding</a:t>
            </a:r>
          </a:p>
          <a:p>
            <a:pPr lvl="1"/>
            <a:r>
              <a:rPr lang="ja-JP" altLang="en-US" dirty="0" smtClean="0"/>
              <a:t>電子コンパス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3536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本日の（隠れた）テーマ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地図で日本語を表示する際の不具合を回避する</a:t>
            </a:r>
            <a:endParaRPr lang="en-US" altLang="ja-JP" dirty="0" smtClean="0"/>
          </a:p>
          <a:p>
            <a:r>
              <a:rPr kumimoji="1" lang="ja-JP" altLang="en-US" dirty="0" smtClean="0"/>
              <a:t>位置情報で日本語の情報を扱う際の問題を回避する</a:t>
            </a:r>
            <a:endParaRPr kumimoji="1" lang="en-US" altLang="ja-JP" dirty="0" smtClean="0"/>
          </a:p>
          <a:p>
            <a:r>
              <a:rPr lang="ja-JP" altLang="en-US" dirty="0" smtClean="0"/>
              <a:t>使い物になる道案内機能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7144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Google</a:t>
            </a:r>
            <a:r>
              <a:rPr kumimoji="1" lang="ja-JP" altLang="en-US" dirty="0" smtClean="0"/>
              <a:t>のくびき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現在（</a:t>
            </a:r>
            <a:r>
              <a:rPr lang="en-US" altLang="ja-JP" dirty="0" smtClean="0"/>
              <a:t>iOS5.x</a:t>
            </a:r>
            <a:r>
              <a:rPr lang="ja-JP" altLang="en-US" dirty="0" smtClean="0"/>
              <a:t>）は</a:t>
            </a:r>
            <a:r>
              <a:rPr kumimoji="1" lang="ja-JP" altLang="en-US" dirty="0" smtClean="0"/>
              <a:t>地図情報は</a:t>
            </a:r>
            <a:r>
              <a:rPr kumimoji="1" lang="en-US" altLang="ja-JP" dirty="0" smtClean="0"/>
              <a:t>Google</a:t>
            </a:r>
            <a:r>
              <a:rPr kumimoji="1" lang="ja-JP" altLang="en-US" dirty="0" smtClean="0"/>
              <a:t>から取得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Google</a:t>
            </a:r>
            <a:r>
              <a:rPr lang="ja-JP" altLang="en-US" dirty="0" smtClean="0"/>
              <a:t>は</a:t>
            </a:r>
            <a:r>
              <a:rPr lang="en-US" altLang="ja-JP" dirty="0" smtClean="0"/>
              <a:t>Maps API</a:t>
            </a:r>
            <a:r>
              <a:rPr lang="ja-JP" altLang="en-US" dirty="0" smtClean="0"/>
              <a:t>を有料化</a:t>
            </a:r>
            <a:endParaRPr lang="en-US" altLang="ja-JP" dirty="0" smtClean="0"/>
          </a:p>
          <a:p>
            <a:r>
              <a:rPr lang="en-US" altLang="ja-JP" dirty="0" smtClean="0"/>
              <a:t>iOS6</a:t>
            </a:r>
            <a:r>
              <a:rPr lang="ja-JP" altLang="en-US" dirty="0" smtClean="0"/>
              <a:t>からは</a:t>
            </a:r>
            <a:r>
              <a:rPr lang="en-US" altLang="ja-JP" dirty="0" smtClean="0"/>
              <a:t>Open Street Map</a:t>
            </a:r>
            <a:r>
              <a:rPr lang="ja-JP" altLang="en-US" dirty="0" smtClean="0"/>
              <a:t>に移行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自動的に地図データは移行する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その他</a:t>
            </a:r>
            <a:r>
              <a:rPr kumimoji="1" lang="en-US" altLang="ja-JP" dirty="0" smtClean="0"/>
              <a:t>API</a:t>
            </a:r>
            <a:r>
              <a:rPr kumimoji="1" lang="ja-JP" altLang="en-US" dirty="0" smtClean="0"/>
              <a:t>については不明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83811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地図を表示しよう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Ti.Map.view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85067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現在地を取得しよう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GPS</a:t>
            </a:r>
            <a:r>
              <a:rPr kumimoji="1" lang="ja-JP" altLang="en-US" dirty="0" smtClean="0"/>
              <a:t>を使うときの注意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36994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現在地にピンを表示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ここで国際化対応の壁が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日本語のみ、なら対応可能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完全な回避策は後でやります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33311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地図にピン（</a:t>
            </a:r>
            <a:r>
              <a:rPr lang="en-US" altLang="ja-JP" dirty="0" smtClean="0"/>
              <a:t>Annotation</a:t>
            </a:r>
            <a:r>
              <a:rPr lang="ja-JP" altLang="en-US" dirty="0" smtClean="0"/>
              <a:t>）を表示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Ti.Map.Annotation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現在位置の国際化対応問題の解消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14333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実機で動かす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iOS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Dev</a:t>
            </a:r>
            <a:r>
              <a:rPr kumimoji="1" lang="en-US" altLang="ja-JP" dirty="0" smtClean="0"/>
              <a:t> Center</a:t>
            </a:r>
            <a:r>
              <a:rPr kumimoji="1" lang="ja-JP" altLang="en-US" dirty="0" smtClean="0"/>
              <a:t>から</a:t>
            </a:r>
            <a:r>
              <a:rPr kumimoji="1" lang="en-US" altLang="ja-JP" dirty="0" smtClean="0"/>
              <a:t>Provisioning Profile</a:t>
            </a:r>
            <a:r>
              <a:rPr kumimoji="1" lang="ja-JP" altLang="en-US" dirty="0" smtClean="0"/>
              <a:t>を取得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15236663"/>
      </p:ext>
    </p:extLst>
  </p:cSld>
  <p:clrMapOvr>
    <a:masterClrMapping/>
  </p:clrMapOvr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パーセプション.thmx</Template>
  <TotalTime>959</TotalTime>
  <Words>338</Words>
  <Application>Microsoft Macintosh PowerPoint</Application>
  <PresentationFormat>画面に合わせる (4:3)</PresentationFormat>
  <Paragraphs>72</Paragraphs>
  <Slides>15</Slides>
  <Notes>10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6" baseType="lpstr">
      <vt:lpstr>Perception</vt:lpstr>
      <vt:lpstr>Titanium Mobileで作る スマートフォンアプリ</vt:lpstr>
      <vt:lpstr>本日のテーマ</vt:lpstr>
      <vt:lpstr>本日の（隠れた）テーマ</vt:lpstr>
      <vt:lpstr>Googleのくびき</vt:lpstr>
      <vt:lpstr>地図を表示しよう</vt:lpstr>
      <vt:lpstr>現在地を取得しよう</vt:lpstr>
      <vt:lpstr>現在地にピンを表示</vt:lpstr>
      <vt:lpstr>地図にピン（Annotation）を表示</vt:lpstr>
      <vt:lpstr>実機で動かす</vt:lpstr>
      <vt:lpstr>現在位置を更新する</vt:lpstr>
      <vt:lpstr>Geocoding</vt:lpstr>
      <vt:lpstr>チェックイン！</vt:lpstr>
      <vt:lpstr>ルートを表示する</vt:lpstr>
      <vt:lpstr>デバイスの向きを取得する</vt:lpstr>
      <vt:lpstr>まともな道案内をGoogle Maps APIで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Titanium Mobileで作る スマートフォンアプリ</dc:title>
  <dc:creator>八木 都志郎</dc:creator>
  <cp:lastModifiedBy>八木 都志郎</cp:lastModifiedBy>
  <cp:revision>36</cp:revision>
  <dcterms:created xsi:type="dcterms:W3CDTF">2012-08-29T11:41:03Z</dcterms:created>
  <dcterms:modified xsi:type="dcterms:W3CDTF">2012-09-01T02:59:05Z</dcterms:modified>
</cp:coreProperties>
</file>