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calendarVisual74934D05B71F4C31B0F79D925EE89638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calendarVisual74934D05B71F4C31B0F79D925EE89638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Timeline1447991079100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adwiseVisual73804AE4264848C8BCD67A31A0791911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5bb7fdb2-a11d-4c11-b413-8c1359da2fb3/reports/8066ed08-8c3d-45ef-b18e-f170bf9565a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74bf08115184c0d" /><Relationship Type="http://schemas.openxmlformats.org/officeDocument/2006/relationships/slideLayout" Target="/ppt/slideLayouts/slideLayout8.xml" Id="Rd93a5f0e937e4e6c" /><Relationship Type="http://schemas.openxmlformats.org/officeDocument/2006/relationships/hyperlink" Target="https://app.powerbi.com/groups/5bb7fdb2-a11d-4c11-b413-8c1359da2fb3/reports/8066ed08-8c3d-45ef-b18e-f170bf9565a7/?pbi_source=PowerPoint" TargetMode="External" Id="RelId0" /><Relationship Type="http://schemas.openxmlformats.org/officeDocument/2006/relationships/image" Target="/ppt/media/image4.png" Id="imgId357946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d1aeadc185c47f1" /><Relationship Type="http://schemas.openxmlformats.org/officeDocument/2006/relationships/slideLayout" Target="/ppt/slideLayouts/slideLayout8.xml" Id="Ree4a253a694b415c" /><Relationship Type="http://schemas.openxmlformats.org/officeDocument/2006/relationships/hyperlink" Target="https://app.powerbi.com/groups/5bb7fdb2-a11d-4c11-b413-8c1359da2fb3/reports/8066ed08-8c3d-45ef-b18e-f170bf9565a7/?pbi_source=PowerPoint" TargetMode="External" Id="RelId1" /><Relationship Type="http://schemas.openxmlformats.org/officeDocument/2006/relationships/image" Target="/ppt/media/image5.png" Id="imgId357946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fde66c26d4d4332" /><Relationship Type="http://schemas.openxmlformats.org/officeDocument/2006/relationships/slideLayout" Target="/ppt/slideLayouts/slideLayout8.xml" Id="R06b18f0efdd6436a" /><Relationship Type="http://schemas.openxmlformats.org/officeDocument/2006/relationships/hyperlink" Target="https://app.powerbi.com/groups/5bb7fdb2-a11d-4c11-b413-8c1359da2fb3/reports/8066ed08-8c3d-45ef-b18e-f170bf9565a7/?pbi_source=PowerPoint" TargetMode="External" Id="RelId2" /><Relationship Type="http://schemas.openxmlformats.org/officeDocument/2006/relationships/image" Target="/ppt/media/image6.png" Id="imgId3579461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320e74c287f64bea" /><Relationship Type="http://schemas.openxmlformats.org/officeDocument/2006/relationships/slideLayout" Target="/ppt/slideLayouts/slideLayout8.xml" Id="R19595b5bd2464f9e" /><Relationship Type="http://schemas.openxmlformats.org/officeDocument/2006/relationships/hyperlink" Target="https://app.powerbi.com/groups/5bb7fdb2-a11d-4c11-b413-8c1359da2fb3/reports/8066ed08-8c3d-45ef-b18e-f170bf9565a7/?pbi_source=PowerPoint" TargetMode="External" Id="RelId3" /><Relationship Type="http://schemas.openxmlformats.org/officeDocument/2006/relationships/image" Target="/ppt/media/image7.png" Id="imgId3579461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e0785e6ad6e847d3" /><Relationship Type="http://schemas.openxmlformats.org/officeDocument/2006/relationships/slideLayout" Target="/ppt/slideLayouts/slideLayout8.xml" Id="R09bdfa6a9a014e16" /><Relationship Type="http://schemas.openxmlformats.org/officeDocument/2006/relationships/hyperlink" Target="https://app.powerbi.com/groups/5bb7fdb2-a11d-4c11-b413-8c1359da2fb3/reports/8066ed08-8c3d-45ef-b18e-f170bf9565a7/?pbi_source=PowerPoint" TargetMode="External" Id="RelId4" /><Relationship Type="http://schemas.openxmlformats.org/officeDocument/2006/relationships/image" Target="/ppt/media/image8.png" Id="imgId3579462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fb5d9d0b74414e15" /><Relationship Type="http://schemas.openxmlformats.org/officeDocument/2006/relationships/slideLayout" Target="/ppt/slideLayouts/slideLayout8.xml" Id="R849edd088dc24272" /><Relationship Type="http://schemas.openxmlformats.org/officeDocument/2006/relationships/hyperlink" Target="https://app.powerbi.com/groups/5bb7fdb2-a11d-4c11-b413-8c1359da2fb3/reports/8066ed08-8c3d-45ef-b18e-f170bf9565a7/?pbi_source=PowerPoint" TargetMode="External" Id="RelId5" /><Relationship Type="http://schemas.openxmlformats.org/officeDocument/2006/relationships/image" Target="/ppt/media/image9.png" Id="imgId3579462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d4952544832944ad" /><Relationship Type="http://schemas.openxmlformats.org/officeDocument/2006/relationships/slideLayout" Target="/ppt/slideLayouts/slideLayout8.xml" Id="R060b3840be474f35" /><Relationship Type="http://schemas.openxmlformats.org/officeDocument/2006/relationships/hyperlink" Target="https://app.powerbi.com/groups/5bb7fdb2-a11d-4c11-b413-8c1359da2fb3/reports/8066ed08-8c3d-45ef-b18e-f170bf9565a7/?pbi_source=PowerPoint" TargetMode="External" Id="RelId6" /><Relationship Type="http://schemas.openxmlformats.org/officeDocument/2006/relationships/image" Target="/ppt/media/imagea.png" Id="imgId3579462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71585204e516452b" /><Relationship Type="http://schemas.openxmlformats.org/officeDocument/2006/relationships/slideLayout" Target="/ppt/slideLayouts/slideLayout8.xml" Id="R7ed11da90e0345c8" /><Relationship Type="http://schemas.openxmlformats.org/officeDocument/2006/relationships/hyperlink" Target="https://app.powerbi.com/groups/5bb7fdb2-a11d-4c11-b413-8c1359da2fb3/reports/8066ed08-8c3d-45ef-b18e-f170bf9565a7/?pbi_source=PowerPoint" TargetMode="External" Id="RelId7" /><Relationship Type="http://schemas.openxmlformats.org/officeDocument/2006/relationships/image" Target="/ppt/media/imageb.png" Id="imgId3579462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ScheduleSolver_Sharepoint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4/13/2022 8:14:57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4/13/2022 8:11:35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dwiseVisual73804AE4264848C8BCD67A31A0791911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Yearly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lendarVisual74934D05B71F4C31B0F79D925EE89638 ,calendarVisual74934D05B71F4C31B0F79D925EE89638 ,slicer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Calender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Service_Desk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L.Designers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EndPoint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Desktop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App_Services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imeline1447991079100 ,adwiseVisual73804AE4264848C8BCD67A31A0791911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946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Security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