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2" r:id="rId17"/>
    <p:sldId id="293" r:id="rId18"/>
    <p:sldId id="294" r:id="rId19"/>
    <p:sldId id="290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5" r:id="rId29"/>
    <p:sldId id="306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27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Autofit/>
          </a:bodyPr>
          <a:lstStyle/>
          <a:p>
            <a:br>
              <a:rPr lang="en-US" sz="6600" b="1" u="sng" dirty="0"/>
            </a:br>
            <a:r>
              <a:rPr lang="en-US" sz="6600" b="1" u="sng" dirty="0" err="1"/>
              <a:t>Yeniden</a:t>
            </a:r>
            <a:r>
              <a:rPr lang="en-US" sz="6600" b="1" u="sng" dirty="0"/>
              <a:t> </a:t>
            </a:r>
            <a:r>
              <a:rPr lang="en-US" sz="6600" b="1" u="sng" dirty="0" err="1"/>
              <a:t>düzenleme</a:t>
            </a:r>
            <a:endParaRPr lang="en-US" sz="6600" b="1" u="sng" dirty="0"/>
          </a:p>
        </p:txBody>
      </p:sp>
    </p:spTree>
    <p:extLst>
      <p:ext uri="{BB962C8B-B14F-4D97-AF65-F5344CB8AC3E}">
        <p14:creationId xmlns:p14="http://schemas.microsoft.com/office/powerpoint/2010/main" val="33933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Düzenlemeye</a:t>
            </a:r>
            <a:r>
              <a:rPr lang="en-US" b="1" u="sng" dirty="0"/>
              <a:t> </a:t>
            </a:r>
            <a:r>
              <a:rPr lang="en-US" b="1" u="sng" dirty="0" err="1"/>
              <a:t>Giriş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iç</a:t>
            </a:r>
            <a:r>
              <a:rPr lang="en-US" dirty="0"/>
              <a:t> </a:t>
            </a:r>
            <a:r>
              <a:rPr lang="en-US" dirty="0" err="1"/>
              <a:t>yapısında</a:t>
            </a:r>
            <a:r>
              <a:rPr lang="en-US" dirty="0"/>
              <a:t>, </a:t>
            </a:r>
            <a:r>
              <a:rPr lang="en-US" dirty="0" err="1"/>
              <a:t>gözlemlenebilir</a:t>
            </a:r>
            <a:r>
              <a:rPr lang="en-US" dirty="0"/>
              <a:t> </a:t>
            </a:r>
            <a:r>
              <a:rPr lang="en-US" dirty="0" err="1"/>
              <a:t>davranışını</a:t>
            </a:r>
            <a:r>
              <a:rPr lang="en-US" dirty="0"/>
              <a:t> </a:t>
            </a:r>
            <a:r>
              <a:rPr lang="en-US" dirty="0" err="1"/>
              <a:t>değiştirmeden</a:t>
            </a:r>
            <a:r>
              <a:rPr lang="en-US" dirty="0"/>
              <a:t> </a:t>
            </a:r>
            <a:r>
              <a:rPr lang="en-US" dirty="0" err="1"/>
              <a:t>anlaşılmasını</a:t>
            </a:r>
            <a:r>
              <a:rPr lang="en-US" dirty="0"/>
              <a:t> </a:t>
            </a:r>
            <a:r>
              <a:rPr lang="en-US" dirty="0" err="1"/>
              <a:t>kolaylaştırmak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değiştirmeyi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ucuz</a:t>
            </a:r>
            <a:r>
              <a:rPr lang="en-US" dirty="0"/>
              <a:t> hale </a:t>
            </a:r>
            <a:r>
              <a:rPr lang="en-US" dirty="0" err="1"/>
              <a:t>getirmek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değişikliktir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Modern </a:t>
            </a:r>
            <a:r>
              <a:rPr lang="en-US" dirty="0" err="1"/>
              <a:t>programlamada</a:t>
            </a:r>
            <a:r>
              <a:rPr lang="en-US" dirty="0"/>
              <a:t> "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r>
              <a:rPr lang="tr-TR" dirty="0"/>
              <a:t> (</a:t>
            </a:r>
            <a:r>
              <a:rPr lang="tr-TR" dirty="0" err="1"/>
              <a:t>refactoring</a:t>
            </a:r>
            <a:r>
              <a:rPr lang="tr-TR" dirty="0"/>
              <a:t>)</a:t>
            </a:r>
            <a:r>
              <a:rPr lang="en-US" dirty="0"/>
              <a:t>" </a:t>
            </a:r>
            <a:r>
              <a:rPr lang="en-US" dirty="0" err="1"/>
              <a:t>kelimesi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olduğunca</a:t>
            </a:r>
            <a:r>
              <a:rPr lang="en-US" dirty="0"/>
              <a:t> </a:t>
            </a:r>
            <a:r>
              <a:rPr lang="en-US" dirty="0" err="1"/>
              <a:t>bileşen</a:t>
            </a:r>
            <a:r>
              <a:rPr lang="en-US" dirty="0"/>
              <a:t> </a:t>
            </a:r>
            <a:r>
              <a:rPr lang="en-US" dirty="0" err="1"/>
              <a:t>parçalarına</a:t>
            </a:r>
            <a:r>
              <a:rPr lang="en-US" dirty="0"/>
              <a:t> </a:t>
            </a:r>
            <a:r>
              <a:rPr lang="en-US" dirty="0" err="1"/>
              <a:t>ayırmayı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programlamadaki</a:t>
            </a:r>
            <a:r>
              <a:rPr lang="en-US" dirty="0"/>
              <a:t> "</a:t>
            </a:r>
            <a:r>
              <a:rPr lang="en-US" dirty="0" err="1"/>
              <a:t>faktörleme</a:t>
            </a:r>
            <a:r>
              <a:rPr lang="en-US" dirty="0"/>
              <a:t>" </a:t>
            </a:r>
            <a:r>
              <a:rPr lang="en-US" dirty="0" err="1"/>
              <a:t>kelimesinden</a:t>
            </a:r>
            <a:r>
              <a:rPr lang="en-US" dirty="0"/>
              <a:t> </a:t>
            </a:r>
            <a:r>
              <a:rPr lang="en-US" dirty="0" err="1"/>
              <a:t>türemiştir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35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Düzenlemenin</a:t>
            </a:r>
            <a:r>
              <a:rPr lang="en-US" b="1" u="sng" dirty="0"/>
              <a:t> </a:t>
            </a:r>
            <a:r>
              <a:rPr lang="en-US" b="1" u="sng" dirty="0" err="1"/>
              <a:t>Nedenleri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Bazen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bozulur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bazen</a:t>
            </a:r>
            <a:r>
              <a:rPr lang="en-US" dirty="0"/>
              <a:t> de </a:t>
            </a:r>
            <a:r>
              <a:rPr lang="en-US" dirty="0" err="1"/>
              <a:t>kod</a:t>
            </a:r>
            <a:r>
              <a:rPr lang="en-US" dirty="0"/>
              <a:t> ilk </a:t>
            </a:r>
            <a:r>
              <a:rPr lang="en-US" dirty="0" err="1"/>
              <a:t>başta</a:t>
            </a:r>
            <a:r>
              <a:rPr lang="en-US" dirty="0"/>
              <a:t> </a:t>
            </a:r>
            <a:r>
              <a:rPr lang="en-US" dirty="0" err="1"/>
              <a:t>pek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Her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durumda</a:t>
            </a:r>
            <a:r>
              <a:rPr lang="en-US" dirty="0"/>
              <a:t> da,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düzenlemenin</a:t>
            </a:r>
            <a:r>
              <a:rPr lang="en-US" dirty="0"/>
              <a:t> </a:t>
            </a:r>
            <a:r>
              <a:rPr lang="en-US" dirty="0" err="1"/>
              <a:t>nerede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uyarı</a:t>
            </a:r>
            <a:r>
              <a:rPr lang="en-US" dirty="0"/>
              <a:t> </a:t>
            </a:r>
            <a:r>
              <a:rPr lang="en-US" dirty="0" err="1"/>
              <a:t>işaretleri</a:t>
            </a:r>
            <a:r>
              <a:rPr lang="en-US" dirty="0"/>
              <a:t> </a:t>
            </a:r>
            <a:r>
              <a:rPr lang="en-US" dirty="0" err="1"/>
              <a:t>şunlardır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çoğaltılmıştır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Bir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uzundur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Bir </a:t>
            </a:r>
            <a:r>
              <a:rPr lang="en-US" dirty="0" err="1"/>
              <a:t>döngü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uzundur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derine</a:t>
            </a:r>
            <a:r>
              <a:rPr lang="en-US" dirty="0"/>
              <a:t> </a:t>
            </a:r>
            <a:r>
              <a:rPr lang="en-US" dirty="0" err="1"/>
              <a:t>yerleştirilmiştir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64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Düzenlemenin</a:t>
            </a:r>
            <a:r>
              <a:rPr lang="en-US" b="1" u="sng" dirty="0"/>
              <a:t> </a:t>
            </a:r>
            <a:r>
              <a:rPr lang="en-US" b="1" u="sng" dirty="0" err="1"/>
              <a:t>Nedenleri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/>
              <a:t>Bir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listesi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parametreye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Bir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değişiklikler</a:t>
            </a:r>
            <a:r>
              <a:rPr lang="en-US" dirty="0"/>
              <a:t> </a:t>
            </a:r>
            <a:r>
              <a:rPr lang="en-US" dirty="0" err="1"/>
              <a:t>bölümlere</a:t>
            </a:r>
            <a:r>
              <a:rPr lang="en-US" dirty="0"/>
              <a:t> </a:t>
            </a:r>
            <a:r>
              <a:rPr lang="en-US" dirty="0" err="1"/>
              <a:t>ayrılma</a:t>
            </a:r>
            <a:r>
              <a:rPr lang="en-US" dirty="0"/>
              <a:t> </a:t>
            </a:r>
            <a:r>
              <a:rPr lang="en-US" dirty="0" err="1"/>
              <a:t>eğilimindedir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Değişiklikler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sınıfta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değişiklikler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Miras</a:t>
            </a:r>
            <a:r>
              <a:rPr lang="en-US" dirty="0"/>
              <a:t> </a:t>
            </a:r>
            <a:r>
              <a:rPr lang="en-US" dirty="0" err="1"/>
              <a:t>hiyerarşileri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değiştirilmelidir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case </a:t>
            </a:r>
            <a:r>
              <a:rPr lang="en-US" dirty="0" err="1"/>
              <a:t>ifadeleri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değiştirilmelidir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23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Düzenlemenin</a:t>
            </a:r>
            <a:r>
              <a:rPr lang="en-US" b="1" u="sng" dirty="0"/>
              <a:t> </a:t>
            </a:r>
            <a:r>
              <a:rPr lang="en-US" b="1" u="sng" dirty="0" err="1"/>
              <a:t>Nedenleri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öğeleri</a:t>
            </a:r>
            <a:r>
              <a:rPr lang="en-US" dirty="0"/>
              <a:t> </a:t>
            </a:r>
            <a:r>
              <a:rPr lang="en-US" dirty="0" err="1"/>
              <a:t>sınıflara</a:t>
            </a:r>
            <a:r>
              <a:rPr lang="en-US" dirty="0"/>
              <a:t> organize </a:t>
            </a:r>
            <a:r>
              <a:rPr lang="en-US" dirty="0" err="1"/>
              <a:t>edilmez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Bir </a:t>
            </a:r>
            <a:r>
              <a:rPr lang="en-US" dirty="0" err="1"/>
              <a:t>rutin</a:t>
            </a:r>
            <a:r>
              <a:rPr lang="en-US" dirty="0"/>
              <a:t>,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sınıfından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özelliğini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Bir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pek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yapmaz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Bir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zinciri</a:t>
            </a:r>
            <a:r>
              <a:rPr lang="en-US" dirty="0"/>
              <a:t>, </a:t>
            </a:r>
            <a:r>
              <a:rPr lang="tr-TR" dirty="0"/>
              <a:t>kötü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geçirir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Bir </a:t>
            </a:r>
            <a:r>
              <a:rPr lang="en-US" dirty="0" err="1"/>
              <a:t>aracı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yapmaz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Bir </a:t>
            </a:r>
            <a:r>
              <a:rPr lang="en-US" dirty="0" err="1"/>
              <a:t>rutinin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823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Düzenlemenin</a:t>
            </a:r>
            <a:r>
              <a:rPr lang="en-US" b="1" u="sng" dirty="0"/>
              <a:t> </a:t>
            </a:r>
            <a:r>
              <a:rPr lang="en-US" b="1" u="sng" dirty="0" err="1"/>
              <a:t>Nedenleri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Veri </a:t>
            </a:r>
            <a:r>
              <a:rPr lang="en-US" dirty="0" err="1"/>
              <a:t>üyeleri</a:t>
            </a:r>
            <a:r>
              <a:rPr lang="en-US" dirty="0"/>
              <a:t> </a:t>
            </a:r>
            <a:r>
              <a:rPr lang="en-US" dirty="0" err="1"/>
              <a:t>herkese</a:t>
            </a:r>
            <a:r>
              <a:rPr lang="en-US" dirty="0"/>
              <a:t> </a:t>
            </a:r>
            <a:r>
              <a:rPr lang="en-US" dirty="0" err="1"/>
              <a:t>açıktır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Bir alt </a:t>
            </a:r>
            <a:r>
              <a:rPr lang="en-US" dirty="0" err="1"/>
              <a:t>sınıf</a:t>
            </a:r>
            <a:r>
              <a:rPr lang="en-US" dirty="0"/>
              <a:t>, </a:t>
            </a:r>
            <a:r>
              <a:rPr lang="en-US" dirty="0" err="1"/>
              <a:t>ebeveynlerinin</a:t>
            </a:r>
            <a:r>
              <a:rPr lang="en-US" dirty="0"/>
              <a:t> </a:t>
            </a:r>
            <a:r>
              <a:rPr lang="en-US" dirty="0" err="1"/>
              <a:t>rutinlerinin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yüzdesini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Yorumlar</a:t>
            </a:r>
            <a:r>
              <a:rPr lang="en-US" dirty="0"/>
              <a:t>,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açıklamak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Bir program,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gün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duyulabilecek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görünen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85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Belirli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Yapılandırma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artırmada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yararlı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düzenlemeler</a:t>
            </a:r>
            <a:r>
              <a:rPr lang="en-US" dirty="0"/>
              <a:t> </a:t>
            </a:r>
            <a:r>
              <a:rPr lang="en-US" dirty="0" err="1"/>
              <a:t>şunlardır</a:t>
            </a:r>
            <a:endParaRPr lang="en-US" dirty="0"/>
          </a:p>
          <a:p>
            <a:pPr lvl="1"/>
            <a:r>
              <a:rPr lang="en-US" dirty="0"/>
              <a:t>Veri </a:t>
            </a:r>
            <a:r>
              <a:rPr lang="en-US" dirty="0" err="1"/>
              <a:t>düzeyinde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endParaRPr lang="en-US" dirty="0"/>
          </a:p>
          <a:p>
            <a:pPr lvl="1"/>
            <a:r>
              <a:rPr lang="en-US" dirty="0" err="1"/>
              <a:t>İfade</a:t>
            </a:r>
            <a:r>
              <a:rPr lang="en-US" dirty="0"/>
              <a:t> </a:t>
            </a:r>
            <a:r>
              <a:rPr lang="en-US" dirty="0" err="1"/>
              <a:t>düzeyinde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endParaRPr lang="en-US" dirty="0"/>
          </a:p>
          <a:p>
            <a:pPr lvl="1"/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düzeyinde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endParaRPr lang="en-US" dirty="0"/>
          </a:p>
          <a:p>
            <a:pPr lvl="1"/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endParaRPr lang="en-US" dirty="0"/>
          </a:p>
          <a:p>
            <a:pPr lvl="1"/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düzeyinde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70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Veri </a:t>
            </a:r>
            <a:r>
              <a:rPr lang="en-US" b="1" u="sng" dirty="0" err="1"/>
              <a:t>Düzeyinde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Yapılandırma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i="1" dirty="0" err="1"/>
              <a:t>Sihirli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sayıyı</a:t>
            </a:r>
            <a:r>
              <a:rPr lang="en-US" b="1" i="1" dirty="0"/>
              <a:t> </a:t>
            </a:r>
            <a:r>
              <a:rPr lang="en-US" b="1" i="1" dirty="0" err="1"/>
              <a:t>adlandırılmış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sabitle</a:t>
            </a:r>
            <a:r>
              <a:rPr lang="en-US" b="1" i="1" dirty="0"/>
              <a:t> </a:t>
            </a:r>
            <a:r>
              <a:rPr lang="en-US" b="1" i="1" dirty="0" err="1"/>
              <a:t>değiştirin</a:t>
            </a:r>
            <a:r>
              <a:rPr lang="en-US" b="1" i="1" dirty="0"/>
              <a:t> </a:t>
            </a:r>
            <a:r>
              <a:rPr lang="en-US" dirty="0"/>
              <a:t>3.14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sayısal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dize</a:t>
            </a:r>
            <a:r>
              <a:rPr lang="en-US" dirty="0"/>
              <a:t> </a:t>
            </a:r>
            <a:r>
              <a:rPr lang="en-US" dirty="0" err="1"/>
              <a:t>sabiti</a:t>
            </a:r>
            <a:r>
              <a:rPr lang="en-US" dirty="0"/>
              <a:t> </a:t>
            </a:r>
            <a:r>
              <a:rPr lang="en-US" dirty="0" err="1"/>
              <a:t>kullanıyorsanız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sabiti</a:t>
            </a:r>
            <a:r>
              <a:rPr lang="en-US" dirty="0"/>
              <a:t> PI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adlandırılmış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sabitle</a:t>
            </a:r>
            <a:r>
              <a:rPr lang="en-US" dirty="0"/>
              <a:t> </a:t>
            </a:r>
            <a:r>
              <a:rPr lang="en-US" dirty="0" err="1"/>
              <a:t>değiştirin</a:t>
            </a:r>
            <a:r>
              <a:rPr lang="en-US" dirty="0"/>
              <a:t>.</a:t>
            </a:r>
          </a:p>
          <a:p>
            <a:pPr algn="just"/>
            <a:r>
              <a:rPr lang="en-US" b="1" i="1" dirty="0"/>
              <a:t>Bir </a:t>
            </a:r>
            <a:r>
              <a:rPr lang="en-US" b="1" i="1" dirty="0" err="1"/>
              <a:t>değişkeni</a:t>
            </a:r>
            <a:r>
              <a:rPr lang="en-US" b="1" i="1" dirty="0"/>
              <a:t> </a:t>
            </a:r>
            <a:r>
              <a:rPr lang="en-US" b="1" i="1" dirty="0" err="1"/>
              <a:t>daha</a:t>
            </a:r>
            <a:r>
              <a:rPr lang="en-US" b="1" i="1" dirty="0"/>
              <a:t> </a:t>
            </a:r>
            <a:r>
              <a:rPr lang="en-US" b="1" i="1" dirty="0" err="1"/>
              <a:t>açık</a:t>
            </a:r>
            <a:r>
              <a:rPr lang="en-US" b="1" i="1" dirty="0"/>
              <a:t> </a:t>
            </a:r>
            <a:r>
              <a:rPr lang="en-US" b="1" i="1" dirty="0" err="1"/>
              <a:t>veya</a:t>
            </a:r>
            <a:r>
              <a:rPr lang="en-US" b="1" i="1" dirty="0"/>
              <a:t> </a:t>
            </a:r>
            <a:r>
              <a:rPr lang="en-US" b="1" i="1" dirty="0" err="1"/>
              <a:t>daha</a:t>
            </a:r>
            <a:r>
              <a:rPr lang="en-US" b="1" i="1" dirty="0"/>
              <a:t> </a:t>
            </a:r>
            <a:r>
              <a:rPr lang="en-US" b="1" i="1" dirty="0" err="1"/>
              <a:t>bilgilendirici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adla</a:t>
            </a:r>
            <a:r>
              <a:rPr lang="en-US" b="1" i="1" dirty="0"/>
              <a:t> </a:t>
            </a:r>
            <a:r>
              <a:rPr lang="en-US" b="1" i="1" dirty="0" err="1"/>
              <a:t>yeniden</a:t>
            </a:r>
            <a:r>
              <a:rPr lang="en-US" b="1" i="1" dirty="0"/>
              <a:t> </a:t>
            </a:r>
            <a:r>
              <a:rPr lang="en-US" b="1" i="1" dirty="0" err="1"/>
              <a:t>adlandırın</a:t>
            </a:r>
            <a:r>
              <a:rPr lang="en-US" b="1" i="1" dirty="0"/>
              <a:t> </a:t>
            </a:r>
            <a:r>
              <a:rPr lang="en-US" dirty="0"/>
              <a:t>Bir </a:t>
            </a:r>
            <a:r>
              <a:rPr lang="en-US" dirty="0" err="1"/>
              <a:t>değişkenin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değilse</a:t>
            </a:r>
            <a:r>
              <a:rPr lang="en-US" dirty="0"/>
              <a:t>,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adla</a:t>
            </a:r>
            <a:r>
              <a:rPr lang="en-US" dirty="0"/>
              <a:t> </a:t>
            </a:r>
            <a:r>
              <a:rPr lang="en-US" dirty="0" err="1"/>
              <a:t>değiştirin</a:t>
            </a:r>
            <a:r>
              <a:rPr lang="en-US" dirty="0"/>
              <a:t>.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tavsiye</a:t>
            </a:r>
            <a:r>
              <a:rPr lang="en-US" dirty="0"/>
              <a:t>, </a:t>
            </a:r>
            <a:r>
              <a:rPr lang="en-US" dirty="0" err="1"/>
              <a:t>elbette</a:t>
            </a:r>
            <a:r>
              <a:rPr lang="en-US" dirty="0"/>
              <a:t> </a:t>
            </a:r>
            <a:r>
              <a:rPr lang="en-US" dirty="0" err="1"/>
              <a:t>sabitleri</a:t>
            </a:r>
            <a:r>
              <a:rPr lang="en-US" dirty="0"/>
              <a:t>,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rutinleri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adlandırmak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de </a:t>
            </a:r>
            <a:r>
              <a:rPr lang="en-US" dirty="0" err="1"/>
              <a:t>geçerlidir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56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Veri </a:t>
            </a:r>
            <a:r>
              <a:rPr lang="en-US" b="1" u="sng" dirty="0" err="1"/>
              <a:t>Düzeyinde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Yapılandırma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1" dirty="0"/>
              <a:t>Bir </a:t>
            </a:r>
            <a:r>
              <a:rPr lang="en-US" b="1" i="1" dirty="0" err="1"/>
              <a:t>ara</a:t>
            </a:r>
            <a:r>
              <a:rPr lang="en-US" b="1" i="1" dirty="0"/>
              <a:t> </a:t>
            </a:r>
            <a:r>
              <a:rPr lang="en-US" b="1" i="1" dirty="0" err="1"/>
              <a:t>değişken</a:t>
            </a:r>
            <a:r>
              <a:rPr lang="en-US" b="1" i="1" dirty="0"/>
              <a:t> </a:t>
            </a:r>
            <a:r>
              <a:rPr lang="en-US" b="1" i="1" dirty="0" err="1"/>
              <a:t>tanıtın</a:t>
            </a:r>
            <a:r>
              <a:rPr lang="en-US" b="1" i="1" dirty="0"/>
              <a:t> </a:t>
            </a:r>
            <a:r>
              <a:rPr lang="en-US" dirty="0"/>
              <a:t>Bir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değişkene</a:t>
            </a:r>
            <a:r>
              <a:rPr lang="en-US" dirty="0"/>
              <a:t>, </a:t>
            </a:r>
            <a:r>
              <a:rPr lang="en-US" dirty="0" err="1"/>
              <a:t>ifadenin</a:t>
            </a:r>
            <a:r>
              <a:rPr lang="en-US" dirty="0"/>
              <a:t> </a:t>
            </a:r>
            <a:r>
              <a:rPr lang="en-US" dirty="0" err="1"/>
              <a:t>amacını</a:t>
            </a:r>
            <a:r>
              <a:rPr lang="en-US" dirty="0"/>
              <a:t> </a:t>
            </a:r>
            <a:r>
              <a:rPr lang="en-US" dirty="0" err="1"/>
              <a:t>özetleyen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atayın</a:t>
            </a:r>
            <a:r>
              <a:rPr lang="en-US" dirty="0"/>
              <a:t>.</a:t>
            </a:r>
          </a:p>
          <a:p>
            <a:pPr algn="just"/>
            <a:r>
              <a:rPr lang="en-US" b="1" i="1" dirty="0"/>
              <a:t>Tek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çok</a:t>
            </a:r>
            <a:r>
              <a:rPr lang="en-US" b="1" i="1" dirty="0"/>
              <a:t> </a:t>
            </a:r>
            <a:r>
              <a:rPr lang="en-US" b="1" i="1" dirty="0" err="1"/>
              <a:t>amaçlı</a:t>
            </a:r>
            <a:r>
              <a:rPr lang="en-US" b="1" i="1" dirty="0"/>
              <a:t> </a:t>
            </a:r>
            <a:r>
              <a:rPr lang="en-US" b="1" i="1" dirty="0" err="1"/>
              <a:t>değişkeni</a:t>
            </a:r>
            <a:r>
              <a:rPr lang="en-US" b="1" i="1" dirty="0"/>
              <a:t>, </a:t>
            </a:r>
            <a:r>
              <a:rPr lang="en-US" b="1" i="1" dirty="0" err="1"/>
              <a:t>birden</a:t>
            </a:r>
            <a:r>
              <a:rPr lang="en-US" b="1" i="1" dirty="0"/>
              <a:t> </a:t>
            </a:r>
            <a:r>
              <a:rPr lang="en-US" b="1" i="1" dirty="0" err="1"/>
              <a:t>fazla</a:t>
            </a:r>
            <a:r>
              <a:rPr lang="en-US" b="1" i="1" dirty="0"/>
              <a:t> </a:t>
            </a:r>
            <a:r>
              <a:rPr lang="en-US" b="1" i="1" dirty="0" err="1"/>
              <a:t>tek</a:t>
            </a:r>
            <a:r>
              <a:rPr lang="en-US" b="1" i="1" dirty="0"/>
              <a:t> </a:t>
            </a:r>
            <a:r>
              <a:rPr lang="en-US" b="1" i="1" dirty="0" err="1"/>
              <a:t>kullanımlık</a:t>
            </a:r>
            <a:r>
              <a:rPr lang="en-US" b="1" i="1" dirty="0"/>
              <a:t> </a:t>
            </a:r>
            <a:r>
              <a:rPr lang="en-US" b="1" i="1" dirty="0" err="1"/>
              <a:t>değişkene</a:t>
            </a:r>
            <a:r>
              <a:rPr lang="en-US" b="1" i="1" dirty="0"/>
              <a:t> </a:t>
            </a:r>
            <a:r>
              <a:rPr lang="en-US" b="1" i="1" dirty="0" err="1"/>
              <a:t>dönüştürün</a:t>
            </a:r>
            <a:r>
              <a:rPr lang="en-US" b="1" i="1" dirty="0"/>
              <a:t> </a:t>
            </a:r>
            <a:r>
              <a:rPr lang="en-US" dirty="0"/>
              <a:t>Bir </a:t>
            </a:r>
            <a:r>
              <a:rPr lang="en-US" dirty="0" err="1"/>
              <a:t>değişken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amaç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kullanılıyorsa</a:t>
            </a:r>
            <a:r>
              <a:rPr lang="en-US" dirty="0"/>
              <a:t>,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suçlular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j, temp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x'tir</a:t>
            </a:r>
            <a:r>
              <a:rPr lang="en-US" dirty="0"/>
              <a:t>, her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oluşturun</a:t>
            </a:r>
            <a:r>
              <a:rPr lang="en-US" dirty="0"/>
              <a:t>, her </a:t>
            </a:r>
            <a:r>
              <a:rPr lang="en-US" dirty="0" err="1"/>
              <a:t>birinin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044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Veri </a:t>
            </a:r>
            <a:r>
              <a:rPr lang="en-US" b="1" u="sng" dirty="0" err="1"/>
              <a:t>Düzeyinde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Yapılandırma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i="1" dirty="0"/>
              <a:t>Bir </a:t>
            </a:r>
            <a:r>
              <a:rPr lang="en-US" b="1" i="1" dirty="0" err="1"/>
              <a:t>veri</a:t>
            </a:r>
            <a:r>
              <a:rPr lang="en-US" b="1" i="1" dirty="0"/>
              <a:t> </a:t>
            </a:r>
            <a:r>
              <a:rPr lang="en-US" b="1" i="1" dirty="0" err="1"/>
              <a:t>ilkelini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sınıfa</a:t>
            </a:r>
            <a:r>
              <a:rPr lang="en-US" b="1" i="1" dirty="0"/>
              <a:t> </a:t>
            </a:r>
            <a:r>
              <a:rPr lang="en-US" b="1" i="1" dirty="0" err="1"/>
              <a:t>dönüştürün</a:t>
            </a:r>
            <a:r>
              <a:rPr lang="en-US" b="1" i="1" dirty="0"/>
              <a:t> </a:t>
            </a:r>
            <a:r>
              <a:rPr lang="en-US" dirty="0"/>
              <a:t>Bir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ilkelinin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davranışa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verilere</a:t>
            </a:r>
            <a:r>
              <a:rPr lang="en-US" dirty="0"/>
              <a:t> </a:t>
            </a:r>
            <a:r>
              <a:rPr lang="en-US" dirty="0" err="1"/>
              <a:t>ihtiyacı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,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nesneye</a:t>
            </a:r>
            <a:r>
              <a:rPr lang="en-US" dirty="0"/>
              <a:t> </a:t>
            </a:r>
            <a:r>
              <a:rPr lang="en-US" dirty="0" err="1"/>
              <a:t>dönüştürün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ihtiyacınız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davranışı</a:t>
            </a:r>
            <a:r>
              <a:rPr lang="en-US" dirty="0"/>
              <a:t> </a:t>
            </a:r>
            <a:r>
              <a:rPr lang="en-US" dirty="0" err="1"/>
              <a:t>ekleyin</a:t>
            </a:r>
            <a:r>
              <a:rPr lang="en-US" dirty="0"/>
              <a:t>. Bu, Para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Sıcaklık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sayısal</a:t>
            </a:r>
            <a:r>
              <a:rPr lang="en-US" dirty="0"/>
              <a:t> </a:t>
            </a:r>
            <a:r>
              <a:rPr lang="en-US" dirty="0" err="1"/>
              <a:t>türler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geçerli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pPr algn="just"/>
            <a:r>
              <a:rPr lang="en-US" b="1" i="1" dirty="0"/>
              <a:t>Bir </a:t>
            </a:r>
            <a:r>
              <a:rPr lang="en-US" b="1" i="1" dirty="0" err="1"/>
              <a:t>diziyi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nesneye</a:t>
            </a:r>
            <a:r>
              <a:rPr lang="en-US" b="1" i="1" dirty="0"/>
              <a:t> </a:t>
            </a:r>
            <a:r>
              <a:rPr lang="en-US" b="1" i="1" dirty="0" err="1"/>
              <a:t>dönüştürün</a:t>
            </a:r>
            <a:r>
              <a:rPr lang="en-US" b="1" i="1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öğelerin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türlerde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dizi </a:t>
            </a:r>
            <a:r>
              <a:rPr lang="en-US" dirty="0" err="1"/>
              <a:t>kullanıyorsanız</a:t>
            </a:r>
            <a:r>
              <a:rPr lang="en-US" dirty="0"/>
              <a:t>, </a:t>
            </a:r>
            <a:r>
              <a:rPr lang="en-US" dirty="0" err="1"/>
              <a:t>dizinin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öğesi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oluşturun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3034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/>
              <a:t>İfade</a:t>
            </a:r>
            <a:r>
              <a:rPr lang="en-US" b="1" u="sng" dirty="0"/>
              <a:t> </a:t>
            </a:r>
            <a:r>
              <a:rPr lang="en-US" b="1" u="sng" dirty="0" err="1"/>
              <a:t>Düzeyinde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Yapılandırma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i="1" dirty="0"/>
              <a:t>Bir Boole </a:t>
            </a:r>
            <a:r>
              <a:rPr lang="en-US" b="1" i="1" dirty="0" err="1"/>
              <a:t>ifadesini</a:t>
            </a:r>
            <a:r>
              <a:rPr lang="en-US" b="1" i="1" dirty="0"/>
              <a:t> </a:t>
            </a:r>
            <a:r>
              <a:rPr lang="en-US" b="1" i="1" dirty="0" err="1"/>
              <a:t>parçalara</a:t>
            </a:r>
            <a:r>
              <a:rPr lang="en-US" b="1" i="1" dirty="0"/>
              <a:t> </a:t>
            </a:r>
            <a:r>
              <a:rPr lang="en-US" b="1" i="1" dirty="0" err="1"/>
              <a:t>ayırın</a:t>
            </a:r>
            <a:r>
              <a:rPr lang="en-US" b="1" i="1" dirty="0"/>
              <a:t> </a:t>
            </a:r>
            <a:r>
              <a:rPr lang="en-US" dirty="0"/>
              <a:t>Bir Boole </a:t>
            </a:r>
            <a:r>
              <a:rPr lang="en-US" dirty="0" err="1"/>
              <a:t>ifadesini</a:t>
            </a:r>
            <a:r>
              <a:rPr lang="en-US" dirty="0"/>
              <a:t>, </a:t>
            </a:r>
            <a:r>
              <a:rPr lang="en-US" dirty="0" err="1"/>
              <a:t>ifadenin</a:t>
            </a:r>
            <a:r>
              <a:rPr lang="en-US" dirty="0"/>
              <a:t> </a:t>
            </a:r>
            <a:r>
              <a:rPr lang="en-US" dirty="0" err="1"/>
              <a:t>anlamını</a:t>
            </a:r>
            <a:r>
              <a:rPr lang="en-US" dirty="0"/>
              <a:t> </a:t>
            </a:r>
            <a:r>
              <a:rPr lang="en-US" dirty="0" err="1"/>
              <a:t>belgelemeye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adlandırılmış</a:t>
            </a:r>
            <a:r>
              <a:rPr lang="en-US" dirty="0"/>
              <a:t> </a:t>
            </a:r>
            <a:r>
              <a:rPr lang="en-US" dirty="0" err="1"/>
              <a:t>ara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  <a:r>
              <a:rPr lang="en-US" dirty="0" err="1"/>
              <a:t>ekleyerek</a:t>
            </a:r>
            <a:r>
              <a:rPr lang="en-US" dirty="0"/>
              <a:t> </a:t>
            </a:r>
            <a:r>
              <a:rPr lang="en-US" dirty="0" err="1"/>
              <a:t>basitleştirin</a:t>
            </a:r>
            <a:r>
              <a:rPr lang="en-US" dirty="0"/>
              <a:t>.</a:t>
            </a:r>
          </a:p>
          <a:p>
            <a:pPr algn="just"/>
            <a:r>
              <a:rPr lang="en-US" b="1" i="1" dirty="0" err="1"/>
              <a:t>Karmaşık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Boole </a:t>
            </a:r>
            <a:r>
              <a:rPr lang="en-US" b="1" i="1" dirty="0" err="1"/>
              <a:t>ifadesini</a:t>
            </a:r>
            <a:r>
              <a:rPr lang="en-US" b="1" i="1" dirty="0"/>
              <a:t> </a:t>
            </a:r>
            <a:r>
              <a:rPr lang="en-US" b="1" i="1" dirty="0" err="1"/>
              <a:t>iyi</a:t>
            </a:r>
            <a:r>
              <a:rPr lang="en-US" b="1" i="1" dirty="0"/>
              <a:t> </a:t>
            </a:r>
            <a:r>
              <a:rPr lang="en-US" b="1" i="1" dirty="0" err="1"/>
              <a:t>adlandırılmış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Boole </a:t>
            </a:r>
            <a:r>
              <a:rPr lang="en-US" b="1" i="1" dirty="0" err="1"/>
              <a:t>işlevine</a:t>
            </a:r>
            <a:r>
              <a:rPr lang="en-US" b="1" i="1" dirty="0"/>
              <a:t> </a:t>
            </a:r>
            <a:r>
              <a:rPr lang="en-US" b="1" i="1" dirty="0" err="1"/>
              <a:t>taşıyın</a:t>
            </a:r>
            <a:r>
              <a:rPr lang="en-US" b="1" i="1" dirty="0"/>
              <a:t> </a:t>
            </a:r>
            <a:r>
              <a:rPr lang="en-US" dirty="0" err="1"/>
              <a:t>İfade</a:t>
            </a:r>
            <a:r>
              <a:rPr lang="en-US" dirty="0"/>
              <a:t> </a:t>
            </a:r>
            <a:r>
              <a:rPr lang="en-US" dirty="0" err="1"/>
              <a:t>yeterince</a:t>
            </a:r>
            <a:r>
              <a:rPr lang="en-US" dirty="0"/>
              <a:t> </a:t>
            </a:r>
            <a:r>
              <a:rPr lang="en-US" dirty="0" err="1"/>
              <a:t>karmaşıksa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r>
              <a:rPr lang="en-US" dirty="0"/>
              <a:t> </a:t>
            </a:r>
            <a:r>
              <a:rPr lang="en-US" dirty="0" err="1"/>
              <a:t>okunabilirliği</a:t>
            </a:r>
            <a:r>
              <a:rPr lang="en-US" dirty="0"/>
              <a:t> </a:t>
            </a:r>
            <a:r>
              <a:rPr lang="en-US" dirty="0" err="1"/>
              <a:t>iyileştirebilir</a:t>
            </a:r>
            <a:r>
              <a:rPr lang="en-US" dirty="0"/>
              <a:t>. </a:t>
            </a:r>
            <a:r>
              <a:rPr lang="en-US" dirty="0" err="1"/>
              <a:t>İfade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kullanılırsa</a:t>
            </a:r>
            <a:r>
              <a:rPr lang="en-US" dirty="0"/>
              <a:t>,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değişikliklere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ihtiyacı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ifadeyi</a:t>
            </a:r>
            <a:r>
              <a:rPr lang="en-US" dirty="0"/>
              <a:t> </a:t>
            </a:r>
            <a:r>
              <a:rPr lang="en-US" dirty="0" err="1"/>
              <a:t>kullanırken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olasılığını</a:t>
            </a:r>
            <a:r>
              <a:rPr lang="en-US" dirty="0"/>
              <a:t> </a:t>
            </a:r>
            <a:r>
              <a:rPr lang="en-US" dirty="0" err="1"/>
              <a:t>azaltır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175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İç</a:t>
            </a:r>
            <a:r>
              <a:rPr lang="tr-TR" b="1" dirty="0"/>
              <a:t>erik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Giriş</a:t>
            </a:r>
            <a:endParaRPr lang="en-US" dirty="0"/>
          </a:p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Evriminin</a:t>
            </a:r>
            <a:r>
              <a:rPr lang="en-US" dirty="0"/>
              <a:t> </a:t>
            </a:r>
            <a:r>
              <a:rPr lang="en-US" dirty="0" err="1"/>
              <a:t>Türleri</a:t>
            </a:r>
            <a:endParaRPr lang="en-US" dirty="0"/>
          </a:p>
          <a:p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Yapılandırmaya</a:t>
            </a:r>
            <a:r>
              <a:rPr lang="en-US" dirty="0"/>
              <a:t> </a:t>
            </a:r>
            <a:r>
              <a:rPr lang="en-US" dirty="0" err="1"/>
              <a:t>Giriş</a:t>
            </a:r>
            <a:endParaRPr lang="en-US" dirty="0"/>
          </a:p>
          <a:p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Yapılandırmalar</a:t>
            </a:r>
            <a:endParaRPr lang="en-US" dirty="0"/>
          </a:p>
          <a:p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Yapılandırma</a:t>
            </a:r>
            <a:endParaRPr lang="en-US" dirty="0"/>
          </a:p>
          <a:p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Yapılandırma</a:t>
            </a:r>
            <a:r>
              <a:rPr lang="en-US" dirty="0"/>
              <a:t> </a:t>
            </a:r>
            <a:r>
              <a:rPr lang="en-US" dirty="0" err="1"/>
              <a:t>Stratejileri</a:t>
            </a:r>
            <a:endParaRPr lang="en-US" dirty="0"/>
          </a:p>
          <a:p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Sözcükler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36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/>
              <a:t>İfade</a:t>
            </a:r>
            <a:r>
              <a:rPr lang="en-US" b="1" u="sng" dirty="0"/>
              <a:t> </a:t>
            </a:r>
            <a:r>
              <a:rPr lang="en-US" b="1" u="sng" dirty="0" err="1"/>
              <a:t>Düzeyinde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Yapılandırma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i="1" dirty="0" err="1"/>
              <a:t>Koşullu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ifadenin</a:t>
            </a:r>
            <a:r>
              <a:rPr lang="en-US" b="1" i="1" dirty="0"/>
              <a:t> </a:t>
            </a:r>
            <a:r>
              <a:rPr lang="en-US" b="1" i="1" dirty="0" err="1"/>
              <a:t>farklı</a:t>
            </a:r>
            <a:r>
              <a:rPr lang="en-US" b="1" i="1" dirty="0"/>
              <a:t> </a:t>
            </a:r>
            <a:r>
              <a:rPr lang="en-US" b="1" i="1" dirty="0" err="1"/>
              <a:t>bölümlerinde</a:t>
            </a:r>
            <a:r>
              <a:rPr lang="en-US" b="1" i="1" dirty="0"/>
              <a:t> </a:t>
            </a:r>
            <a:r>
              <a:rPr lang="en-US" b="1" i="1" dirty="0" err="1"/>
              <a:t>çoğaltılan</a:t>
            </a:r>
            <a:r>
              <a:rPr lang="en-US" b="1" i="1" dirty="0"/>
              <a:t> </a:t>
            </a:r>
            <a:r>
              <a:rPr lang="en-US" b="1" i="1" dirty="0" err="1"/>
              <a:t>parçaları</a:t>
            </a:r>
            <a:r>
              <a:rPr lang="en-US" b="1" i="1" dirty="0"/>
              <a:t> </a:t>
            </a:r>
            <a:r>
              <a:rPr lang="en-US" b="1" i="1" dirty="0" err="1"/>
              <a:t>birleştirin</a:t>
            </a:r>
            <a:r>
              <a:rPr lang="en-US" b="1" i="1" dirty="0"/>
              <a:t> </a:t>
            </a:r>
            <a:r>
              <a:rPr lang="en-US" dirty="0" err="1"/>
              <a:t>Eğer</a:t>
            </a:r>
            <a:r>
              <a:rPr lang="en-US" dirty="0"/>
              <a:t> if </a:t>
            </a:r>
            <a:r>
              <a:rPr lang="en-US" dirty="0" err="1"/>
              <a:t>bloğunun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satırları</a:t>
            </a:r>
            <a:r>
              <a:rPr lang="en-US" dirty="0"/>
              <a:t> else </a:t>
            </a:r>
            <a:r>
              <a:rPr lang="en-US" dirty="0" err="1"/>
              <a:t>bloğunun</a:t>
            </a:r>
            <a:r>
              <a:rPr lang="en-US" dirty="0"/>
              <a:t> </a:t>
            </a:r>
            <a:r>
              <a:rPr lang="en-US" dirty="0" err="1"/>
              <a:t>sonunda</a:t>
            </a:r>
            <a:r>
              <a:rPr lang="en-US" dirty="0"/>
              <a:t> </a:t>
            </a:r>
            <a:r>
              <a:rPr lang="en-US" dirty="0" err="1"/>
              <a:t>tekrarlanıyorsa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satırlarını</a:t>
            </a:r>
            <a:r>
              <a:rPr lang="en-US" dirty="0"/>
              <a:t> if then else </a:t>
            </a:r>
            <a:r>
              <a:rPr lang="en-US" dirty="0" err="1"/>
              <a:t>bloğunun</a:t>
            </a:r>
            <a:r>
              <a:rPr lang="en-US" dirty="0"/>
              <a:t> </a:t>
            </a:r>
            <a:r>
              <a:rPr lang="en-US" dirty="0" err="1"/>
              <a:t>tamamından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oluşacak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taşıyın</a:t>
            </a:r>
            <a:r>
              <a:rPr lang="en-US" dirty="0"/>
              <a:t>.</a:t>
            </a:r>
          </a:p>
          <a:p>
            <a:pPr algn="just"/>
            <a:r>
              <a:rPr lang="en-US" b="1" i="1" dirty="0" err="1"/>
              <a:t>Döngü</a:t>
            </a:r>
            <a:r>
              <a:rPr lang="en-US" b="1" i="1" dirty="0"/>
              <a:t> </a:t>
            </a:r>
            <a:r>
              <a:rPr lang="en-US" b="1" i="1" dirty="0" err="1"/>
              <a:t>kontrol</a:t>
            </a:r>
            <a:r>
              <a:rPr lang="en-US" b="1" i="1" dirty="0"/>
              <a:t> </a:t>
            </a:r>
            <a:r>
              <a:rPr lang="en-US" b="1" i="1" dirty="0" err="1"/>
              <a:t>değişkeni</a:t>
            </a:r>
            <a:r>
              <a:rPr lang="en-US" b="1" i="1" dirty="0"/>
              <a:t> </a:t>
            </a:r>
            <a:r>
              <a:rPr lang="en-US" b="1" i="1" dirty="0" err="1"/>
              <a:t>yerine</a:t>
            </a:r>
            <a:r>
              <a:rPr lang="en-US" b="1" i="1" dirty="0"/>
              <a:t> break </a:t>
            </a:r>
            <a:r>
              <a:rPr lang="en-US" b="1" i="1" dirty="0" err="1"/>
              <a:t>veya</a:t>
            </a:r>
            <a:r>
              <a:rPr lang="en-US" b="1" i="1" dirty="0"/>
              <a:t> return </a:t>
            </a:r>
            <a:r>
              <a:rPr lang="en-US" b="1" i="1" dirty="0" err="1"/>
              <a:t>kullanın</a:t>
            </a:r>
            <a:r>
              <a:rPr lang="en-US" b="1" i="1" dirty="0"/>
              <a:t> </a:t>
            </a:r>
            <a:r>
              <a:rPr lang="en-US" dirty="0" err="1"/>
              <a:t>Eğer</a:t>
            </a:r>
            <a:r>
              <a:rPr lang="en-US" dirty="0"/>
              <a:t> done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döngü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döngüyü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değişkeniniz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,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döngüden</a:t>
            </a:r>
            <a:r>
              <a:rPr lang="en-US" dirty="0"/>
              <a:t> </a:t>
            </a:r>
            <a:r>
              <a:rPr lang="en-US" dirty="0" err="1"/>
              <a:t>çıkmak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break </a:t>
            </a:r>
            <a:r>
              <a:rPr lang="en-US" dirty="0" err="1"/>
              <a:t>veya</a:t>
            </a:r>
            <a:r>
              <a:rPr lang="en-US" dirty="0"/>
              <a:t> return </a:t>
            </a:r>
            <a:r>
              <a:rPr lang="en-US" dirty="0" err="1"/>
              <a:t>kullanın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264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/>
              <a:t>İfade</a:t>
            </a:r>
            <a:r>
              <a:rPr lang="en-US" b="1" u="sng" dirty="0"/>
              <a:t> </a:t>
            </a:r>
            <a:r>
              <a:rPr lang="en-US" b="1" u="sng" dirty="0" err="1"/>
              <a:t>Düzeyinde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Yapılandırma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 err="1"/>
              <a:t>Cevabı</a:t>
            </a:r>
            <a:r>
              <a:rPr lang="en-US" b="1" i="1" dirty="0"/>
              <a:t> </a:t>
            </a:r>
            <a:r>
              <a:rPr lang="en-US" b="1" i="1" dirty="0" err="1"/>
              <a:t>öğrendiğiniz</a:t>
            </a:r>
            <a:r>
              <a:rPr lang="en-US" b="1" i="1" dirty="0"/>
              <a:t> </a:t>
            </a:r>
            <a:r>
              <a:rPr lang="en-US" b="1" i="1" dirty="0" err="1"/>
              <a:t>anda</a:t>
            </a:r>
            <a:r>
              <a:rPr lang="en-US" b="1" i="1" dirty="0"/>
              <a:t> </a:t>
            </a:r>
            <a:r>
              <a:rPr lang="en-US" b="1" i="1" dirty="0" err="1"/>
              <a:t>geri</a:t>
            </a:r>
            <a:r>
              <a:rPr lang="en-US" b="1" i="1" dirty="0"/>
              <a:t> </a:t>
            </a:r>
            <a:r>
              <a:rPr lang="en-US" b="1" i="1" dirty="0" err="1"/>
              <a:t>dönün</a:t>
            </a:r>
            <a:r>
              <a:rPr lang="en-US" b="1" i="1" dirty="0"/>
              <a:t>, </a:t>
            </a:r>
            <a:r>
              <a:rPr lang="en-US" b="1" i="1" dirty="0" err="1"/>
              <a:t>iç</a:t>
            </a:r>
            <a:r>
              <a:rPr lang="en-US" b="1" i="1" dirty="0"/>
              <a:t> </a:t>
            </a:r>
            <a:r>
              <a:rPr lang="en-US" b="1" i="1" dirty="0" err="1"/>
              <a:t>içe</a:t>
            </a:r>
            <a:r>
              <a:rPr lang="en-US" b="1" i="1" dirty="0"/>
              <a:t> if-then-else </a:t>
            </a:r>
            <a:r>
              <a:rPr lang="en-US" b="1" i="1" dirty="0" err="1"/>
              <a:t>ifadeleri</a:t>
            </a:r>
            <a:r>
              <a:rPr lang="en-US" b="1" i="1" dirty="0"/>
              <a:t> </a:t>
            </a:r>
            <a:r>
              <a:rPr lang="en-US" b="1" i="1" dirty="0" err="1"/>
              <a:t>içinde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dönüş</a:t>
            </a:r>
            <a:r>
              <a:rPr lang="en-US" b="1" i="1" dirty="0"/>
              <a:t> </a:t>
            </a:r>
            <a:r>
              <a:rPr lang="en-US" b="1" i="1" dirty="0" err="1"/>
              <a:t>değeri</a:t>
            </a:r>
            <a:r>
              <a:rPr lang="en-US" b="1" i="1" dirty="0"/>
              <a:t> </a:t>
            </a:r>
            <a:r>
              <a:rPr lang="en-US" b="1" i="1" dirty="0" err="1"/>
              <a:t>atamak</a:t>
            </a:r>
            <a:r>
              <a:rPr lang="en-US" b="1" i="1" dirty="0"/>
              <a:t> </a:t>
            </a:r>
            <a:r>
              <a:rPr lang="en-US" b="1" i="1" dirty="0" err="1"/>
              <a:t>yerine</a:t>
            </a:r>
            <a:r>
              <a:rPr lang="en-US" b="1" i="1" dirty="0"/>
              <a:t>.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/>
              <a:t>öğrendiğiniz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rutinden</a:t>
            </a:r>
            <a:r>
              <a:rPr lang="en-US" dirty="0"/>
              <a:t> </a:t>
            </a:r>
            <a:r>
              <a:rPr lang="en-US" dirty="0" err="1"/>
              <a:t>çıkarsanız</a:t>
            </a:r>
            <a:r>
              <a:rPr lang="en-US" dirty="0"/>
              <a:t> </a:t>
            </a:r>
            <a:r>
              <a:rPr lang="en-US" dirty="0" err="1"/>
              <a:t>okunması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hataya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hale </a:t>
            </a:r>
            <a:r>
              <a:rPr lang="en-US" dirty="0" err="1"/>
              <a:t>gelir</a:t>
            </a:r>
            <a:r>
              <a:rPr lang="en-US" dirty="0"/>
              <a:t>. Bir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belirleme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ardından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mantıktan</a:t>
            </a:r>
            <a:r>
              <a:rPr lang="en-US" dirty="0"/>
              <a:t> </a:t>
            </a:r>
            <a:r>
              <a:rPr lang="en-US" dirty="0" err="1"/>
              <a:t>geçerek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sarma</a:t>
            </a:r>
            <a:r>
              <a:rPr lang="en-US" dirty="0"/>
              <a:t> </a:t>
            </a:r>
            <a:r>
              <a:rPr lang="en-US" dirty="0" err="1"/>
              <a:t>alternatifi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4294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/>
              <a:t>Rutin</a:t>
            </a:r>
            <a:r>
              <a:rPr lang="en-US" b="1" u="sng" dirty="0"/>
              <a:t> </a:t>
            </a:r>
            <a:r>
              <a:rPr lang="en-US" b="1" u="sng" dirty="0" err="1"/>
              <a:t>Düzeyinde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Yapılandırma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i="1" dirty="0" err="1"/>
              <a:t>Rutin</a:t>
            </a:r>
            <a:r>
              <a:rPr lang="en-US" b="1" i="1" dirty="0"/>
              <a:t> </a:t>
            </a:r>
            <a:r>
              <a:rPr lang="en-US" b="1" i="1" dirty="0" err="1"/>
              <a:t>çıkar</a:t>
            </a:r>
            <a:r>
              <a:rPr lang="en-US" b="1" i="1" dirty="0"/>
              <a:t>/</a:t>
            </a:r>
            <a:r>
              <a:rPr lang="en-US" b="1" i="1" dirty="0" err="1"/>
              <a:t>yöntemi</a:t>
            </a:r>
            <a:r>
              <a:rPr lang="en-US" b="1" i="1" dirty="0"/>
              <a:t> </a:t>
            </a:r>
            <a:r>
              <a:rPr lang="en-US" b="1" i="1" dirty="0" err="1"/>
              <a:t>çıkar</a:t>
            </a:r>
            <a:r>
              <a:rPr lang="en-US" b="1" i="1" dirty="0"/>
              <a:t> </a:t>
            </a:r>
            <a:r>
              <a:rPr lang="en-US" dirty="0"/>
              <a:t>Bir </a:t>
            </a:r>
            <a:r>
              <a:rPr lang="en-US" dirty="0" err="1"/>
              <a:t>rutinden</a:t>
            </a:r>
            <a:r>
              <a:rPr lang="en-US" dirty="0"/>
              <a:t>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kaldırın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rutinine</a:t>
            </a:r>
            <a:r>
              <a:rPr lang="en-US" dirty="0"/>
              <a:t> </a:t>
            </a:r>
            <a:r>
              <a:rPr lang="en-US" dirty="0" err="1"/>
              <a:t>dönüştürün</a:t>
            </a:r>
            <a:r>
              <a:rPr lang="en-US" dirty="0"/>
              <a:t>.</a:t>
            </a:r>
          </a:p>
          <a:p>
            <a:pPr algn="just"/>
            <a:r>
              <a:rPr lang="en-US" b="1" i="1" dirty="0"/>
              <a:t>Bir </a:t>
            </a:r>
            <a:r>
              <a:rPr lang="en-US" b="1" i="1" dirty="0" err="1"/>
              <a:t>rutinin</a:t>
            </a:r>
            <a:r>
              <a:rPr lang="en-US" b="1" i="1" dirty="0"/>
              <a:t> </a:t>
            </a:r>
            <a:r>
              <a:rPr lang="en-US" b="1" i="1" dirty="0" err="1"/>
              <a:t>kodunu</a:t>
            </a:r>
            <a:r>
              <a:rPr lang="en-US" b="1" i="1" dirty="0"/>
              <a:t> </a:t>
            </a:r>
            <a:r>
              <a:rPr lang="en-US" b="1" i="1" dirty="0" err="1"/>
              <a:t>satır</a:t>
            </a:r>
            <a:r>
              <a:rPr lang="en-US" b="1" i="1" dirty="0"/>
              <a:t> </a:t>
            </a:r>
            <a:r>
              <a:rPr lang="en-US" b="1" i="1" dirty="0" err="1"/>
              <a:t>içine</a:t>
            </a:r>
            <a:r>
              <a:rPr lang="en-US" b="1" i="1" dirty="0"/>
              <a:t> </a:t>
            </a:r>
            <a:r>
              <a:rPr lang="en-US" b="1" i="1" dirty="0" err="1"/>
              <a:t>taşıyın</a:t>
            </a:r>
            <a:r>
              <a:rPr lang="en-US" b="1" i="1" dirty="0"/>
              <a:t>. </a:t>
            </a:r>
            <a:r>
              <a:rPr lang="en-US" dirty="0" err="1"/>
              <a:t>Gövdesi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kendini</a:t>
            </a:r>
            <a:r>
              <a:rPr lang="en-US" dirty="0"/>
              <a:t> </a:t>
            </a:r>
            <a:r>
              <a:rPr lang="en-US" dirty="0" err="1"/>
              <a:t>açıklayan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rutinden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alın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o </a:t>
            </a:r>
            <a:r>
              <a:rPr lang="en-US" dirty="0" err="1"/>
              <a:t>rutinin</a:t>
            </a:r>
            <a:r>
              <a:rPr lang="en-US" dirty="0"/>
              <a:t>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kullanıldığı</a:t>
            </a:r>
            <a:r>
              <a:rPr lang="en-US" dirty="0"/>
              <a:t> yere </a:t>
            </a:r>
            <a:r>
              <a:rPr lang="en-US" dirty="0" err="1"/>
              <a:t>satır</a:t>
            </a:r>
            <a:r>
              <a:rPr lang="en-US" dirty="0"/>
              <a:t> </a:t>
            </a:r>
            <a:r>
              <a:rPr lang="en-US" dirty="0" err="1"/>
              <a:t>içine</a:t>
            </a:r>
            <a:r>
              <a:rPr lang="en-US" dirty="0"/>
              <a:t> </a:t>
            </a:r>
            <a:r>
              <a:rPr lang="en-US" dirty="0" err="1"/>
              <a:t>taşıyın</a:t>
            </a:r>
            <a:r>
              <a:rPr lang="en-US" dirty="0"/>
              <a:t>.</a:t>
            </a:r>
          </a:p>
          <a:p>
            <a:pPr algn="just"/>
            <a:r>
              <a:rPr lang="en-US" b="1" i="1" dirty="0" err="1"/>
              <a:t>Uzun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rutini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sınıfa</a:t>
            </a:r>
            <a:r>
              <a:rPr lang="en-US" b="1" i="1" dirty="0"/>
              <a:t> </a:t>
            </a:r>
            <a:r>
              <a:rPr lang="en-US" b="1" i="1" dirty="0" err="1"/>
              <a:t>dönüştürün</a:t>
            </a:r>
            <a:r>
              <a:rPr lang="en-US" b="1" i="1" dirty="0"/>
              <a:t>. </a:t>
            </a:r>
            <a:r>
              <a:rPr lang="en-US" dirty="0"/>
              <a:t>Bir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uzunsa</a:t>
            </a:r>
            <a:r>
              <a:rPr lang="en-US" dirty="0"/>
              <a:t>, </a:t>
            </a:r>
            <a:r>
              <a:rPr lang="en-US" dirty="0" err="1"/>
              <a:t>bazen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dönüştürmek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eski</a:t>
            </a:r>
            <a:r>
              <a:rPr lang="en-US" dirty="0"/>
              <a:t> </a:t>
            </a:r>
            <a:r>
              <a:rPr lang="en-US" dirty="0" err="1"/>
              <a:t>rutini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rutine</a:t>
            </a:r>
            <a:r>
              <a:rPr lang="en-US" dirty="0"/>
              <a:t> </a:t>
            </a:r>
            <a:r>
              <a:rPr lang="en-US" dirty="0" err="1"/>
              <a:t>ayırmak</a:t>
            </a:r>
            <a:r>
              <a:rPr lang="en-US" dirty="0"/>
              <a:t> </a:t>
            </a:r>
            <a:r>
              <a:rPr lang="en-US" dirty="0" err="1"/>
              <a:t>okunabilirliği</a:t>
            </a:r>
            <a:r>
              <a:rPr lang="en-US" dirty="0"/>
              <a:t> </a:t>
            </a:r>
            <a:r>
              <a:rPr lang="en-US" dirty="0" err="1"/>
              <a:t>artıracaktır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78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/>
              <a:t>Rutin</a:t>
            </a:r>
            <a:r>
              <a:rPr lang="en-US" b="1" u="sng" dirty="0"/>
              <a:t> </a:t>
            </a:r>
            <a:r>
              <a:rPr lang="en-US" b="1" u="sng" dirty="0" err="1"/>
              <a:t>Düzeyinde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Yapılandırma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i="1" dirty="0" err="1"/>
              <a:t>Karmaşık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algoritma</a:t>
            </a:r>
            <a:r>
              <a:rPr lang="en-US" b="1" i="1" dirty="0"/>
              <a:t> </a:t>
            </a:r>
            <a:r>
              <a:rPr lang="en-US" b="1" i="1" dirty="0" err="1"/>
              <a:t>yerine</a:t>
            </a:r>
            <a:r>
              <a:rPr lang="en-US" b="1" i="1" dirty="0"/>
              <a:t> </a:t>
            </a:r>
            <a:r>
              <a:rPr lang="en-US" b="1" i="1" dirty="0" err="1"/>
              <a:t>basit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algoritma</a:t>
            </a:r>
            <a:r>
              <a:rPr lang="en-US" b="1" i="1" dirty="0"/>
              <a:t> </a:t>
            </a:r>
            <a:r>
              <a:rPr lang="en-US" b="1" i="1" dirty="0" err="1"/>
              <a:t>kullanın</a:t>
            </a:r>
            <a:r>
              <a:rPr lang="en-US" b="1" i="1" dirty="0"/>
              <a:t>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algoritmayı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algoritmayla</a:t>
            </a:r>
            <a:r>
              <a:rPr lang="en-US" dirty="0"/>
              <a:t> </a:t>
            </a:r>
            <a:r>
              <a:rPr lang="en-US" dirty="0" err="1"/>
              <a:t>değiştirin</a:t>
            </a:r>
            <a:r>
              <a:rPr lang="en-US" dirty="0"/>
              <a:t>.</a:t>
            </a:r>
          </a:p>
          <a:p>
            <a:pPr algn="just"/>
            <a:r>
              <a:rPr lang="en-US" b="1" i="1" dirty="0"/>
              <a:t>Bir </a:t>
            </a:r>
            <a:r>
              <a:rPr lang="en-US" b="1" i="1" dirty="0" err="1"/>
              <a:t>parametre</a:t>
            </a:r>
            <a:r>
              <a:rPr lang="en-US" b="1" i="1" dirty="0"/>
              <a:t> </a:t>
            </a:r>
            <a:r>
              <a:rPr lang="en-US" b="1" i="1" dirty="0" err="1"/>
              <a:t>ekleyin</a:t>
            </a:r>
            <a:r>
              <a:rPr lang="en-US" b="1" i="1" dirty="0"/>
              <a:t> </a:t>
            </a:r>
            <a:r>
              <a:rPr lang="en-US" dirty="0"/>
              <a:t>Bir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çağıranından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bilgiye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duyuyorsa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bilginin</a:t>
            </a:r>
            <a:r>
              <a:rPr lang="en-US" dirty="0"/>
              <a:t> </a:t>
            </a:r>
            <a:r>
              <a:rPr lang="en-US" dirty="0" err="1"/>
              <a:t>sağlanabilmesi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ekleyin</a:t>
            </a:r>
            <a:r>
              <a:rPr lang="en-US" dirty="0"/>
              <a:t>.</a:t>
            </a:r>
          </a:p>
          <a:p>
            <a:pPr algn="just"/>
            <a:r>
              <a:rPr lang="en-US" b="1" i="1" dirty="0"/>
              <a:t>Bir </a:t>
            </a:r>
            <a:r>
              <a:rPr lang="en-US" b="1" i="1" dirty="0" err="1"/>
              <a:t>parametreyi</a:t>
            </a:r>
            <a:r>
              <a:rPr lang="en-US" b="1" i="1" dirty="0"/>
              <a:t> </a:t>
            </a:r>
            <a:r>
              <a:rPr lang="en-US" b="1" i="1" dirty="0" err="1"/>
              <a:t>kaldırın</a:t>
            </a:r>
            <a:r>
              <a:rPr lang="en-US" b="1" i="1" dirty="0"/>
              <a:t> </a:t>
            </a:r>
            <a:r>
              <a:rPr lang="en-US" dirty="0"/>
              <a:t>Bir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kullanmıyorsa</a:t>
            </a:r>
            <a:r>
              <a:rPr lang="en-US" dirty="0"/>
              <a:t>, </a:t>
            </a:r>
            <a:r>
              <a:rPr lang="en-US" dirty="0" err="1"/>
              <a:t>kaldırın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840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/>
              <a:t>Rutin</a:t>
            </a:r>
            <a:r>
              <a:rPr lang="en-US" b="1" u="sng" dirty="0"/>
              <a:t> </a:t>
            </a:r>
            <a:r>
              <a:rPr lang="en-US" b="1" u="sng" dirty="0" err="1"/>
              <a:t>Düzeyinde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Yapılandırma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i="1" dirty="0" err="1"/>
              <a:t>Benzer</a:t>
            </a:r>
            <a:r>
              <a:rPr lang="en-US" b="1" i="1" dirty="0"/>
              <a:t> </a:t>
            </a:r>
            <a:r>
              <a:rPr lang="en-US" b="1" i="1" dirty="0" err="1"/>
              <a:t>rutinleri</a:t>
            </a:r>
            <a:r>
              <a:rPr lang="en-US" b="1" i="1" dirty="0"/>
              <a:t> </a:t>
            </a:r>
            <a:r>
              <a:rPr lang="en-US" b="1" i="1" dirty="0" err="1"/>
              <a:t>parametrelendirerek</a:t>
            </a:r>
            <a:r>
              <a:rPr lang="en-US" b="1" i="1" dirty="0"/>
              <a:t> </a:t>
            </a:r>
            <a:r>
              <a:rPr lang="en-US" b="1" i="1" dirty="0" err="1"/>
              <a:t>birleştirin</a:t>
            </a:r>
            <a:r>
              <a:rPr lang="en-US" b="1" i="1" dirty="0"/>
              <a:t> </a:t>
            </a:r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farklılık</a:t>
            </a:r>
            <a:r>
              <a:rPr lang="en-US" dirty="0"/>
              <a:t> </a:t>
            </a:r>
            <a:r>
              <a:rPr lang="en-US" dirty="0" err="1"/>
              <a:t>gösterebilir</a:t>
            </a:r>
            <a:r>
              <a:rPr lang="en-US" dirty="0"/>
              <a:t>. </a:t>
            </a:r>
            <a:r>
              <a:rPr lang="en-US" dirty="0" err="1"/>
              <a:t>Rutinleri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rutinde</a:t>
            </a:r>
            <a:r>
              <a:rPr lang="en-US" dirty="0"/>
              <a:t> </a:t>
            </a:r>
            <a:r>
              <a:rPr lang="en-US" dirty="0" err="1"/>
              <a:t>birleştirin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kullanılacak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geçirin</a:t>
            </a:r>
            <a:r>
              <a:rPr lang="en-US" dirty="0"/>
              <a:t>.</a:t>
            </a:r>
          </a:p>
          <a:p>
            <a:pPr algn="just"/>
            <a:r>
              <a:rPr lang="en-US" b="1" i="1" dirty="0" err="1"/>
              <a:t>Davranışı</a:t>
            </a:r>
            <a:r>
              <a:rPr lang="en-US" b="1" i="1" dirty="0"/>
              <a:t> </a:t>
            </a:r>
            <a:r>
              <a:rPr lang="en-US" b="1" i="1" dirty="0" err="1"/>
              <a:t>geçirilen</a:t>
            </a:r>
            <a:r>
              <a:rPr lang="en-US" b="1" i="1" dirty="0"/>
              <a:t> </a:t>
            </a:r>
            <a:r>
              <a:rPr lang="en-US" b="1" i="1" dirty="0" err="1"/>
              <a:t>parametrelere</a:t>
            </a:r>
            <a:r>
              <a:rPr lang="en-US" b="1" i="1" dirty="0"/>
              <a:t> </a:t>
            </a:r>
            <a:r>
              <a:rPr lang="en-US" b="1" i="1" dirty="0" err="1"/>
              <a:t>bağlı</a:t>
            </a:r>
            <a:r>
              <a:rPr lang="en-US" b="1" i="1" dirty="0"/>
              <a:t> </a:t>
            </a:r>
            <a:r>
              <a:rPr lang="en-US" b="1" i="1" dirty="0" err="1"/>
              <a:t>olan</a:t>
            </a:r>
            <a:r>
              <a:rPr lang="en-US" b="1" i="1" dirty="0"/>
              <a:t> </a:t>
            </a:r>
            <a:r>
              <a:rPr lang="en-US" b="1" i="1" dirty="0" err="1"/>
              <a:t>ayrı</a:t>
            </a:r>
            <a:r>
              <a:rPr lang="en-US" b="1" i="1" dirty="0"/>
              <a:t> </a:t>
            </a:r>
            <a:r>
              <a:rPr lang="en-US" b="1" i="1" dirty="0" err="1"/>
              <a:t>rutinler</a:t>
            </a:r>
            <a:r>
              <a:rPr lang="en-US" b="1" i="1" dirty="0"/>
              <a:t> </a:t>
            </a:r>
            <a:r>
              <a:rPr lang="en-US" dirty="0"/>
              <a:t>Bir </a:t>
            </a:r>
            <a:r>
              <a:rPr lang="en-US" dirty="0" err="1"/>
              <a:t>rutin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parametresinin</a:t>
            </a:r>
            <a:r>
              <a:rPr lang="en-US" dirty="0"/>
              <a:t> </a:t>
            </a:r>
            <a:r>
              <a:rPr lang="en-US" dirty="0" err="1"/>
              <a:t>değerine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yürütüyorsa</a:t>
            </a:r>
            <a:r>
              <a:rPr lang="en-US" dirty="0"/>
              <a:t>, </a:t>
            </a:r>
            <a:r>
              <a:rPr lang="en-US" dirty="0" err="1"/>
              <a:t>rutini</a:t>
            </a:r>
            <a:r>
              <a:rPr lang="en-US" dirty="0"/>
              <a:t>, o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parametresini</a:t>
            </a:r>
            <a:r>
              <a:rPr lang="en-US" dirty="0"/>
              <a:t> </a:t>
            </a:r>
            <a:r>
              <a:rPr lang="en-US" dirty="0" err="1"/>
              <a:t>geçirmeden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çağrılabilen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rutinlere</a:t>
            </a:r>
            <a:r>
              <a:rPr lang="en-US" dirty="0"/>
              <a:t> </a:t>
            </a:r>
            <a:r>
              <a:rPr lang="en-US" dirty="0" err="1"/>
              <a:t>bölmeyi</a:t>
            </a:r>
            <a:r>
              <a:rPr lang="en-US" dirty="0"/>
              <a:t> </a:t>
            </a:r>
            <a:r>
              <a:rPr lang="en-US" dirty="0" err="1"/>
              <a:t>düşünün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8421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/>
              <a:t>Sınıf</a:t>
            </a:r>
            <a:r>
              <a:rPr lang="en-US" b="1" u="sng" dirty="0"/>
              <a:t> </a:t>
            </a:r>
            <a:r>
              <a:rPr lang="en-US" b="1" u="sng" dirty="0" err="1"/>
              <a:t>Uygulama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Düzenlemesi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i="1" dirty="0" err="1"/>
              <a:t>Belirli</a:t>
            </a:r>
            <a:r>
              <a:rPr lang="en-US" b="1" i="1" dirty="0"/>
              <a:t> </a:t>
            </a:r>
            <a:r>
              <a:rPr lang="en-US" b="1" i="1" dirty="0" err="1"/>
              <a:t>alanlar</a:t>
            </a:r>
            <a:r>
              <a:rPr lang="en-US" b="1" i="1" dirty="0"/>
              <a:t> </a:t>
            </a:r>
            <a:r>
              <a:rPr lang="en-US" b="1" i="1" dirty="0" err="1"/>
              <a:t>yerine</a:t>
            </a:r>
            <a:r>
              <a:rPr lang="en-US" b="1" i="1" dirty="0"/>
              <a:t> </a:t>
            </a:r>
            <a:r>
              <a:rPr lang="en-US" b="1" i="1" dirty="0" err="1"/>
              <a:t>tüm</a:t>
            </a:r>
            <a:r>
              <a:rPr lang="en-US" b="1" i="1" dirty="0"/>
              <a:t> </a:t>
            </a:r>
            <a:r>
              <a:rPr lang="en-US" b="1" i="1" dirty="0" err="1"/>
              <a:t>nesneyi</a:t>
            </a:r>
            <a:r>
              <a:rPr lang="en-US" b="1" i="1" dirty="0"/>
              <a:t> </a:t>
            </a:r>
            <a:r>
              <a:rPr lang="en-US" b="1" i="1" dirty="0" err="1"/>
              <a:t>geçirin</a:t>
            </a:r>
            <a:r>
              <a:rPr lang="en-US" b="1" i="1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nesneden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rutine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geçirdiğinizi</a:t>
            </a:r>
            <a:r>
              <a:rPr lang="en-US" dirty="0"/>
              <a:t> fark </a:t>
            </a:r>
            <a:r>
              <a:rPr lang="en-US" dirty="0" err="1"/>
              <a:t>ederseniz</a:t>
            </a:r>
            <a:r>
              <a:rPr lang="en-US" dirty="0"/>
              <a:t>, </a:t>
            </a:r>
            <a:r>
              <a:rPr lang="en-US" dirty="0" err="1"/>
              <a:t>rutinin</a:t>
            </a:r>
            <a:r>
              <a:rPr lang="en-US" dirty="0"/>
              <a:t> </a:t>
            </a:r>
            <a:r>
              <a:rPr lang="en-US" dirty="0" err="1"/>
              <a:t>arayüzünü</a:t>
            </a:r>
            <a:r>
              <a:rPr lang="en-US" dirty="0"/>
              <a:t> </a:t>
            </a:r>
            <a:r>
              <a:rPr lang="en-US" dirty="0" err="1"/>
              <a:t>değiştirerek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almasını</a:t>
            </a:r>
            <a:r>
              <a:rPr lang="en-US" dirty="0"/>
              <a:t> </a:t>
            </a:r>
            <a:r>
              <a:rPr lang="en-US" dirty="0" err="1"/>
              <a:t>sağlamayı</a:t>
            </a:r>
            <a:r>
              <a:rPr lang="en-US" dirty="0"/>
              <a:t> </a:t>
            </a:r>
            <a:r>
              <a:rPr lang="en-US" dirty="0" err="1"/>
              <a:t>düşünün</a:t>
            </a:r>
            <a:r>
              <a:rPr lang="en-US" dirty="0"/>
              <a:t>.</a:t>
            </a:r>
          </a:p>
          <a:p>
            <a:pPr algn="just"/>
            <a:r>
              <a:rPr lang="en-US" b="1" i="1" dirty="0" err="1"/>
              <a:t>Tüm</a:t>
            </a:r>
            <a:r>
              <a:rPr lang="en-US" b="1" i="1" dirty="0"/>
              <a:t> </a:t>
            </a:r>
            <a:r>
              <a:rPr lang="en-US" b="1" i="1" dirty="0" err="1"/>
              <a:t>nesne</a:t>
            </a:r>
            <a:r>
              <a:rPr lang="en-US" b="1" i="1" dirty="0"/>
              <a:t> </a:t>
            </a:r>
            <a:r>
              <a:rPr lang="en-US" b="1" i="1" dirty="0" err="1"/>
              <a:t>yerine</a:t>
            </a:r>
            <a:r>
              <a:rPr lang="en-US" b="1" i="1" dirty="0"/>
              <a:t> </a:t>
            </a:r>
            <a:r>
              <a:rPr lang="en-US" b="1" i="1" dirty="0" err="1"/>
              <a:t>belirli</a:t>
            </a:r>
            <a:r>
              <a:rPr lang="en-US" b="1" i="1" dirty="0"/>
              <a:t> </a:t>
            </a:r>
            <a:r>
              <a:rPr lang="en-US" b="1" i="1" dirty="0" err="1"/>
              <a:t>alanları</a:t>
            </a:r>
            <a:r>
              <a:rPr lang="en-US" b="1" i="1" dirty="0"/>
              <a:t> </a:t>
            </a:r>
            <a:r>
              <a:rPr lang="en-US" b="1" i="1" dirty="0" err="1"/>
              <a:t>geçirin</a:t>
            </a:r>
            <a:r>
              <a:rPr lang="en-US" b="1" i="1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rutine</a:t>
            </a:r>
            <a:r>
              <a:rPr lang="en-US" dirty="0"/>
              <a:t> </a:t>
            </a:r>
            <a:r>
              <a:rPr lang="en-US" dirty="0" err="1"/>
              <a:t>geçirebilmek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oluşturuyorsanız</a:t>
            </a:r>
            <a:r>
              <a:rPr lang="en-US" dirty="0"/>
              <a:t>, </a:t>
            </a:r>
            <a:r>
              <a:rPr lang="en-US" dirty="0" err="1"/>
              <a:t>rutini</a:t>
            </a:r>
            <a:r>
              <a:rPr lang="en-US" dirty="0"/>
              <a:t> </a:t>
            </a:r>
            <a:r>
              <a:rPr lang="en-US" dirty="0" err="1"/>
              <a:t>değiştirerek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nesneyi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alanları</a:t>
            </a:r>
            <a:r>
              <a:rPr lang="en-US" dirty="0"/>
              <a:t> </a:t>
            </a:r>
            <a:r>
              <a:rPr lang="en-US" dirty="0" err="1"/>
              <a:t>almasını</a:t>
            </a:r>
            <a:r>
              <a:rPr lang="en-US" dirty="0"/>
              <a:t> </a:t>
            </a:r>
            <a:r>
              <a:rPr lang="en-US" dirty="0" err="1"/>
              <a:t>sağlamayı</a:t>
            </a:r>
            <a:r>
              <a:rPr lang="en-US" dirty="0"/>
              <a:t> </a:t>
            </a:r>
            <a:r>
              <a:rPr lang="en-US" dirty="0" err="1"/>
              <a:t>düşünün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111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/>
              <a:t>Sınıf</a:t>
            </a:r>
            <a:r>
              <a:rPr lang="en-US" b="1" u="sng" dirty="0"/>
              <a:t> </a:t>
            </a:r>
            <a:r>
              <a:rPr lang="en-US" b="1" u="sng" dirty="0" err="1"/>
              <a:t>Uygulama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Düzenlemesi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i="1" dirty="0" err="1"/>
              <a:t>Değer</a:t>
            </a:r>
            <a:r>
              <a:rPr lang="en-US" b="1" i="1" dirty="0"/>
              <a:t> </a:t>
            </a:r>
            <a:r>
              <a:rPr lang="en-US" b="1" i="1" dirty="0" err="1"/>
              <a:t>nesnelerini</a:t>
            </a:r>
            <a:r>
              <a:rPr lang="en-US" b="1" i="1" dirty="0"/>
              <a:t> </a:t>
            </a:r>
            <a:r>
              <a:rPr lang="en-US" b="1" i="1" dirty="0" err="1"/>
              <a:t>referans</a:t>
            </a:r>
            <a:r>
              <a:rPr lang="en-US" b="1" i="1" dirty="0"/>
              <a:t> </a:t>
            </a:r>
            <a:r>
              <a:rPr lang="en-US" b="1" i="1" dirty="0" err="1"/>
              <a:t>nesnelerine</a:t>
            </a:r>
            <a:r>
              <a:rPr lang="en-US" b="1" i="1" dirty="0"/>
              <a:t> </a:t>
            </a:r>
            <a:r>
              <a:rPr lang="en-US" b="1" i="1" dirty="0" err="1"/>
              <a:t>dönüştürün</a:t>
            </a:r>
            <a:r>
              <a:rPr lang="en-US" b="1" i="1" dirty="0"/>
              <a:t>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kopyasını</a:t>
            </a:r>
            <a:r>
              <a:rPr lang="en-US" dirty="0"/>
              <a:t> </a:t>
            </a:r>
            <a:r>
              <a:rPr lang="en-US" dirty="0" err="1"/>
              <a:t>oluşturuyor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koruyorsanız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kullanımınızı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ana </a:t>
            </a:r>
            <a:r>
              <a:rPr lang="en-US" dirty="0" err="1"/>
              <a:t>kopyanın</a:t>
            </a:r>
            <a:r>
              <a:rPr lang="en-US" dirty="0"/>
              <a:t> (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nesnesi</a:t>
            </a:r>
            <a:r>
              <a:rPr lang="en-US" dirty="0"/>
              <a:t>) var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kalanının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nesneye</a:t>
            </a:r>
            <a:r>
              <a:rPr lang="en-US" dirty="0"/>
              <a:t> </a:t>
            </a:r>
            <a:r>
              <a:rPr lang="en-US" dirty="0" err="1"/>
              <a:t>referanslar</a:t>
            </a:r>
            <a:r>
              <a:rPr lang="en-US" dirty="0"/>
              <a:t> </a:t>
            </a:r>
            <a:r>
              <a:rPr lang="en-US" dirty="0" err="1"/>
              <a:t>kullanması</a:t>
            </a:r>
            <a:r>
              <a:rPr lang="en-US" dirty="0"/>
              <a:t> (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)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değiştirin</a:t>
            </a:r>
            <a:r>
              <a:rPr lang="en-US" dirty="0"/>
              <a:t>.</a:t>
            </a:r>
          </a:p>
          <a:p>
            <a:pPr algn="just"/>
            <a:r>
              <a:rPr lang="en-US" b="1" i="1" dirty="0" err="1"/>
              <a:t>Referans</a:t>
            </a:r>
            <a:r>
              <a:rPr lang="en-US" b="1" i="1" dirty="0"/>
              <a:t> </a:t>
            </a:r>
            <a:r>
              <a:rPr lang="en-US" b="1" i="1" dirty="0" err="1"/>
              <a:t>nesnelerini</a:t>
            </a:r>
            <a:r>
              <a:rPr lang="en-US" b="1" i="1" dirty="0"/>
              <a:t> </a:t>
            </a:r>
            <a:r>
              <a:rPr lang="en-US" b="1" i="1" dirty="0" err="1"/>
              <a:t>değer</a:t>
            </a:r>
            <a:r>
              <a:rPr lang="en-US" b="1" i="1" dirty="0"/>
              <a:t> </a:t>
            </a:r>
            <a:r>
              <a:rPr lang="en-US" b="1" i="1" dirty="0" err="1"/>
              <a:t>nesnelerine</a:t>
            </a:r>
            <a:r>
              <a:rPr lang="en-US" b="1" i="1" dirty="0"/>
              <a:t> </a:t>
            </a:r>
            <a:r>
              <a:rPr lang="en-US" b="1" i="1" dirty="0" err="1"/>
              <a:t>dönüştürün</a:t>
            </a:r>
            <a:r>
              <a:rPr lang="en-US" b="1" i="1" dirty="0"/>
              <a:t>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düzenlemesi</a:t>
            </a:r>
            <a:r>
              <a:rPr lang="en-US" dirty="0"/>
              <a:t> </a:t>
            </a:r>
            <a:r>
              <a:rPr lang="en-US" dirty="0" err="1"/>
              <a:t>yapıyorsanız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kullanımınızı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değiştirin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788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/>
              <a:t>Sınıf</a:t>
            </a:r>
            <a:r>
              <a:rPr lang="en-US" b="1" u="sng" dirty="0"/>
              <a:t> </a:t>
            </a:r>
            <a:r>
              <a:rPr lang="en-US" b="1" u="sng" dirty="0" err="1"/>
              <a:t>Uygulama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Düzenlemesi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i="1" dirty="0" err="1"/>
              <a:t>Üye</a:t>
            </a:r>
            <a:r>
              <a:rPr lang="en-US" b="1" i="1" dirty="0"/>
              <a:t> </a:t>
            </a:r>
            <a:r>
              <a:rPr lang="en-US" b="1" i="1" dirty="0" err="1"/>
              <a:t>rutinini</a:t>
            </a:r>
            <a:r>
              <a:rPr lang="en-US" b="1" i="1" dirty="0"/>
              <a:t> </a:t>
            </a:r>
            <a:r>
              <a:rPr lang="en-US" b="1" i="1" dirty="0" err="1"/>
              <a:t>veya</a:t>
            </a:r>
            <a:r>
              <a:rPr lang="en-US" b="1" i="1" dirty="0"/>
              <a:t> </a:t>
            </a:r>
            <a:r>
              <a:rPr lang="en-US" b="1" i="1" dirty="0" err="1"/>
              <a:t>veri</a:t>
            </a:r>
            <a:r>
              <a:rPr lang="en-US" b="1" i="1" dirty="0"/>
              <a:t> </a:t>
            </a:r>
            <a:r>
              <a:rPr lang="en-US" b="1" i="1" dirty="0" err="1"/>
              <a:t>yerleşimini</a:t>
            </a:r>
            <a:r>
              <a:rPr lang="en-US" b="1" i="1" dirty="0"/>
              <a:t> </a:t>
            </a:r>
            <a:r>
              <a:rPr lang="en-US" b="1" i="1" dirty="0" err="1"/>
              <a:t>değiştirin</a:t>
            </a:r>
            <a:r>
              <a:rPr lang="en-US" b="1" i="1" dirty="0"/>
              <a:t>. </a:t>
            </a:r>
            <a:r>
              <a:rPr lang="en-US" dirty="0"/>
              <a:t>Bir </a:t>
            </a:r>
            <a:r>
              <a:rPr lang="en-US" dirty="0" err="1"/>
              <a:t>miras</a:t>
            </a:r>
            <a:r>
              <a:rPr lang="en-US" dirty="0"/>
              <a:t> </a:t>
            </a:r>
            <a:r>
              <a:rPr lang="en-US" dirty="0" err="1"/>
              <a:t>hiyerarşisinde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yapmayı</a:t>
            </a:r>
            <a:r>
              <a:rPr lang="en-US" dirty="0"/>
              <a:t> </a:t>
            </a:r>
            <a:r>
              <a:rPr lang="en-US" dirty="0" err="1"/>
              <a:t>düşünün</a:t>
            </a:r>
            <a:r>
              <a:rPr lang="en-US" dirty="0"/>
              <a:t>. Bu </a:t>
            </a:r>
            <a:r>
              <a:rPr lang="en-US" dirty="0" err="1"/>
              <a:t>değişiklikler</a:t>
            </a:r>
            <a:r>
              <a:rPr lang="en-US" dirty="0"/>
              <a:t> </a:t>
            </a:r>
            <a:r>
              <a:rPr lang="en-US" dirty="0" err="1"/>
              <a:t>normalde</a:t>
            </a:r>
            <a:r>
              <a:rPr lang="en-US" dirty="0"/>
              <a:t> </a:t>
            </a:r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sınıflardaki</a:t>
            </a:r>
            <a:r>
              <a:rPr lang="en-US" dirty="0"/>
              <a:t> </a:t>
            </a:r>
            <a:r>
              <a:rPr lang="en-US" dirty="0" err="1"/>
              <a:t>tekrarları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Bir </a:t>
            </a:r>
            <a:r>
              <a:rPr lang="en-US" dirty="0" err="1"/>
              <a:t>rutini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sınıfına</a:t>
            </a:r>
            <a:r>
              <a:rPr lang="en-US" dirty="0"/>
              <a:t> </a:t>
            </a:r>
            <a:r>
              <a:rPr lang="en-US" dirty="0" err="1"/>
              <a:t>çekin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Bir </a:t>
            </a:r>
            <a:r>
              <a:rPr lang="en-US" dirty="0" err="1"/>
              <a:t>alanı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sınıfına</a:t>
            </a:r>
            <a:r>
              <a:rPr lang="en-US" dirty="0"/>
              <a:t> </a:t>
            </a:r>
            <a:r>
              <a:rPr lang="en-US" dirty="0" err="1"/>
              <a:t>çekin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Bir </a:t>
            </a:r>
            <a:r>
              <a:rPr lang="en-US" dirty="0" err="1"/>
              <a:t>oluşturucu</a:t>
            </a:r>
            <a:r>
              <a:rPr lang="en-US" dirty="0"/>
              <a:t> </a:t>
            </a:r>
            <a:r>
              <a:rPr lang="en-US" dirty="0" err="1"/>
              <a:t>gövdesini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sınıfına</a:t>
            </a:r>
            <a:r>
              <a:rPr lang="en-US" dirty="0"/>
              <a:t> </a:t>
            </a:r>
            <a:r>
              <a:rPr lang="en-US" dirty="0" err="1"/>
              <a:t>çekin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dirty="0" err="1"/>
              <a:t>sınıflarda</a:t>
            </a:r>
            <a:r>
              <a:rPr lang="en-US" dirty="0"/>
              <a:t> </a:t>
            </a:r>
            <a:r>
              <a:rPr lang="en-US" dirty="0" err="1"/>
              <a:t>uzmanlaşmayı</a:t>
            </a:r>
            <a:r>
              <a:rPr lang="en-US" dirty="0"/>
              <a:t> </a:t>
            </a:r>
            <a:r>
              <a:rPr lang="en-US" dirty="0" err="1"/>
              <a:t>desteklemek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:</a:t>
            </a:r>
          </a:p>
          <a:p>
            <a:pPr lvl="1" algn="just"/>
            <a:r>
              <a:rPr lang="en-US" i="1" dirty="0"/>
              <a:t>Bir </a:t>
            </a:r>
            <a:r>
              <a:rPr lang="en-US" i="1" dirty="0" err="1"/>
              <a:t>rutini</a:t>
            </a:r>
            <a:r>
              <a:rPr lang="en-US" i="1" dirty="0"/>
              <a:t> </a:t>
            </a:r>
            <a:r>
              <a:rPr lang="en-US" i="1" dirty="0" err="1"/>
              <a:t>türetilmiş</a:t>
            </a:r>
            <a:r>
              <a:rPr lang="en-US" i="1" dirty="0"/>
              <a:t> </a:t>
            </a:r>
            <a:r>
              <a:rPr lang="en-US" i="1" dirty="0" err="1"/>
              <a:t>sınıflarına</a:t>
            </a:r>
            <a:r>
              <a:rPr lang="en-US" i="1" dirty="0"/>
              <a:t> </a:t>
            </a:r>
            <a:r>
              <a:rPr lang="en-US" i="1" dirty="0" err="1"/>
              <a:t>itin</a:t>
            </a:r>
            <a:r>
              <a:rPr lang="en-US" i="1" dirty="0"/>
              <a:t>.</a:t>
            </a:r>
          </a:p>
          <a:p>
            <a:pPr lvl="1" algn="just"/>
            <a:r>
              <a:rPr lang="en-US" i="1" dirty="0"/>
              <a:t>Bir </a:t>
            </a:r>
            <a:r>
              <a:rPr lang="en-US" i="1" dirty="0" err="1"/>
              <a:t>alanı</a:t>
            </a:r>
            <a:r>
              <a:rPr lang="en-US" i="1" dirty="0"/>
              <a:t> </a:t>
            </a:r>
            <a:r>
              <a:rPr lang="en-US" i="1" dirty="0" err="1"/>
              <a:t>türetilmiş</a:t>
            </a:r>
            <a:r>
              <a:rPr lang="en-US" i="1" dirty="0"/>
              <a:t> </a:t>
            </a:r>
            <a:r>
              <a:rPr lang="en-US" i="1" dirty="0" err="1"/>
              <a:t>sınıflarına</a:t>
            </a:r>
            <a:r>
              <a:rPr lang="en-US" i="1" dirty="0"/>
              <a:t> </a:t>
            </a:r>
            <a:r>
              <a:rPr lang="en-US" i="1" dirty="0" err="1"/>
              <a:t>itin</a:t>
            </a:r>
            <a:r>
              <a:rPr lang="en-US" i="1" dirty="0"/>
              <a:t>.</a:t>
            </a:r>
          </a:p>
          <a:p>
            <a:pPr lvl="1" algn="just"/>
            <a:r>
              <a:rPr lang="en-US" i="1" dirty="0"/>
              <a:t>Bir </a:t>
            </a:r>
            <a:r>
              <a:rPr lang="en-US" i="1" dirty="0" err="1"/>
              <a:t>oluşturucu</a:t>
            </a:r>
            <a:r>
              <a:rPr lang="en-US" i="1" dirty="0"/>
              <a:t> </a:t>
            </a:r>
            <a:r>
              <a:rPr lang="en-US" i="1" dirty="0" err="1"/>
              <a:t>gövdesini</a:t>
            </a:r>
            <a:r>
              <a:rPr lang="en-US" i="1" dirty="0"/>
              <a:t> </a:t>
            </a:r>
            <a:r>
              <a:rPr lang="en-US" i="1" dirty="0" err="1"/>
              <a:t>türetilmiş</a:t>
            </a:r>
            <a:r>
              <a:rPr lang="en-US" i="1" dirty="0"/>
              <a:t> </a:t>
            </a:r>
            <a:r>
              <a:rPr lang="en-US" i="1" dirty="0" err="1"/>
              <a:t>sınıflarına</a:t>
            </a:r>
            <a:r>
              <a:rPr lang="en-US" i="1" dirty="0"/>
              <a:t> </a:t>
            </a:r>
            <a:r>
              <a:rPr lang="en-US" i="1" dirty="0" err="1"/>
              <a:t>itin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50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Sınıf</a:t>
            </a:r>
            <a:r>
              <a:rPr lang="en-US" b="1" u="sng" dirty="0"/>
              <a:t> </a:t>
            </a:r>
            <a:r>
              <a:rPr lang="en-US" b="1" u="sng" dirty="0" err="1"/>
              <a:t>Arayüzü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Düzenleme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i="1" dirty="0" err="1"/>
              <a:t>Rutini</a:t>
            </a:r>
            <a:r>
              <a:rPr lang="en-US" b="1" i="1" dirty="0"/>
              <a:t> </a:t>
            </a:r>
            <a:r>
              <a:rPr lang="en-US" b="1" i="1" dirty="0" err="1"/>
              <a:t>başka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sınıfa</a:t>
            </a:r>
            <a:r>
              <a:rPr lang="en-US" b="1" i="1" dirty="0"/>
              <a:t> </a:t>
            </a:r>
            <a:r>
              <a:rPr lang="en-US" b="1" i="1" dirty="0" err="1"/>
              <a:t>taşıyın</a:t>
            </a:r>
            <a:r>
              <a:rPr lang="en-US" b="1" i="1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sınıfta</a:t>
            </a:r>
            <a:r>
              <a:rPr lang="en-US" dirty="0"/>
              <a:t>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oluşturun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rutinin</a:t>
            </a:r>
            <a:r>
              <a:rPr lang="en-US" dirty="0"/>
              <a:t> </a:t>
            </a:r>
            <a:r>
              <a:rPr lang="en-US" dirty="0" err="1"/>
              <a:t>gövdesini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sınıftan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taşıyın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yeni </a:t>
            </a:r>
            <a:r>
              <a:rPr lang="en-US" dirty="0" err="1"/>
              <a:t>rutini</a:t>
            </a:r>
            <a:r>
              <a:rPr lang="en-US" dirty="0"/>
              <a:t> </a:t>
            </a:r>
            <a:r>
              <a:rPr lang="en-US" dirty="0" err="1"/>
              <a:t>eski</a:t>
            </a:r>
            <a:r>
              <a:rPr lang="en-US" dirty="0"/>
              <a:t> </a:t>
            </a:r>
            <a:r>
              <a:rPr lang="en-US" dirty="0" err="1"/>
              <a:t>rutinden</a:t>
            </a:r>
            <a:r>
              <a:rPr lang="en-US" dirty="0"/>
              <a:t> </a:t>
            </a:r>
            <a:r>
              <a:rPr lang="en-US" dirty="0" err="1"/>
              <a:t>çağırabilirsiniz</a:t>
            </a:r>
            <a:r>
              <a:rPr lang="en-US" dirty="0"/>
              <a:t>.</a:t>
            </a:r>
          </a:p>
          <a:p>
            <a:pPr algn="just"/>
            <a:r>
              <a:rPr lang="en-US" b="1" i="1" dirty="0"/>
              <a:t>Bir </a:t>
            </a:r>
            <a:r>
              <a:rPr lang="en-US" b="1" i="1" dirty="0" err="1"/>
              <a:t>sınıfı</a:t>
            </a:r>
            <a:r>
              <a:rPr lang="en-US" b="1" i="1" dirty="0"/>
              <a:t> </a:t>
            </a:r>
            <a:r>
              <a:rPr lang="en-US" b="1" i="1" dirty="0" err="1"/>
              <a:t>ikiye</a:t>
            </a:r>
            <a:r>
              <a:rPr lang="en-US" b="1" i="1" dirty="0"/>
              <a:t> </a:t>
            </a:r>
            <a:r>
              <a:rPr lang="en-US" b="1" i="1" dirty="0" err="1"/>
              <a:t>dönüştürün</a:t>
            </a:r>
            <a:r>
              <a:rPr lang="en-US" b="1" i="1" dirty="0"/>
              <a:t> </a:t>
            </a:r>
            <a:r>
              <a:rPr lang="en-US" dirty="0"/>
              <a:t>Bir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belirgin</a:t>
            </a:r>
            <a:r>
              <a:rPr lang="en-US" dirty="0"/>
              <a:t> </a:t>
            </a:r>
            <a:r>
              <a:rPr lang="en-US" dirty="0" err="1"/>
              <a:t>sorumluluk</a:t>
            </a:r>
            <a:r>
              <a:rPr lang="en-US" dirty="0"/>
              <a:t> </a:t>
            </a:r>
            <a:r>
              <a:rPr lang="en-US" dirty="0" err="1"/>
              <a:t>alanı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, </a:t>
            </a:r>
            <a:r>
              <a:rPr lang="en-US" dirty="0" err="1"/>
              <a:t>sınıfı</a:t>
            </a:r>
            <a:r>
              <a:rPr lang="en-US" dirty="0"/>
              <a:t> her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açıkça</a:t>
            </a:r>
            <a:r>
              <a:rPr lang="en-US" dirty="0"/>
              <a:t> </a:t>
            </a:r>
            <a:r>
              <a:rPr lang="en-US" dirty="0" err="1"/>
              <a:t>tanımlanmış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sorumluluğa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bölün</a:t>
            </a:r>
            <a:r>
              <a:rPr lang="en-US" dirty="0"/>
              <a:t>.</a:t>
            </a:r>
          </a:p>
          <a:p>
            <a:pPr algn="just"/>
            <a:r>
              <a:rPr lang="en-US" b="1" i="1" dirty="0"/>
              <a:t>Bir </a:t>
            </a:r>
            <a:r>
              <a:rPr lang="en-US" b="1" i="1" dirty="0" err="1"/>
              <a:t>sınıfı</a:t>
            </a:r>
            <a:r>
              <a:rPr lang="en-US" b="1" i="1" dirty="0"/>
              <a:t> </a:t>
            </a:r>
            <a:r>
              <a:rPr lang="en-US" b="1" i="1" dirty="0" err="1"/>
              <a:t>ortadan</a:t>
            </a:r>
            <a:r>
              <a:rPr lang="en-US" b="1" i="1" dirty="0"/>
              <a:t> </a:t>
            </a:r>
            <a:r>
              <a:rPr lang="en-US" b="1" i="1" dirty="0" err="1"/>
              <a:t>kaldırın</a:t>
            </a:r>
            <a:r>
              <a:rPr lang="en-US" b="1" i="1" dirty="0"/>
              <a:t> </a:t>
            </a:r>
            <a:r>
              <a:rPr lang="en-US" dirty="0"/>
              <a:t>Bir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pek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yapmıyorsa</a:t>
            </a:r>
            <a:r>
              <a:rPr lang="en-US" dirty="0"/>
              <a:t>, </a:t>
            </a:r>
            <a:r>
              <a:rPr lang="en-US" dirty="0" err="1"/>
              <a:t>kodunu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tutarlı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sınıflara</a:t>
            </a:r>
            <a:r>
              <a:rPr lang="en-US" dirty="0"/>
              <a:t> </a:t>
            </a:r>
            <a:r>
              <a:rPr lang="en-US" dirty="0" err="1"/>
              <a:t>taşıyın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ortadan</a:t>
            </a:r>
            <a:r>
              <a:rPr lang="en-US" dirty="0"/>
              <a:t> </a:t>
            </a:r>
            <a:r>
              <a:rPr lang="en-US" dirty="0" err="1"/>
              <a:t>kaldırın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5856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Sınıf</a:t>
            </a:r>
            <a:r>
              <a:rPr lang="en-US" b="1" u="sng" dirty="0"/>
              <a:t> </a:t>
            </a:r>
            <a:r>
              <a:rPr lang="en-US" b="1" u="sng" dirty="0" err="1"/>
              <a:t>Arayüzü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Düzenleme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i="1" dirty="0"/>
              <a:t>Bir </a:t>
            </a:r>
            <a:r>
              <a:rPr lang="en-US" b="1" i="1" dirty="0" err="1"/>
              <a:t>temsilciyi</a:t>
            </a:r>
            <a:r>
              <a:rPr lang="en-US" b="1" i="1" dirty="0"/>
              <a:t> </a:t>
            </a:r>
            <a:r>
              <a:rPr lang="en-US" b="1" i="1" dirty="0" err="1"/>
              <a:t>gizle</a:t>
            </a:r>
            <a:r>
              <a:rPr lang="en-US" b="1" i="1" dirty="0"/>
              <a:t> </a:t>
            </a:r>
            <a:r>
              <a:rPr lang="en-US" dirty="0" err="1"/>
              <a:t>Bazen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A,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B'yi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C'yi</a:t>
            </a:r>
            <a:r>
              <a:rPr lang="en-US" dirty="0"/>
              <a:t> </a:t>
            </a:r>
            <a:r>
              <a:rPr lang="en-US" dirty="0" err="1"/>
              <a:t>çağırır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gerçekte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A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B'yi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B de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C'yi</a:t>
            </a:r>
            <a:r>
              <a:rPr lang="en-US" dirty="0"/>
              <a:t> </a:t>
            </a:r>
            <a:r>
              <a:rPr lang="en-US" dirty="0" err="1"/>
              <a:t>çağırmalıdır</a:t>
            </a:r>
            <a:r>
              <a:rPr lang="en-US" dirty="0"/>
              <a:t>. </a:t>
            </a:r>
            <a:r>
              <a:rPr lang="en-US" dirty="0" err="1"/>
              <a:t>Kendinize</a:t>
            </a:r>
            <a:r>
              <a:rPr lang="en-US" dirty="0"/>
              <a:t> </a:t>
            </a:r>
            <a:r>
              <a:rPr lang="en-US" dirty="0" err="1"/>
              <a:t>A'nın</a:t>
            </a:r>
            <a:r>
              <a:rPr lang="en-US" dirty="0"/>
              <a:t> B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etkileşimi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soyutlamanın</a:t>
            </a:r>
            <a:r>
              <a:rPr lang="en-US" dirty="0"/>
              <a:t> ne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sorun</a:t>
            </a:r>
            <a:r>
              <a:rPr lang="en-US" dirty="0"/>
              <a:t>. B, </a:t>
            </a:r>
            <a:r>
              <a:rPr lang="en-US" dirty="0" err="1"/>
              <a:t>C'yi</a:t>
            </a:r>
            <a:r>
              <a:rPr lang="en-US" dirty="0"/>
              <a:t> </a:t>
            </a:r>
            <a:r>
              <a:rPr lang="en-US" dirty="0" err="1"/>
              <a:t>çağırmaktan</a:t>
            </a:r>
            <a:r>
              <a:rPr lang="en-US" dirty="0"/>
              <a:t> </a:t>
            </a:r>
            <a:r>
              <a:rPr lang="en-US" dirty="0" err="1"/>
              <a:t>sorumluysa</a:t>
            </a:r>
            <a:r>
              <a:rPr lang="en-US" dirty="0"/>
              <a:t>, </a:t>
            </a:r>
            <a:r>
              <a:rPr lang="en-US" dirty="0" err="1"/>
              <a:t>B'nin</a:t>
            </a:r>
            <a:r>
              <a:rPr lang="en-US" dirty="0"/>
              <a:t> </a:t>
            </a:r>
            <a:r>
              <a:rPr lang="en-US" dirty="0" err="1"/>
              <a:t>C'yi</a:t>
            </a:r>
            <a:r>
              <a:rPr lang="en-US" dirty="0"/>
              <a:t> </a:t>
            </a:r>
            <a:r>
              <a:rPr lang="en-US" dirty="0" err="1"/>
              <a:t>çağırmasını</a:t>
            </a:r>
            <a:r>
              <a:rPr lang="en-US" dirty="0"/>
              <a:t> </a:t>
            </a:r>
            <a:r>
              <a:rPr lang="en-US" dirty="0" err="1"/>
              <a:t>sağlayın</a:t>
            </a:r>
            <a:r>
              <a:rPr lang="en-US" dirty="0"/>
              <a:t>.</a:t>
            </a:r>
          </a:p>
          <a:p>
            <a:pPr algn="just"/>
            <a:r>
              <a:rPr lang="en-US" b="1" i="1" dirty="0" err="1"/>
              <a:t>Aracıyı</a:t>
            </a:r>
            <a:r>
              <a:rPr lang="en-US" b="1" i="1" dirty="0"/>
              <a:t> </a:t>
            </a:r>
            <a:r>
              <a:rPr lang="en-US" b="1" i="1" dirty="0" err="1"/>
              <a:t>kaldırın</a:t>
            </a:r>
            <a:r>
              <a:rPr lang="en-US" b="1" i="1" dirty="0"/>
              <a:t> </a:t>
            </a:r>
            <a:r>
              <a:rPr lang="en-US" dirty="0" err="1"/>
              <a:t>Sınıf</a:t>
            </a:r>
            <a:r>
              <a:rPr lang="en-US" dirty="0"/>
              <a:t> A,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B'yi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B,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C'yi</a:t>
            </a:r>
            <a:r>
              <a:rPr lang="en-US" dirty="0"/>
              <a:t> </a:t>
            </a:r>
            <a:r>
              <a:rPr lang="en-US" dirty="0" err="1"/>
              <a:t>çağırırsa</a:t>
            </a:r>
            <a:r>
              <a:rPr lang="en-US" dirty="0"/>
              <a:t>, </a:t>
            </a:r>
            <a:r>
              <a:rPr lang="en-US" dirty="0" err="1"/>
              <a:t>bazen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A'nın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C'yi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çağırması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B'ye</a:t>
            </a:r>
            <a:r>
              <a:rPr lang="en-US" dirty="0"/>
              <a:t> </a:t>
            </a:r>
            <a:r>
              <a:rPr lang="en-US" dirty="0" err="1"/>
              <a:t>temsilci</a:t>
            </a:r>
            <a:r>
              <a:rPr lang="en-US" dirty="0"/>
              <a:t> </a:t>
            </a:r>
            <a:r>
              <a:rPr lang="en-US" dirty="0" err="1"/>
              <a:t>atamanız</a:t>
            </a:r>
            <a:r>
              <a:rPr lang="en-US" dirty="0"/>
              <a:t> </a:t>
            </a:r>
            <a:r>
              <a:rPr lang="en-US" dirty="0" err="1"/>
              <a:t>gerekip</a:t>
            </a:r>
            <a:r>
              <a:rPr lang="en-US" dirty="0"/>
              <a:t> </a:t>
            </a:r>
            <a:r>
              <a:rPr lang="en-US" dirty="0" err="1"/>
              <a:t>gerekmediği</a:t>
            </a:r>
            <a:r>
              <a:rPr lang="en-US" dirty="0"/>
              <a:t> </a:t>
            </a:r>
            <a:r>
              <a:rPr lang="en-US" dirty="0" err="1"/>
              <a:t>sorusu</a:t>
            </a:r>
            <a:r>
              <a:rPr lang="en-US" dirty="0"/>
              <a:t>,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B'nin</a:t>
            </a:r>
            <a:r>
              <a:rPr lang="en-US" dirty="0"/>
              <a:t> </a:t>
            </a:r>
            <a:r>
              <a:rPr lang="en-US" dirty="0" err="1"/>
              <a:t>arayüzünün</a:t>
            </a:r>
            <a:r>
              <a:rPr lang="en-US" dirty="0"/>
              <a:t> </a:t>
            </a:r>
            <a:r>
              <a:rPr lang="en-US" dirty="0" err="1"/>
              <a:t>bütünlüğünü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neyin</a:t>
            </a:r>
            <a:r>
              <a:rPr lang="en-US" dirty="0"/>
              <a:t> </a:t>
            </a:r>
            <a:r>
              <a:rPr lang="en-US" dirty="0" err="1"/>
              <a:t>koruyacağına</a:t>
            </a:r>
            <a:r>
              <a:rPr lang="en-US" dirty="0"/>
              <a:t> </a:t>
            </a:r>
            <a:r>
              <a:rPr lang="en-US" dirty="0" err="1"/>
              <a:t>bağlıdır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49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Giriş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i="1" dirty="0" err="1"/>
              <a:t>Efsane</a:t>
            </a:r>
            <a:r>
              <a:rPr lang="en-US" b="1" i="1" dirty="0"/>
              <a:t>:</a:t>
            </a:r>
          </a:p>
          <a:p>
            <a:pPr lvl="1" algn="just"/>
            <a:r>
              <a:rPr lang="en-US" dirty="0" err="1"/>
              <a:t>İyi</a:t>
            </a:r>
            <a:r>
              <a:rPr lang="en-US" dirty="0"/>
              <a:t> </a:t>
            </a:r>
            <a:r>
              <a:rPr lang="en-US" dirty="0" err="1"/>
              <a:t>yönetilen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projesi</a:t>
            </a:r>
            <a:r>
              <a:rPr lang="en-US" dirty="0"/>
              <a:t>, </a:t>
            </a:r>
            <a:r>
              <a:rPr lang="en-US" dirty="0" err="1"/>
              <a:t>metodik</a:t>
            </a:r>
            <a:r>
              <a:rPr lang="en-US" dirty="0"/>
              <a:t> </a:t>
            </a:r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yürütür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sorumluluklarının</a:t>
            </a:r>
            <a:r>
              <a:rPr lang="en-US" dirty="0"/>
              <a:t> </a:t>
            </a:r>
            <a:r>
              <a:rPr lang="en-US" dirty="0" err="1"/>
              <a:t>istikrarlı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listesini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Tasarım</a:t>
            </a:r>
            <a:r>
              <a:rPr lang="tr-TR" dirty="0"/>
              <a:t>,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kodlamanın</a:t>
            </a:r>
            <a:r>
              <a:rPr lang="en-US" dirty="0"/>
              <a:t> </a:t>
            </a:r>
            <a:r>
              <a:rPr lang="en-US" dirty="0" err="1"/>
              <a:t>baştan</a:t>
            </a:r>
            <a:r>
              <a:rPr lang="en-US" dirty="0"/>
              <a:t> </a:t>
            </a:r>
            <a:r>
              <a:rPr lang="en-US" dirty="0" err="1"/>
              <a:t>sona</a:t>
            </a:r>
            <a:r>
              <a:rPr lang="en-US" dirty="0"/>
              <a:t> </a:t>
            </a:r>
            <a:r>
              <a:rPr lang="en-US" dirty="0" err="1"/>
              <a:t>doğrusal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ilerleyebilmesi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dikkatli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da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çoğunun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kez</a:t>
            </a:r>
            <a:r>
              <a:rPr lang="en-US" dirty="0"/>
              <a:t> </a:t>
            </a:r>
            <a:r>
              <a:rPr lang="en-US" dirty="0" err="1"/>
              <a:t>yazılabileceği</a:t>
            </a:r>
            <a:r>
              <a:rPr lang="en-US" dirty="0"/>
              <a:t>, test </a:t>
            </a:r>
            <a:r>
              <a:rPr lang="en-US" dirty="0" err="1"/>
              <a:t>edilebileceği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unutulabileceği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Efsanelere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,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ölçüde</a:t>
            </a:r>
            <a:r>
              <a:rPr lang="en-US" dirty="0"/>
              <a:t> </a:t>
            </a:r>
            <a:r>
              <a:rPr lang="en-US" dirty="0" err="1"/>
              <a:t>değiştirildiği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zaman,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ilk </a:t>
            </a:r>
            <a:r>
              <a:rPr lang="en-US" dirty="0" err="1"/>
              <a:t>sürümü</a:t>
            </a:r>
            <a:r>
              <a:rPr lang="en-US" dirty="0"/>
              <a:t> </a:t>
            </a:r>
            <a:r>
              <a:rPr lang="en-US" dirty="0" err="1"/>
              <a:t>teslim</a:t>
            </a:r>
            <a:r>
              <a:rPr lang="en-US" dirty="0"/>
              <a:t> </a:t>
            </a:r>
            <a:r>
              <a:rPr lang="en-US" dirty="0" err="1"/>
              <a:t>edildikten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gerçekleşen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aşamasıdır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0750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Sınıf</a:t>
            </a:r>
            <a:r>
              <a:rPr lang="en-US" b="1" u="sng" dirty="0"/>
              <a:t> </a:t>
            </a:r>
            <a:r>
              <a:rPr lang="en-US" b="1" u="sng" dirty="0" err="1"/>
              <a:t>Arayüzü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Düzenleme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i="1" dirty="0" err="1"/>
              <a:t>Sınıfın</a:t>
            </a:r>
            <a:r>
              <a:rPr lang="en-US" b="1" i="1" dirty="0"/>
              <a:t> </a:t>
            </a:r>
            <a:r>
              <a:rPr lang="en-US" b="1" i="1" dirty="0" err="1"/>
              <a:t>dışında</a:t>
            </a:r>
            <a:r>
              <a:rPr lang="en-US" b="1" i="1" dirty="0"/>
              <a:t> </a:t>
            </a:r>
            <a:r>
              <a:rPr lang="en-US" b="1" i="1" dirty="0" err="1"/>
              <a:t>kullanılması</a:t>
            </a:r>
            <a:r>
              <a:rPr lang="en-US" b="1" i="1" dirty="0"/>
              <a:t> </a:t>
            </a:r>
            <a:r>
              <a:rPr lang="en-US" b="1" i="1" dirty="0" err="1"/>
              <a:t>amaçlanmayan</a:t>
            </a:r>
            <a:r>
              <a:rPr lang="en-US" b="1" i="1" dirty="0"/>
              <a:t> </a:t>
            </a:r>
            <a:r>
              <a:rPr lang="en-US" b="1" i="1" dirty="0" err="1"/>
              <a:t>rutinleri</a:t>
            </a:r>
            <a:r>
              <a:rPr lang="en-US" b="1" i="1" dirty="0"/>
              <a:t> </a:t>
            </a:r>
            <a:r>
              <a:rPr lang="en-US" b="1" i="1" dirty="0" err="1"/>
              <a:t>gizleyin</a:t>
            </a:r>
            <a:r>
              <a:rPr lang="en-US" b="1" i="1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tutarlı</a:t>
            </a:r>
            <a:r>
              <a:rPr lang="en-US" dirty="0"/>
              <a:t> </a:t>
            </a:r>
            <a:r>
              <a:rPr lang="en-US" dirty="0" err="1"/>
              <a:t>olacaksa</a:t>
            </a:r>
            <a:r>
              <a:rPr lang="en-US" dirty="0"/>
              <a:t>, </a:t>
            </a:r>
            <a:r>
              <a:rPr lang="en-US" dirty="0" err="1"/>
              <a:t>rutini</a:t>
            </a:r>
            <a:r>
              <a:rPr lang="en-US" dirty="0"/>
              <a:t> </a:t>
            </a:r>
            <a:r>
              <a:rPr lang="en-US" dirty="0" err="1"/>
              <a:t>gizleyin</a:t>
            </a:r>
            <a:r>
              <a:rPr lang="en-US" dirty="0"/>
              <a:t>.</a:t>
            </a:r>
          </a:p>
          <a:p>
            <a:pPr algn="just"/>
            <a:r>
              <a:rPr lang="en-US" b="1" i="1" dirty="0" err="1"/>
              <a:t>Kullanılmayan</a:t>
            </a:r>
            <a:r>
              <a:rPr lang="en-US" b="1" i="1" dirty="0"/>
              <a:t> </a:t>
            </a:r>
            <a:r>
              <a:rPr lang="en-US" b="1" i="1" dirty="0" err="1"/>
              <a:t>rutinleri</a:t>
            </a:r>
            <a:r>
              <a:rPr lang="en-US" b="1" i="1" dirty="0"/>
              <a:t> </a:t>
            </a:r>
            <a:r>
              <a:rPr lang="en-US" b="1" i="1" dirty="0" err="1"/>
              <a:t>kapsülleyin</a:t>
            </a:r>
            <a:r>
              <a:rPr lang="en-US" b="1" i="1" dirty="0"/>
              <a:t> </a:t>
            </a:r>
            <a:r>
              <a:rPr lang="en-US" dirty="0" err="1"/>
              <a:t>Kendinizi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arayüzünün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bölümünü</a:t>
            </a:r>
            <a:r>
              <a:rPr lang="en-US" dirty="0"/>
              <a:t>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kullanırken</a:t>
            </a:r>
            <a:r>
              <a:rPr lang="en-US" dirty="0"/>
              <a:t> </a:t>
            </a:r>
            <a:r>
              <a:rPr lang="en-US" dirty="0" err="1"/>
              <a:t>bulursanız</a:t>
            </a:r>
            <a:r>
              <a:rPr lang="en-US" dirty="0"/>
              <a:t>,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rutinleri</a:t>
            </a:r>
            <a:r>
              <a:rPr lang="en-US" dirty="0"/>
              <a:t> </a:t>
            </a:r>
            <a:r>
              <a:rPr lang="en-US" dirty="0" err="1"/>
              <a:t>açığa</a:t>
            </a:r>
            <a:r>
              <a:rPr lang="en-US" dirty="0"/>
              <a:t> </a:t>
            </a:r>
            <a:r>
              <a:rPr lang="en-US" dirty="0" err="1"/>
              <a:t>çıkaran</a:t>
            </a:r>
            <a:r>
              <a:rPr lang="en-US" dirty="0"/>
              <a:t>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oluşturun</a:t>
            </a:r>
            <a:r>
              <a:rPr lang="en-US" dirty="0"/>
              <a:t>. Yeni </a:t>
            </a:r>
            <a:r>
              <a:rPr lang="en-US" dirty="0" err="1"/>
              <a:t>arayüzün</a:t>
            </a:r>
            <a:r>
              <a:rPr lang="en-US" dirty="0"/>
              <a:t> </a:t>
            </a:r>
            <a:r>
              <a:rPr lang="en-US" dirty="0" err="1"/>
              <a:t>tutarlı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soyutlama</a:t>
            </a:r>
            <a:r>
              <a:rPr lang="en-US" dirty="0"/>
              <a:t> </a:t>
            </a:r>
            <a:r>
              <a:rPr lang="en-US" dirty="0" err="1"/>
              <a:t>sağladığından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olun</a:t>
            </a:r>
            <a:r>
              <a:rPr lang="en-US" dirty="0"/>
              <a:t>.</a:t>
            </a:r>
          </a:p>
          <a:p>
            <a:pPr algn="just"/>
            <a:r>
              <a:rPr lang="en-US" b="1" i="1" dirty="0" err="1"/>
              <a:t>Uygulamaları</a:t>
            </a:r>
            <a:r>
              <a:rPr lang="en-US" b="1" i="1" dirty="0"/>
              <a:t> </a:t>
            </a:r>
            <a:r>
              <a:rPr lang="en-US" b="1" i="1" dirty="0" err="1"/>
              <a:t>çok</a:t>
            </a:r>
            <a:r>
              <a:rPr lang="en-US" b="1" i="1" dirty="0"/>
              <a:t> </a:t>
            </a:r>
            <a:r>
              <a:rPr lang="en-US" b="1" i="1" dirty="0" err="1"/>
              <a:t>benzerse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üst</a:t>
            </a:r>
            <a:r>
              <a:rPr lang="en-US" b="1" i="1" dirty="0"/>
              <a:t> </a:t>
            </a:r>
            <a:r>
              <a:rPr lang="en-US" b="1" i="1" dirty="0" err="1"/>
              <a:t>sınıfı</a:t>
            </a:r>
            <a:r>
              <a:rPr lang="en-US" b="1" i="1" dirty="0"/>
              <a:t> </a:t>
            </a:r>
            <a:r>
              <a:rPr lang="en-US" b="1" i="1" dirty="0" err="1"/>
              <a:t>ve</a:t>
            </a:r>
            <a:r>
              <a:rPr lang="en-US" b="1" i="1" dirty="0"/>
              <a:t> alt </a:t>
            </a:r>
            <a:r>
              <a:rPr lang="en-US" b="1" i="1" dirty="0" err="1"/>
              <a:t>sınıfı</a:t>
            </a:r>
            <a:r>
              <a:rPr lang="en-US" b="1" i="1" dirty="0"/>
              <a:t> </a:t>
            </a:r>
            <a:r>
              <a:rPr lang="en-US" b="1" i="1" dirty="0" err="1"/>
              <a:t>daraltın</a:t>
            </a:r>
            <a:r>
              <a:rPr lang="en-US" b="1" i="1" dirty="0"/>
              <a:t> </a:t>
            </a:r>
            <a:r>
              <a:rPr lang="en-US" dirty="0"/>
              <a:t>Alt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özelleştirme</a:t>
            </a:r>
            <a:r>
              <a:rPr lang="en-US" dirty="0"/>
              <a:t> </a:t>
            </a:r>
            <a:r>
              <a:rPr lang="en-US" dirty="0" err="1"/>
              <a:t>sağlamıyorsa</a:t>
            </a:r>
            <a:r>
              <a:rPr lang="en-US" dirty="0"/>
              <a:t>,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sınıfına</a:t>
            </a:r>
            <a:r>
              <a:rPr lang="en-US" dirty="0"/>
              <a:t> </a:t>
            </a:r>
            <a:r>
              <a:rPr lang="en-US" dirty="0" err="1"/>
              <a:t>birleştirin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076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/>
              <a:t>Sistem</a:t>
            </a:r>
            <a:r>
              <a:rPr lang="en-US" b="1" u="sng" dirty="0"/>
              <a:t> </a:t>
            </a:r>
            <a:r>
              <a:rPr lang="en-US" b="1" u="sng" dirty="0" err="1"/>
              <a:t>Düzeyinde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Yapılandırma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i="1" dirty="0"/>
              <a:t>Tek </a:t>
            </a:r>
            <a:r>
              <a:rPr lang="en-US" b="1" i="1" dirty="0" err="1"/>
              <a:t>yönlü</a:t>
            </a:r>
            <a:r>
              <a:rPr lang="en-US" b="1" i="1" dirty="0"/>
              <a:t> </a:t>
            </a:r>
            <a:r>
              <a:rPr lang="en-US" b="1" i="1" dirty="0" err="1"/>
              <a:t>sınıf</a:t>
            </a:r>
            <a:r>
              <a:rPr lang="en-US" b="1" i="1" dirty="0"/>
              <a:t> </a:t>
            </a:r>
            <a:r>
              <a:rPr lang="en-US" b="1" i="1" dirty="0" err="1"/>
              <a:t>ilişkisini</a:t>
            </a:r>
            <a:r>
              <a:rPr lang="en-US" b="1" i="1" dirty="0"/>
              <a:t> </a:t>
            </a:r>
            <a:r>
              <a:rPr lang="en-US" b="1" i="1" dirty="0" err="1"/>
              <a:t>çift</a:t>
            </a:r>
            <a:r>
              <a:rPr lang="en-US" b="1" i="1" dirty="0"/>
              <a:t> </a:t>
            </a:r>
            <a:r>
              <a:rPr lang="en-US" b="1" i="1" dirty="0" err="1"/>
              <a:t>yönlü</a:t>
            </a:r>
            <a:r>
              <a:rPr lang="en-US" b="1" i="1" dirty="0"/>
              <a:t> </a:t>
            </a:r>
            <a:r>
              <a:rPr lang="en-US" b="1" i="1" dirty="0" err="1"/>
              <a:t>sınıf</a:t>
            </a:r>
            <a:r>
              <a:rPr lang="en-US" b="1" i="1" dirty="0"/>
              <a:t> </a:t>
            </a:r>
            <a:r>
              <a:rPr lang="en-US" b="1" i="1" dirty="0" err="1"/>
              <a:t>ilişkisine</a:t>
            </a:r>
            <a:r>
              <a:rPr lang="en-US" b="1" i="1" dirty="0"/>
              <a:t> </a:t>
            </a:r>
            <a:r>
              <a:rPr lang="en-US" b="1" i="1" dirty="0" err="1"/>
              <a:t>dönüştürün</a:t>
            </a:r>
            <a:r>
              <a:rPr lang="en-US" b="1" i="1" dirty="0"/>
              <a:t> </a:t>
            </a:r>
            <a:r>
              <a:rPr lang="en-US" dirty="0" err="1"/>
              <a:t>Birbirlerinin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kullanması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sınıfınız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sahibiyse</a:t>
            </a:r>
            <a:r>
              <a:rPr lang="en-US" dirty="0"/>
              <a:t>, </a:t>
            </a:r>
            <a:r>
              <a:rPr lang="en-US" dirty="0" err="1"/>
              <a:t>sınıfları</a:t>
            </a:r>
            <a:r>
              <a:rPr lang="en-US" dirty="0"/>
              <a:t> her </a:t>
            </a:r>
            <a:r>
              <a:rPr lang="en-US" dirty="0" err="1"/>
              <a:t>ikisi</a:t>
            </a:r>
            <a:r>
              <a:rPr lang="en-US" dirty="0"/>
              <a:t> de </a:t>
            </a:r>
            <a:r>
              <a:rPr lang="en-US" dirty="0" err="1"/>
              <a:t>birbirini</a:t>
            </a:r>
            <a:r>
              <a:rPr lang="en-US" dirty="0"/>
              <a:t> </a:t>
            </a:r>
            <a:r>
              <a:rPr lang="en-US" dirty="0" err="1"/>
              <a:t>bilsin</a:t>
            </a:r>
            <a:r>
              <a:rPr lang="en-US" dirty="0"/>
              <a:t> </a:t>
            </a:r>
            <a:r>
              <a:rPr lang="en-US" dirty="0" err="1"/>
              <a:t>diye</a:t>
            </a:r>
            <a:r>
              <a:rPr lang="en-US" dirty="0"/>
              <a:t> </a:t>
            </a:r>
            <a:r>
              <a:rPr lang="en-US" dirty="0" err="1"/>
              <a:t>değiştirin</a:t>
            </a:r>
            <a:r>
              <a:rPr lang="en-US" dirty="0"/>
              <a:t>.</a:t>
            </a:r>
          </a:p>
          <a:p>
            <a:pPr algn="just"/>
            <a:r>
              <a:rPr lang="en-US" b="1" i="1" dirty="0" err="1"/>
              <a:t>Çift</a:t>
            </a:r>
            <a:r>
              <a:rPr lang="en-US" b="1" i="1" dirty="0"/>
              <a:t> </a:t>
            </a:r>
            <a:r>
              <a:rPr lang="en-US" b="1" i="1" dirty="0" err="1"/>
              <a:t>yönlü</a:t>
            </a:r>
            <a:r>
              <a:rPr lang="en-US" b="1" i="1" dirty="0"/>
              <a:t> </a:t>
            </a:r>
            <a:r>
              <a:rPr lang="en-US" b="1" i="1" dirty="0" err="1"/>
              <a:t>sınıf</a:t>
            </a:r>
            <a:r>
              <a:rPr lang="en-US" b="1" i="1" dirty="0"/>
              <a:t> </a:t>
            </a:r>
            <a:r>
              <a:rPr lang="en-US" b="1" i="1" dirty="0" err="1"/>
              <a:t>ilişkisini</a:t>
            </a:r>
            <a:r>
              <a:rPr lang="en-US" b="1" i="1" dirty="0"/>
              <a:t> </a:t>
            </a:r>
            <a:r>
              <a:rPr lang="en-US" b="1" i="1" dirty="0" err="1"/>
              <a:t>tek</a:t>
            </a:r>
            <a:r>
              <a:rPr lang="en-US" b="1" i="1" dirty="0"/>
              <a:t> </a:t>
            </a:r>
            <a:r>
              <a:rPr lang="en-US" b="1" i="1" dirty="0" err="1"/>
              <a:t>yönlü</a:t>
            </a:r>
            <a:r>
              <a:rPr lang="en-US" b="1" i="1" dirty="0"/>
              <a:t> </a:t>
            </a:r>
            <a:r>
              <a:rPr lang="en-US" b="1" i="1" dirty="0" err="1"/>
              <a:t>sınıf</a:t>
            </a:r>
            <a:r>
              <a:rPr lang="en-US" b="1" i="1" dirty="0"/>
              <a:t> </a:t>
            </a:r>
            <a:r>
              <a:rPr lang="en-US" b="1" i="1" dirty="0" err="1"/>
              <a:t>ilişkisine</a:t>
            </a:r>
            <a:r>
              <a:rPr lang="en-US" b="1" i="1" dirty="0"/>
              <a:t> </a:t>
            </a:r>
            <a:r>
              <a:rPr lang="en-US" b="1" i="1" dirty="0" err="1"/>
              <a:t>dönüştürün</a:t>
            </a:r>
            <a:r>
              <a:rPr lang="en-US" b="1" i="1" dirty="0"/>
              <a:t> </a:t>
            </a:r>
            <a:r>
              <a:rPr lang="en-US" dirty="0" err="1"/>
              <a:t>Birbirlerinin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bilen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sınıfınız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diğerini</a:t>
            </a:r>
            <a:r>
              <a:rPr lang="en-US" dirty="0"/>
              <a:t> </a:t>
            </a:r>
            <a:r>
              <a:rPr lang="en-US" dirty="0" err="1"/>
              <a:t>gerçekten</a:t>
            </a:r>
            <a:r>
              <a:rPr lang="en-US" dirty="0"/>
              <a:t> </a:t>
            </a:r>
            <a:r>
              <a:rPr lang="en-US" dirty="0" err="1"/>
              <a:t>bilmesi</a:t>
            </a:r>
            <a:r>
              <a:rPr lang="en-US" dirty="0"/>
              <a:t> </a:t>
            </a:r>
            <a:r>
              <a:rPr lang="en-US" dirty="0" err="1"/>
              <a:t>gerekiyorsa</a:t>
            </a:r>
            <a:r>
              <a:rPr lang="en-US" dirty="0"/>
              <a:t>,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diğerini</a:t>
            </a:r>
            <a:r>
              <a:rPr lang="en-US" dirty="0"/>
              <a:t> </a:t>
            </a:r>
            <a:r>
              <a:rPr lang="en-US" dirty="0" err="1"/>
              <a:t>bilsin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tersi</a:t>
            </a:r>
            <a:r>
              <a:rPr lang="en-US" dirty="0"/>
              <a:t> </a:t>
            </a:r>
            <a:r>
              <a:rPr lang="en-US" dirty="0" err="1"/>
              <a:t>olmasın</a:t>
            </a:r>
            <a:r>
              <a:rPr lang="en-US" dirty="0"/>
              <a:t> </a:t>
            </a:r>
            <a:r>
              <a:rPr lang="en-US" dirty="0" err="1"/>
              <a:t>diye</a:t>
            </a:r>
            <a:r>
              <a:rPr lang="en-US" dirty="0"/>
              <a:t> </a:t>
            </a:r>
            <a:r>
              <a:rPr lang="en-US" dirty="0" err="1"/>
              <a:t>değiştirin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179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err="1"/>
              <a:t>Sistem</a:t>
            </a:r>
            <a:r>
              <a:rPr lang="en-US" b="1" u="sng" dirty="0"/>
              <a:t> </a:t>
            </a:r>
            <a:r>
              <a:rPr lang="en-US" b="1" u="sng" dirty="0" err="1"/>
              <a:t>Düzeyinde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Yapılandırma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1" dirty="0" err="1"/>
              <a:t>Hata</a:t>
            </a:r>
            <a:r>
              <a:rPr lang="en-US" b="1" i="1" dirty="0"/>
              <a:t> </a:t>
            </a:r>
            <a:r>
              <a:rPr lang="en-US" b="1" i="1" dirty="0" err="1"/>
              <a:t>kodlarını</a:t>
            </a:r>
            <a:r>
              <a:rPr lang="en-US" b="1" i="1" dirty="0"/>
              <a:t> </a:t>
            </a:r>
            <a:r>
              <a:rPr lang="en-US" b="1" i="1" dirty="0" err="1"/>
              <a:t>istisnalarla</a:t>
            </a:r>
            <a:r>
              <a:rPr lang="en-US" b="1" i="1" dirty="0"/>
              <a:t> </a:t>
            </a:r>
            <a:r>
              <a:rPr lang="en-US" b="1" i="1" dirty="0" err="1"/>
              <a:t>değiştirin</a:t>
            </a:r>
            <a:r>
              <a:rPr lang="en-US" b="1" i="1" dirty="0"/>
              <a:t> </a:t>
            </a:r>
            <a:r>
              <a:rPr lang="en-US" b="1" i="1" dirty="0" err="1"/>
              <a:t>veya</a:t>
            </a:r>
            <a:r>
              <a:rPr lang="en-US" b="1" i="1" dirty="0"/>
              <a:t> tam </a:t>
            </a:r>
            <a:r>
              <a:rPr lang="en-US" b="1" i="1" dirty="0" err="1"/>
              <a:t>tersi</a:t>
            </a:r>
            <a:r>
              <a:rPr lang="en-US" b="1" i="1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stratejinize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r>
              <a:rPr lang="en-US" dirty="0"/>
              <a:t> </a:t>
            </a:r>
            <a:r>
              <a:rPr lang="en-US" dirty="0" err="1"/>
              <a:t>kullandığından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olun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1887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Güvenli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Yapılandırma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iyileştirmek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tekniktir</a:t>
            </a:r>
            <a:r>
              <a:rPr lang="en-US" dirty="0"/>
              <a:t>.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araçlar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,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r>
              <a:rPr lang="en-US" dirty="0"/>
              <a:t> de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kullanıldığında</a:t>
            </a:r>
            <a:r>
              <a:rPr lang="en-US" dirty="0"/>
              <a:t> </a:t>
            </a:r>
            <a:r>
              <a:rPr lang="en-US" dirty="0" err="1"/>
              <a:t>yarardan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zarar</a:t>
            </a:r>
            <a:r>
              <a:rPr lang="en-US" dirty="0"/>
              <a:t> </a:t>
            </a:r>
            <a:r>
              <a:rPr lang="en-US" dirty="0" err="1"/>
              <a:t>verebilir</a:t>
            </a:r>
            <a:r>
              <a:rPr lang="en-US" dirty="0"/>
              <a:t>.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kılavuz</a:t>
            </a:r>
            <a:r>
              <a:rPr lang="en-US" dirty="0"/>
              <a:t>,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adımlarını</a:t>
            </a:r>
            <a:r>
              <a:rPr lang="en-US" dirty="0"/>
              <a:t> </a:t>
            </a:r>
            <a:r>
              <a:rPr lang="en-US" dirty="0" err="1"/>
              <a:t>önleyebilir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Başladığınız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kaydedin</a:t>
            </a:r>
            <a:endParaRPr lang="en-US" dirty="0"/>
          </a:p>
          <a:p>
            <a:pPr lvl="1" algn="just"/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düzenlemeleri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tutun</a:t>
            </a:r>
            <a:endParaRPr lang="en-US" dirty="0"/>
          </a:p>
          <a:p>
            <a:pPr lvl="1" algn="just"/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düzenlemeyi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yapın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46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Güvenli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Yapılandırma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Bir </a:t>
            </a:r>
            <a:r>
              <a:rPr lang="en-US" dirty="0" err="1"/>
              <a:t>otopark</a:t>
            </a:r>
            <a:r>
              <a:rPr lang="en-US" dirty="0"/>
              <a:t> </a:t>
            </a:r>
            <a:r>
              <a:rPr lang="en-US" dirty="0" err="1"/>
              <a:t>yapın</a:t>
            </a:r>
            <a:endParaRPr lang="en-US" dirty="0"/>
          </a:p>
          <a:p>
            <a:pPr lvl="1"/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noktaları</a:t>
            </a:r>
            <a:r>
              <a:rPr lang="en-US" dirty="0"/>
              <a:t> </a:t>
            </a:r>
            <a:r>
              <a:rPr lang="en-US" dirty="0" err="1"/>
              <a:t>oluşturun</a:t>
            </a:r>
            <a:endParaRPr lang="en-US" dirty="0"/>
          </a:p>
          <a:p>
            <a:pPr lvl="1"/>
            <a:r>
              <a:rPr lang="en-US" dirty="0" err="1"/>
              <a:t>Derleyici</a:t>
            </a:r>
            <a:r>
              <a:rPr lang="en-US" dirty="0"/>
              <a:t> </a:t>
            </a:r>
            <a:r>
              <a:rPr lang="en-US" dirty="0" err="1"/>
              <a:t>uyarılarınızı</a:t>
            </a:r>
            <a:r>
              <a:rPr lang="en-US" dirty="0"/>
              <a:t> </a:t>
            </a:r>
            <a:r>
              <a:rPr lang="en-US" dirty="0" err="1"/>
              <a:t>kullanın</a:t>
            </a:r>
            <a:endParaRPr lang="en-US" dirty="0"/>
          </a:p>
          <a:p>
            <a:pPr lvl="1"/>
            <a:r>
              <a:rPr lang="en-US" dirty="0" err="1"/>
              <a:t>Yeniden</a:t>
            </a:r>
            <a:r>
              <a:rPr lang="en-US" dirty="0"/>
              <a:t> test </a:t>
            </a:r>
            <a:r>
              <a:rPr lang="en-US" dirty="0" err="1"/>
              <a:t>edin</a:t>
            </a:r>
            <a:endParaRPr lang="en-US" dirty="0"/>
          </a:p>
          <a:p>
            <a:pPr lvl="1"/>
            <a:r>
              <a:rPr lang="en-US" dirty="0" err="1"/>
              <a:t>Değişiklikleri</a:t>
            </a:r>
            <a:r>
              <a:rPr lang="en-US" dirty="0"/>
              <a:t> </a:t>
            </a:r>
            <a:r>
              <a:rPr lang="en-US" dirty="0" err="1"/>
              <a:t>inceleyin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26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Güvenli</a:t>
            </a:r>
            <a:r>
              <a:rPr lang="en-US" b="1" u="sng" dirty="0"/>
              <a:t> </a:t>
            </a:r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Yapılandırma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program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faydalı</a:t>
            </a:r>
            <a:r>
              <a:rPr lang="en-US" dirty="0"/>
              <a:t> </a:t>
            </a:r>
            <a:r>
              <a:rPr lang="en-US" dirty="0" err="1"/>
              <a:t>olabilecek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esasen</a:t>
            </a:r>
            <a:r>
              <a:rPr lang="en-US" dirty="0"/>
              <a:t> </a:t>
            </a:r>
            <a:r>
              <a:rPr lang="en-US" dirty="0" err="1"/>
              <a:t>sonsuzdur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80/20 </a:t>
            </a:r>
            <a:r>
              <a:rPr lang="en-US" dirty="0" err="1"/>
              <a:t>kuralı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geçerlidir</a:t>
            </a:r>
            <a:r>
              <a:rPr lang="en-US" dirty="0"/>
              <a:t>. </a:t>
            </a:r>
            <a:r>
              <a:rPr lang="en-US" dirty="0" err="1"/>
              <a:t>Zamanınızı</a:t>
            </a:r>
            <a:r>
              <a:rPr lang="en-US" dirty="0"/>
              <a:t>, </a:t>
            </a:r>
            <a:r>
              <a:rPr lang="en-US" dirty="0" err="1"/>
              <a:t>faydanın</a:t>
            </a:r>
            <a:r>
              <a:rPr lang="en-US" dirty="0"/>
              <a:t> %80'ini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düzenlemelerin</a:t>
            </a:r>
            <a:r>
              <a:rPr lang="en-US" dirty="0"/>
              <a:t> %20'sine </a:t>
            </a:r>
            <a:r>
              <a:rPr lang="en-US" dirty="0" err="1"/>
              <a:t>harcayın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891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Yapılandırma</a:t>
            </a:r>
            <a:r>
              <a:rPr lang="en-US" b="1" u="sng" dirty="0"/>
              <a:t> </a:t>
            </a:r>
            <a:r>
              <a:rPr lang="en-US" b="1" u="sng" dirty="0" err="1"/>
              <a:t>Stratejileri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düzenlemelerin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olduğuna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verirken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yönergeleri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bulundurun</a:t>
            </a:r>
            <a:r>
              <a:rPr lang="en-US" dirty="0"/>
              <a:t>:</a:t>
            </a:r>
          </a:p>
          <a:p>
            <a:pPr algn="just"/>
            <a:r>
              <a:rPr lang="en-US" b="1" i="1" dirty="0"/>
              <a:t>Bir </a:t>
            </a:r>
            <a:r>
              <a:rPr lang="en-US" b="1" i="1" dirty="0" err="1"/>
              <a:t>rutin</a:t>
            </a:r>
            <a:r>
              <a:rPr lang="en-US" b="1" i="1" dirty="0"/>
              <a:t> </a:t>
            </a:r>
            <a:r>
              <a:rPr lang="en-US" b="1" i="1" dirty="0" err="1"/>
              <a:t>eklediğinizde</a:t>
            </a:r>
            <a:r>
              <a:rPr lang="en-US" b="1" i="1" dirty="0"/>
              <a:t> </a:t>
            </a:r>
            <a:r>
              <a:rPr lang="en-US" b="1" i="1" dirty="0" err="1"/>
              <a:t>yeniden</a:t>
            </a:r>
            <a:r>
              <a:rPr lang="en-US" b="1" i="1" dirty="0"/>
              <a:t> </a:t>
            </a:r>
            <a:r>
              <a:rPr lang="en-US" b="1" i="1" dirty="0" err="1"/>
              <a:t>düzenleyin</a:t>
            </a:r>
            <a:r>
              <a:rPr lang="en-US" dirty="0"/>
              <a:t> Bir </a:t>
            </a:r>
            <a:r>
              <a:rPr lang="en-US" dirty="0" err="1"/>
              <a:t>rutin</a:t>
            </a:r>
            <a:r>
              <a:rPr lang="en-US" dirty="0"/>
              <a:t> </a:t>
            </a:r>
            <a:r>
              <a:rPr lang="en-US" dirty="0" err="1"/>
              <a:t>eklediğinizde</a:t>
            </a:r>
            <a:r>
              <a:rPr lang="en-US" dirty="0"/>
              <a:t>,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rutinlerin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organize </a:t>
            </a:r>
            <a:r>
              <a:rPr lang="en-US" dirty="0" err="1"/>
              <a:t>edilip</a:t>
            </a:r>
            <a:r>
              <a:rPr lang="en-US" dirty="0"/>
              <a:t> </a:t>
            </a:r>
            <a:r>
              <a:rPr lang="en-US" dirty="0" err="1"/>
              <a:t>edilmediğini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edin</a:t>
            </a:r>
            <a:r>
              <a:rPr lang="en-US" dirty="0"/>
              <a:t>. </a:t>
            </a:r>
            <a:r>
              <a:rPr lang="en-US" dirty="0" err="1"/>
              <a:t>Değilse</a:t>
            </a:r>
            <a:r>
              <a:rPr lang="en-US" dirty="0"/>
              <a:t>,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düzenleyin</a:t>
            </a:r>
            <a:r>
              <a:rPr lang="en-US" dirty="0"/>
              <a:t>.</a:t>
            </a:r>
          </a:p>
          <a:p>
            <a:pPr algn="just"/>
            <a:r>
              <a:rPr lang="en-US" b="1" i="1" dirty="0"/>
              <a:t>Bir </a:t>
            </a:r>
            <a:r>
              <a:rPr lang="en-US" b="1" i="1" dirty="0" err="1"/>
              <a:t>sınıf</a:t>
            </a:r>
            <a:r>
              <a:rPr lang="en-US" b="1" i="1" dirty="0"/>
              <a:t> </a:t>
            </a:r>
            <a:r>
              <a:rPr lang="en-US" b="1" i="1" dirty="0" err="1"/>
              <a:t>eklediğinizde</a:t>
            </a:r>
            <a:r>
              <a:rPr lang="en-US" b="1" i="1" dirty="0"/>
              <a:t> </a:t>
            </a:r>
            <a:r>
              <a:rPr lang="en-US" b="1" i="1" dirty="0" err="1"/>
              <a:t>yeniden</a:t>
            </a:r>
            <a:r>
              <a:rPr lang="en-US" b="1" i="1" dirty="0"/>
              <a:t> </a:t>
            </a:r>
            <a:r>
              <a:rPr lang="en-US" b="1" i="1" dirty="0" err="1"/>
              <a:t>düzenleyin</a:t>
            </a:r>
            <a:r>
              <a:rPr lang="en-US" b="1" i="1" dirty="0"/>
              <a:t> </a:t>
            </a:r>
            <a:r>
              <a:rPr lang="en-US" dirty="0"/>
              <a:t>Bir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eklemek</a:t>
            </a:r>
            <a:r>
              <a:rPr lang="en-US" dirty="0"/>
              <a:t>,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kodla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sorunları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plana </a:t>
            </a:r>
            <a:r>
              <a:rPr lang="en-US" dirty="0" err="1"/>
              <a:t>çıkarır</a:t>
            </a:r>
            <a:r>
              <a:rPr lang="en-US" dirty="0"/>
              <a:t>. Bu </a:t>
            </a:r>
            <a:r>
              <a:rPr lang="en-US" dirty="0" err="1"/>
              <a:t>zamanı</a:t>
            </a:r>
            <a:r>
              <a:rPr lang="en-US" dirty="0"/>
              <a:t>, </a:t>
            </a:r>
            <a:r>
              <a:rPr lang="en-US" dirty="0" err="1"/>
              <a:t>eklediğiniz</a:t>
            </a:r>
            <a:r>
              <a:rPr lang="en-US" dirty="0"/>
              <a:t> </a:t>
            </a:r>
            <a:r>
              <a:rPr lang="en-US" dirty="0" err="1"/>
              <a:t>sınıfla</a:t>
            </a:r>
            <a:r>
              <a:rPr lang="en-US" dirty="0"/>
              <a:t> </a:t>
            </a:r>
            <a:r>
              <a:rPr lang="en-US" dirty="0" err="1"/>
              <a:t>yakından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fırsat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kullanın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465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Yapılandırma</a:t>
            </a:r>
            <a:r>
              <a:rPr lang="en-US" b="1" u="sng" dirty="0"/>
              <a:t> </a:t>
            </a:r>
            <a:r>
              <a:rPr lang="en-US" b="1" u="sng" dirty="0" err="1"/>
              <a:t>Stratejileri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i="1" dirty="0"/>
              <a:t>Bir </a:t>
            </a:r>
            <a:r>
              <a:rPr lang="en-US" b="1" i="1" dirty="0" err="1"/>
              <a:t>hatayı</a:t>
            </a:r>
            <a:r>
              <a:rPr lang="en-US" b="1" i="1" dirty="0"/>
              <a:t> </a:t>
            </a:r>
            <a:r>
              <a:rPr lang="en-US" b="1" i="1" dirty="0" err="1"/>
              <a:t>düzelttiğinizde</a:t>
            </a:r>
            <a:r>
              <a:rPr lang="en-US" b="1" i="1" dirty="0"/>
              <a:t> </a:t>
            </a:r>
            <a:r>
              <a:rPr lang="en-US" b="1" i="1" dirty="0" err="1"/>
              <a:t>yeniden</a:t>
            </a:r>
            <a:r>
              <a:rPr lang="en-US" b="1" i="1" dirty="0"/>
              <a:t> </a:t>
            </a:r>
            <a:r>
              <a:rPr lang="en-US" b="1" i="1" dirty="0" err="1"/>
              <a:t>düzenleme</a:t>
            </a:r>
            <a:r>
              <a:rPr lang="en-US" b="1" i="1" dirty="0"/>
              <a:t> </a:t>
            </a:r>
            <a:r>
              <a:rPr lang="en-US" b="1" i="1" dirty="0" err="1"/>
              <a:t>yapın</a:t>
            </a:r>
            <a:r>
              <a:rPr lang="en-US" b="1" i="1" dirty="0"/>
              <a:t> </a:t>
            </a:r>
            <a:r>
              <a:rPr lang="en-US" dirty="0"/>
              <a:t>Bir </a:t>
            </a:r>
            <a:r>
              <a:rPr lang="en-US" dirty="0" err="1"/>
              <a:t>hatayı</a:t>
            </a:r>
            <a:r>
              <a:rPr lang="en-US" dirty="0"/>
              <a:t> </a:t>
            </a:r>
            <a:r>
              <a:rPr lang="en-US" dirty="0" err="1"/>
              <a:t>düzeltmekten</a:t>
            </a:r>
            <a:r>
              <a:rPr lang="en-US" dirty="0"/>
              <a:t> </a:t>
            </a:r>
            <a:r>
              <a:rPr lang="en-US" dirty="0" err="1"/>
              <a:t>kazandığınız</a:t>
            </a:r>
            <a:r>
              <a:rPr lang="en-US" dirty="0"/>
              <a:t> </a:t>
            </a:r>
            <a:r>
              <a:rPr lang="en-US" dirty="0" err="1"/>
              <a:t>anlayışı</a:t>
            </a:r>
            <a:r>
              <a:rPr lang="en-US" dirty="0"/>
              <a:t>,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hatalara</a:t>
            </a:r>
            <a:r>
              <a:rPr lang="en-US" dirty="0"/>
              <a:t> </a:t>
            </a:r>
            <a:r>
              <a:rPr lang="en-US" dirty="0" err="1"/>
              <a:t>eğilimli</a:t>
            </a:r>
            <a:r>
              <a:rPr lang="en-US" dirty="0"/>
              <a:t> </a:t>
            </a:r>
            <a:r>
              <a:rPr lang="en-US" dirty="0" err="1"/>
              <a:t>olabilecek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iyileştirmek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kullanın</a:t>
            </a:r>
            <a:r>
              <a:rPr lang="en-US" dirty="0"/>
              <a:t>.</a:t>
            </a:r>
          </a:p>
          <a:p>
            <a:pPr algn="just"/>
            <a:r>
              <a:rPr lang="en-US" b="1" i="1" dirty="0" err="1"/>
              <a:t>Hata</a:t>
            </a:r>
            <a:r>
              <a:rPr lang="en-US" b="1" i="1" dirty="0"/>
              <a:t> </a:t>
            </a:r>
            <a:r>
              <a:rPr lang="en-US" b="1" i="1" dirty="0" err="1"/>
              <a:t>eğilimli</a:t>
            </a:r>
            <a:r>
              <a:rPr lang="en-US" b="1" i="1" dirty="0"/>
              <a:t> </a:t>
            </a:r>
            <a:r>
              <a:rPr lang="en-US" b="1" i="1" dirty="0" err="1"/>
              <a:t>modülleri</a:t>
            </a:r>
            <a:r>
              <a:rPr lang="en-US" b="1" i="1" dirty="0"/>
              <a:t> </a:t>
            </a:r>
            <a:r>
              <a:rPr lang="en-US" b="1" i="1" dirty="0" err="1"/>
              <a:t>hedefleyin</a:t>
            </a:r>
            <a:r>
              <a:rPr lang="en-US" b="1" i="1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modüller</a:t>
            </a:r>
            <a:r>
              <a:rPr lang="en-US" dirty="0"/>
              <a:t> </a:t>
            </a:r>
            <a:r>
              <a:rPr lang="en-US" dirty="0" err="1"/>
              <a:t>diğerlerinden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eğilimli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kırılgandır</a:t>
            </a:r>
            <a:r>
              <a:rPr lang="en-US" dirty="0"/>
              <a:t>.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ekibinizdeki</a:t>
            </a:r>
            <a:r>
              <a:rPr lang="en-US" dirty="0"/>
              <a:t> </a:t>
            </a:r>
            <a:r>
              <a:rPr lang="en-US" dirty="0" err="1"/>
              <a:t>herkesin</a:t>
            </a:r>
            <a:r>
              <a:rPr lang="en-US" dirty="0"/>
              <a:t> </a:t>
            </a:r>
            <a:r>
              <a:rPr lang="en-US" dirty="0" err="1"/>
              <a:t>korktuğu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bölümü</a:t>
            </a:r>
            <a:r>
              <a:rPr lang="en-US" dirty="0"/>
              <a:t> var </a:t>
            </a:r>
            <a:r>
              <a:rPr lang="en-US" dirty="0" err="1"/>
              <a:t>mı</a:t>
            </a:r>
            <a:r>
              <a:rPr lang="en-US" dirty="0"/>
              <a:t>? </a:t>
            </a:r>
            <a:r>
              <a:rPr lang="en-US" dirty="0" err="1"/>
              <a:t>Muhtemelen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,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eğilimli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modüldür</a:t>
            </a:r>
            <a:r>
              <a:rPr lang="en-US" dirty="0"/>
              <a:t>. </a:t>
            </a:r>
            <a:r>
              <a:rPr lang="en-US" dirty="0" err="1"/>
              <a:t>Çoğu</a:t>
            </a:r>
            <a:r>
              <a:rPr lang="en-US" dirty="0"/>
              <a:t> </a:t>
            </a:r>
            <a:r>
              <a:rPr lang="en-US" dirty="0" err="1"/>
              <a:t>insanın</a:t>
            </a:r>
            <a:r>
              <a:rPr lang="en-US" dirty="0"/>
              <a:t> </a:t>
            </a:r>
            <a:r>
              <a:rPr lang="en-US" dirty="0" err="1"/>
              <a:t>doğal</a:t>
            </a:r>
            <a:r>
              <a:rPr lang="en-US" dirty="0"/>
              <a:t> </a:t>
            </a:r>
            <a:r>
              <a:rPr lang="en-US" dirty="0" err="1"/>
              <a:t>eğilimi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zorlu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bölümlerinden</a:t>
            </a:r>
            <a:r>
              <a:rPr lang="en-US" dirty="0"/>
              <a:t> </a:t>
            </a:r>
            <a:r>
              <a:rPr lang="en-US" dirty="0" err="1"/>
              <a:t>kaçınmak</a:t>
            </a:r>
            <a:r>
              <a:rPr lang="en-US" dirty="0"/>
              <a:t> </a:t>
            </a:r>
            <a:r>
              <a:rPr lang="en-US" dirty="0" err="1"/>
              <a:t>olsa</a:t>
            </a:r>
            <a:r>
              <a:rPr lang="en-US" dirty="0"/>
              <a:t> da,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bölümleri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hedeflemek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stratejilerden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olabilir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77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Yeniden</a:t>
            </a:r>
            <a:r>
              <a:rPr lang="en-US" b="1" u="sng" dirty="0"/>
              <a:t> </a:t>
            </a:r>
            <a:r>
              <a:rPr lang="en-US" b="1" u="sng" dirty="0" err="1"/>
              <a:t>Yapılandırma</a:t>
            </a:r>
            <a:r>
              <a:rPr lang="en-US" b="1" u="sng" dirty="0"/>
              <a:t> </a:t>
            </a:r>
            <a:r>
              <a:rPr lang="en-US" b="1" u="sng" dirty="0" err="1"/>
              <a:t>Stratejileri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i="1" dirty="0" err="1"/>
              <a:t>Yüksek</a:t>
            </a:r>
            <a:r>
              <a:rPr lang="en-US" b="1" i="1" dirty="0"/>
              <a:t> </a:t>
            </a:r>
            <a:r>
              <a:rPr lang="en-US" b="1" i="1" dirty="0" err="1"/>
              <a:t>karmaşıklık</a:t>
            </a:r>
            <a:r>
              <a:rPr lang="en-US" b="1" i="1" dirty="0"/>
              <a:t> </a:t>
            </a:r>
            <a:r>
              <a:rPr lang="en-US" b="1" i="1" dirty="0" err="1"/>
              <a:t>derecesine</a:t>
            </a:r>
            <a:r>
              <a:rPr lang="en-US" b="1" i="1" dirty="0"/>
              <a:t> </a:t>
            </a:r>
            <a:r>
              <a:rPr lang="en-US" b="1" i="1" dirty="0" err="1"/>
              <a:t>sahip</a:t>
            </a:r>
            <a:r>
              <a:rPr lang="en-US" b="1" i="1" dirty="0"/>
              <a:t> </a:t>
            </a:r>
            <a:r>
              <a:rPr lang="en-US" b="1" i="1" dirty="0" err="1"/>
              <a:t>modülleri</a:t>
            </a:r>
            <a:r>
              <a:rPr lang="en-US" b="1" i="1" dirty="0"/>
              <a:t> </a:t>
            </a:r>
            <a:r>
              <a:rPr lang="en-US" b="1" i="1" dirty="0" err="1"/>
              <a:t>hedefleyin</a:t>
            </a:r>
            <a:r>
              <a:rPr lang="en-US" b="1" i="1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yaklaşım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karmaşıklık</a:t>
            </a:r>
            <a:r>
              <a:rPr lang="en-US" dirty="0"/>
              <a:t> </a:t>
            </a:r>
            <a:r>
              <a:rPr lang="en-US" dirty="0" err="1"/>
              <a:t>derecesine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modüllere</a:t>
            </a:r>
            <a:r>
              <a:rPr lang="en-US" dirty="0"/>
              <a:t> </a:t>
            </a:r>
            <a:r>
              <a:rPr lang="en-US" dirty="0" err="1"/>
              <a:t>odaklanmaktır</a:t>
            </a:r>
            <a:r>
              <a:rPr lang="en-US" dirty="0"/>
              <a:t>. </a:t>
            </a:r>
            <a:r>
              <a:rPr lang="en-US" dirty="0" err="1"/>
              <a:t>Klasik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, </a:t>
            </a:r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programcıları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çabalarını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karmaşıklığa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modüllere</a:t>
            </a:r>
            <a:r>
              <a:rPr lang="en-US" dirty="0"/>
              <a:t> </a:t>
            </a:r>
            <a:r>
              <a:rPr lang="en-US" dirty="0" err="1"/>
              <a:t>odakladıklarında</a:t>
            </a:r>
            <a:r>
              <a:rPr lang="en-US" dirty="0"/>
              <a:t> program </a:t>
            </a:r>
            <a:r>
              <a:rPr lang="en-US" dirty="0" err="1"/>
              <a:t>kalitesinin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ölçüde</a:t>
            </a:r>
            <a:r>
              <a:rPr lang="en-US" dirty="0"/>
              <a:t> </a:t>
            </a:r>
            <a:r>
              <a:rPr lang="en-US" dirty="0" err="1"/>
              <a:t>arttığını</a:t>
            </a:r>
            <a:r>
              <a:rPr lang="en-US" dirty="0"/>
              <a:t> </a:t>
            </a:r>
            <a:r>
              <a:rPr lang="en-US" dirty="0" err="1"/>
              <a:t>buldu</a:t>
            </a:r>
            <a:r>
              <a:rPr lang="en-US" dirty="0"/>
              <a:t> (Henry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Kafura</a:t>
            </a:r>
            <a:r>
              <a:rPr lang="en-US" dirty="0"/>
              <a:t> 1984).</a:t>
            </a:r>
          </a:p>
          <a:p>
            <a:pPr algn="just"/>
            <a:r>
              <a:rPr lang="en-US" b="1" i="1" dirty="0"/>
              <a:t>Bir </a:t>
            </a:r>
            <a:r>
              <a:rPr lang="en-US" b="1" i="1" dirty="0" err="1"/>
              <a:t>bakım</a:t>
            </a:r>
            <a:r>
              <a:rPr lang="en-US" b="1" i="1" dirty="0"/>
              <a:t> </a:t>
            </a:r>
            <a:r>
              <a:rPr lang="en-US" b="1" i="1" dirty="0" err="1"/>
              <a:t>ortamında</a:t>
            </a:r>
            <a:r>
              <a:rPr lang="en-US" b="1" i="1" dirty="0"/>
              <a:t>, </a:t>
            </a:r>
            <a:r>
              <a:rPr lang="en-US" b="1" i="1" dirty="0" err="1"/>
              <a:t>dokunduğunuz</a:t>
            </a:r>
            <a:r>
              <a:rPr lang="en-US" b="1" i="1" dirty="0"/>
              <a:t> </a:t>
            </a:r>
            <a:r>
              <a:rPr lang="en-US" b="1" i="1" dirty="0" err="1"/>
              <a:t>parçaları</a:t>
            </a:r>
            <a:r>
              <a:rPr lang="en-US" b="1" i="1" dirty="0"/>
              <a:t> </a:t>
            </a:r>
            <a:r>
              <a:rPr lang="en-US" b="1" i="1" dirty="0" err="1"/>
              <a:t>iyileştirin</a:t>
            </a:r>
            <a:r>
              <a:rPr lang="en-US" b="1" i="1" dirty="0"/>
              <a:t> </a:t>
            </a:r>
            <a:r>
              <a:rPr lang="en-US" dirty="0" err="1"/>
              <a:t>Asla</a:t>
            </a:r>
            <a:r>
              <a:rPr lang="en-US" dirty="0"/>
              <a:t> </a:t>
            </a:r>
            <a:r>
              <a:rPr lang="en-US" dirty="0" err="1"/>
              <a:t>değiştirilmeyen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düzenlenmesi</a:t>
            </a:r>
            <a:r>
              <a:rPr lang="en-US" dirty="0"/>
              <a:t> </a:t>
            </a:r>
            <a:r>
              <a:rPr lang="en-US" dirty="0" err="1"/>
              <a:t>gerekmez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bölümüne</a:t>
            </a:r>
            <a:r>
              <a:rPr lang="en-US" dirty="0"/>
              <a:t> </a:t>
            </a:r>
            <a:r>
              <a:rPr lang="en-US" dirty="0" err="1"/>
              <a:t>dokunduğunuzda</a:t>
            </a:r>
            <a:r>
              <a:rPr lang="en-US" dirty="0"/>
              <a:t>,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bulduğunuzdan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bıraktığınızdan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olun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1712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Önemli</a:t>
            </a:r>
            <a:r>
              <a:rPr lang="en-US" b="1" u="sng" dirty="0"/>
              <a:t> </a:t>
            </a:r>
            <a:r>
              <a:rPr lang="en-US" b="1" u="sng" dirty="0" err="1"/>
              <a:t>Noktalar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Program </a:t>
            </a:r>
            <a:r>
              <a:rPr lang="en-US" dirty="0" err="1"/>
              <a:t>değişiklikleri</a:t>
            </a:r>
            <a:r>
              <a:rPr lang="en-US" dirty="0"/>
              <a:t> hem ilk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hem de ilk </a:t>
            </a:r>
            <a:r>
              <a:rPr lang="en-US" dirty="0" err="1"/>
              <a:t>sürümden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hayatın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gerçeğidir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değiştikçe</a:t>
            </a:r>
            <a:r>
              <a:rPr lang="en-US" dirty="0"/>
              <a:t> </a:t>
            </a:r>
            <a:r>
              <a:rPr lang="en-US" dirty="0" err="1"/>
              <a:t>iyileşebilir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kötüleşebilir</a:t>
            </a:r>
            <a:r>
              <a:rPr lang="en-US" dirty="0"/>
              <a:t>.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Evriminin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Kuralı</a:t>
            </a:r>
            <a:r>
              <a:rPr lang="en-US" dirty="0"/>
              <a:t>, </a:t>
            </a:r>
            <a:r>
              <a:rPr lang="en-US" dirty="0" err="1"/>
              <a:t>iç</a:t>
            </a:r>
            <a:r>
              <a:rPr lang="en-US" dirty="0"/>
              <a:t> </a:t>
            </a:r>
            <a:r>
              <a:rPr lang="en-US" dirty="0" err="1"/>
              <a:t>kalitenin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evrimiyle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iyileşmesi</a:t>
            </a:r>
            <a:r>
              <a:rPr lang="en-US" dirty="0"/>
              <a:t> </a:t>
            </a:r>
            <a:r>
              <a:rPr lang="en-US" dirty="0" err="1"/>
              <a:t>gerektiğidir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düzenlemede</a:t>
            </a:r>
            <a:r>
              <a:rPr lang="en-US" dirty="0"/>
              <a:t> </a:t>
            </a:r>
            <a:r>
              <a:rPr lang="en-US" dirty="0" err="1"/>
              <a:t>başarının</a:t>
            </a:r>
            <a:r>
              <a:rPr lang="en-US" dirty="0"/>
              <a:t> </a:t>
            </a:r>
            <a:r>
              <a:rPr lang="en-US" dirty="0" err="1"/>
              <a:t>anahtarlarından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,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r>
              <a:rPr lang="en-US" dirty="0"/>
              <a:t> </a:t>
            </a:r>
            <a:r>
              <a:rPr lang="en-US" dirty="0" err="1"/>
              <a:t>ihtiyacını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sayısız</a:t>
            </a:r>
            <a:r>
              <a:rPr lang="en-US" dirty="0"/>
              <a:t> </a:t>
            </a:r>
            <a:r>
              <a:rPr lang="en-US" dirty="0" err="1"/>
              <a:t>uyarı</a:t>
            </a:r>
            <a:r>
              <a:rPr lang="en-US" dirty="0"/>
              <a:t> </a:t>
            </a:r>
            <a:r>
              <a:rPr lang="en-US" dirty="0" err="1"/>
              <a:t>işaretine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kokuya</a:t>
            </a:r>
            <a:r>
              <a:rPr lang="en-US" dirty="0"/>
              <a:t> </a:t>
            </a:r>
            <a:r>
              <a:rPr lang="en-US" dirty="0" err="1"/>
              <a:t>dikkat</a:t>
            </a:r>
            <a:r>
              <a:rPr lang="en-US" dirty="0"/>
              <a:t> </a:t>
            </a:r>
            <a:r>
              <a:rPr lang="en-US" dirty="0" err="1"/>
              <a:t>etmeyi</a:t>
            </a:r>
            <a:r>
              <a:rPr lang="en-US" dirty="0"/>
              <a:t> </a:t>
            </a:r>
            <a:r>
              <a:rPr lang="en-US" dirty="0" err="1"/>
              <a:t>öğrenmektir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549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Giriş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i="1" dirty="0" err="1"/>
              <a:t>Gerçek</a:t>
            </a:r>
            <a:r>
              <a:rPr lang="en-US" b="1" i="1" dirty="0"/>
              <a:t> 1:</a:t>
            </a:r>
          </a:p>
          <a:p>
            <a:pPr lvl="1" algn="just"/>
            <a:r>
              <a:rPr lang="en-US" dirty="0" err="1"/>
              <a:t>Kod</a:t>
            </a:r>
            <a:r>
              <a:rPr lang="en-US" dirty="0"/>
              <a:t>, ilk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ölçüde</a:t>
            </a:r>
            <a:r>
              <a:rPr lang="en-US" dirty="0"/>
              <a:t> </a:t>
            </a:r>
            <a:r>
              <a:rPr lang="en-US" dirty="0" err="1"/>
              <a:t>evrimleşir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Kodlama</a:t>
            </a:r>
            <a:r>
              <a:rPr lang="en-US" dirty="0"/>
              <a:t>,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ayıklama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, </a:t>
            </a:r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büyüklüğüne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tipik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projedeki</a:t>
            </a:r>
            <a:r>
              <a:rPr lang="en-US" dirty="0"/>
              <a:t> </a:t>
            </a:r>
            <a:r>
              <a:rPr lang="en-US" dirty="0" err="1"/>
              <a:t>çabanın</a:t>
            </a:r>
            <a:r>
              <a:rPr lang="en-US" dirty="0"/>
              <a:t> %30 </a:t>
            </a:r>
            <a:r>
              <a:rPr lang="en-US" dirty="0" err="1"/>
              <a:t>ila</a:t>
            </a:r>
            <a:r>
              <a:rPr lang="en-US" dirty="0"/>
              <a:t> %65'ini </a:t>
            </a:r>
            <a:r>
              <a:rPr lang="en-US" dirty="0" err="1"/>
              <a:t>tüketir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Kodlama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süreçler</a:t>
            </a:r>
            <a:r>
              <a:rPr lang="en-US" dirty="0"/>
              <a:t> </a:t>
            </a:r>
            <a:r>
              <a:rPr lang="en-US" dirty="0" err="1"/>
              <a:t>olsaydı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projedeki</a:t>
            </a:r>
            <a:r>
              <a:rPr lang="en-US" dirty="0"/>
              <a:t> </a:t>
            </a:r>
            <a:r>
              <a:rPr lang="en-US" dirty="0" err="1"/>
              <a:t>toplam</a:t>
            </a:r>
            <a:r>
              <a:rPr lang="en-US" dirty="0"/>
              <a:t> </a:t>
            </a:r>
            <a:r>
              <a:rPr lang="en-US" dirty="0" err="1"/>
              <a:t>çabanın</a:t>
            </a:r>
            <a:r>
              <a:rPr lang="en-US" dirty="0"/>
              <a:t> %20-30'undan </a:t>
            </a:r>
            <a:r>
              <a:rPr lang="en-US" dirty="0" err="1"/>
              <a:t>fazlasını</a:t>
            </a:r>
            <a:r>
              <a:rPr lang="en-US" dirty="0"/>
              <a:t> </a:t>
            </a:r>
            <a:r>
              <a:rPr lang="en-US" dirty="0" err="1"/>
              <a:t>tüketmezlerdi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Ancak</a:t>
            </a:r>
            <a:r>
              <a:rPr lang="en-US" dirty="0"/>
              <a:t>,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yönetilen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bile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ayda</a:t>
            </a:r>
            <a:r>
              <a:rPr lang="en-US" dirty="0"/>
              <a:t> </a:t>
            </a:r>
            <a:r>
              <a:rPr lang="en-US" dirty="0" err="1"/>
              <a:t>yaklaşık</a:t>
            </a:r>
            <a:r>
              <a:rPr lang="en-US" dirty="0"/>
              <a:t> %1 </a:t>
            </a:r>
            <a:r>
              <a:rPr lang="en-US" dirty="0" err="1"/>
              <a:t>ila</a:t>
            </a:r>
            <a:r>
              <a:rPr lang="en-US" dirty="0"/>
              <a:t> %4 </a:t>
            </a:r>
            <a:r>
              <a:rPr lang="en-US" dirty="0" err="1"/>
              <a:t>oranında</a:t>
            </a:r>
            <a:r>
              <a:rPr lang="en-US" dirty="0"/>
              <a:t> </a:t>
            </a:r>
            <a:r>
              <a:rPr lang="en-US" dirty="0" err="1"/>
              <a:t>değişir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değişiklikleri</a:t>
            </a:r>
            <a:r>
              <a:rPr lang="en-US" dirty="0"/>
              <a:t> her zaman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değişikliklerine</a:t>
            </a:r>
            <a:r>
              <a:rPr lang="en-US" dirty="0"/>
              <a:t>, </a:t>
            </a:r>
            <a:r>
              <a:rPr lang="en-US" dirty="0" err="1"/>
              <a:t>bazen</a:t>
            </a:r>
            <a:r>
              <a:rPr lang="en-US" dirty="0"/>
              <a:t> de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değişikliklerine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85636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Önemli</a:t>
            </a:r>
            <a:r>
              <a:rPr lang="en-US" b="1" u="sng" dirty="0"/>
              <a:t> </a:t>
            </a:r>
            <a:r>
              <a:rPr lang="en-US" b="1" u="sng" dirty="0" err="1"/>
              <a:t>Noktalar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r>
              <a:rPr lang="en-US" dirty="0"/>
              <a:t> </a:t>
            </a:r>
            <a:r>
              <a:rPr lang="en-US" dirty="0" err="1"/>
              <a:t>başarısının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anahtarı</a:t>
            </a:r>
            <a:r>
              <a:rPr lang="en-US" dirty="0"/>
              <a:t> da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düzenlemeyi</a:t>
            </a:r>
            <a:r>
              <a:rPr lang="en-US" dirty="0"/>
              <a:t> </a:t>
            </a:r>
            <a:r>
              <a:rPr lang="en-US" dirty="0" err="1"/>
              <a:t>öğrenmektir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Başarının</a:t>
            </a:r>
            <a:r>
              <a:rPr lang="en-US" dirty="0"/>
              <a:t> son </a:t>
            </a:r>
            <a:r>
              <a:rPr lang="en-US" dirty="0" err="1"/>
              <a:t>anahtarı</a:t>
            </a:r>
            <a:r>
              <a:rPr lang="en-US" dirty="0"/>
              <a:t>, </a:t>
            </a:r>
            <a:r>
              <a:rPr lang="en-US" dirty="0" err="1"/>
              <a:t>güvenli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stratejiye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olmaktır</a:t>
            </a:r>
            <a:r>
              <a:rPr lang="en-US" dirty="0"/>
              <a:t>.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r>
              <a:rPr lang="en-US" dirty="0"/>
              <a:t> </a:t>
            </a:r>
            <a:r>
              <a:rPr lang="en-US" dirty="0" err="1"/>
              <a:t>yaklaşımları</a:t>
            </a:r>
            <a:r>
              <a:rPr lang="en-US" dirty="0"/>
              <a:t> </a:t>
            </a:r>
            <a:r>
              <a:rPr lang="en-US" dirty="0" err="1"/>
              <a:t>diğerlerinden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iyidir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r>
              <a:rPr lang="en-US" dirty="0"/>
              <a:t>, </a:t>
            </a:r>
            <a:r>
              <a:rPr lang="en-US" dirty="0" err="1"/>
              <a:t>programınızı</a:t>
            </a:r>
            <a:r>
              <a:rPr lang="en-US" dirty="0"/>
              <a:t> </a:t>
            </a:r>
            <a:r>
              <a:rPr lang="en-US" dirty="0" err="1"/>
              <a:t>iyileştirmek</a:t>
            </a:r>
            <a:r>
              <a:rPr lang="en-US" dirty="0"/>
              <a:t>, ilk </a:t>
            </a:r>
            <a:r>
              <a:rPr lang="en-US" dirty="0" err="1"/>
              <a:t>seferde</a:t>
            </a:r>
            <a:r>
              <a:rPr lang="en-US" dirty="0"/>
              <a:t> </a:t>
            </a:r>
            <a:r>
              <a:rPr lang="en-US" dirty="0" err="1"/>
              <a:t>yapmayı</a:t>
            </a:r>
            <a:r>
              <a:rPr lang="en-US" dirty="0"/>
              <a:t> </a:t>
            </a:r>
            <a:r>
              <a:rPr lang="en-US" dirty="0" err="1"/>
              <a:t>dilediğiniz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değişiklikleri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edeceğiniz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şanstır</a:t>
            </a:r>
            <a:r>
              <a:rPr lang="en-US" dirty="0"/>
              <a:t>.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fırsatlardan</a:t>
            </a:r>
            <a:r>
              <a:rPr lang="en-US" dirty="0"/>
              <a:t> </a:t>
            </a:r>
            <a:r>
              <a:rPr lang="en-US" dirty="0" err="1"/>
              <a:t>yararlanın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4452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Okuma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[</a:t>
            </a:r>
            <a:r>
              <a:rPr lang="tr-TR" b="1" dirty="0"/>
              <a:t>Bölüm</a:t>
            </a:r>
            <a:r>
              <a:rPr lang="en-US" b="1" dirty="0"/>
              <a:t> 24]</a:t>
            </a:r>
            <a:r>
              <a:rPr lang="en-US" dirty="0"/>
              <a:t> Code Complete: A Practical Handbook of Software Construction by Steve McConnell, Microsoft Press; 2nd Edition (July 7, 2004). ISBN-10: 0735619670 </a:t>
            </a:r>
          </a:p>
        </p:txBody>
      </p:sp>
    </p:spTree>
    <p:extLst>
      <p:ext uri="{BB962C8B-B14F-4D97-AF65-F5344CB8AC3E}">
        <p14:creationId xmlns:p14="http://schemas.microsoft.com/office/powerpoint/2010/main" val="406637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Giriş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i="1" dirty="0" err="1"/>
              <a:t>Gerçeklik</a:t>
            </a:r>
            <a:r>
              <a:rPr lang="en-US" b="1" i="1" dirty="0"/>
              <a:t> 2:</a:t>
            </a:r>
          </a:p>
          <a:p>
            <a:pPr lvl="1" algn="just"/>
            <a:r>
              <a:rPr lang="en-US" dirty="0"/>
              <a:t>Modern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, </a:t>
            </a:r>
            <a:r>
              <a:rPr lang="en-US" dirty="0" err="1"/>
              <a:t>inşaat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değişikliği</a:t>
            </a:r>
            <a:r>
              <a:rPr lang="en-US" dirty="0"/>
              <a:t> </a:t>
            </a:r>
            <a:r>
              <a:rPr lang="en-US" dirty="0" err="1"/>
              <a:t>potansiyelini</a:t>
            </a:r>
            <a:r>
              <a:rPr lang="en-US" dirty="0"/>
              <a:t> </a:t>
            </a:r>
            <a:r>
              <a:rPr lang="en-US" dirty="0" err="1"/>
              <a:t>artırır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eski</a:t>
            </a:r>
            <a:r>
              <a:rPr lang="en-US" dirty="0"/>
              <a:t>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döngülerinde</a:t>
            </a:r>
            <a:r>
              <a:rPr lang="en-US" dirty="0"/>
              <a:t>, </a:t>
            </a:r>
            <a:r>
              <a:rPr lang="en-US" dirty="0" err="1"/>
              <a:t>odak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 -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olsun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olmasın</a:t>
            </a:r>
            <a:r>
              <a:rPr lang="en-US" dirty="0"/>
              <a:t> -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değişikliklerinden</a:t>
            </a:r>
            <a:r>
              <a:rPr lang="en-US" dirty="0"/>
              <a:t> </a:t>
            </a:r>
            <a:r>
              <a:rPr lang="en-US" dirty="0" err="1"/>
              <a:t>kaçınmaktı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Daha</a:t>
            </a:r>
            <a:r>
              <a:rPr lang="en-US" dirty="0"/>
              <a:t> modern </a:t>
            </a:r>
            <a:r>
              <a:rPr lang="en-US" dirty="0" err="1"/>
              <a:t>yaklaşımlar</a:t>
            </a:r>
            <a:r>
              <a:rPr lang="en-US" dirty="0"/>
              <a:t> </a:t>
            </a:r>
            <a:r>
              <a:rPr lang="en-US" dirty="0" err="1"/>
              <a:t>kodlama</a:t>
            </a:r>
            <a:r>
              <a:rPr lang="en-US" dirty="0"/>
              <a:t> </a:t>
            </a:r>
            <a:r>
              <a:rPr lang="en-US" dirty="0" err="1"/>
              <a:t>öngörülebilirliğinden</a:t>
            </a:r>
            <a:r>
              <a:rPr lang="en-US" dirty="0"/>
              <a:t> </a:t>
            </a:r>
            <a:r>
              <a:rPr lang="en-US" dirty="0" err="1"/>
              <a:t>uzaklaşır</a:t>
            </a:r>
            <a:r>
              <a:rPr lang="en-US" dirty="0"/>
              <a:t>, </a:t>
            </a:r>
            <a:r>
              <a:rPr lang="en-US" dirty="0" err="1"/>
              <a:t>kodun</a:t>
            </a:r>
            <a:r>
              <a:rPr lang="en-US" dirty="0"/>
              <a:t> her </a:t>
            </a:r>
            <a:r>
              <a:rPr lang="en-US" dirty="0" err="1"/>
              <a:t>zamankinden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evrimleşmesini</a:t>
            </a:r>
            <a:r>
              <a:rPr lang="en-US" dirty="0"/>
              <a:t> </a:t>
            </a:r>
            <a:r>
              <a:rPr lang="en-US" dirty="0" err="1"/>
              <a:t>bekleyebilirsiniz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386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Yazılım</a:t>
            </a:r>
            <a:r>
              <a:rPr lang="en-US" b="1" u="sng" dirty="0"/>
              <a:t> </a:t>
            </a:r>
            <a:r>
              <a:rPr lang="en-US" b="1" u="sng" dirty="0" err="1"/>
              <a:t>Evriminin</a:t>
            </a:r>
            <a:r>
              <a:rPr lang="en-US" b="1" u="sng" dirty="0"/>
              <a:t> </a:t>
            </a:r>
            <a:r>
              <a:rPr lang="en-US" b="1" u="sng" dirty="0" err="1"/>
              <a:t>Çeşitleri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evrimi</a:t>
            </a:r>
            <a:r>
              <a:rPr lang="en-US" dirty="0"/>
              <a:t>,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mutasyonların</a:t>
            </a:r>
            <a:r>
              <a:rPr lang="en-US" dirty="0"/>
              <a:t> </a:t>
            </a:r>
            <a:r>
              <a:rPr lang="en-US" dirty="0" err="1"/>
              <a:t>yararlı</a:t>
            </a:r>
            <a:r>
              <a:rPr lang="en-US" dirty="0"/>
              <a:t>,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mutasyonun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yararlı</a:t>
            </a:r>
            <a:r>
              <a:rPr lang="en-US" dirty="0"/>
              <a:t> </a:t>
            </a:r>
            <a:r>
              <a:rPr lang="en-US" dirty="0" err="1"/>
              <a:t>olmaması</a:t>
            </a:r>
            <a:r>
              <a:rPr lang="en-US" dirty="0"/>
              <a:t> </a:t>
            </a:r>
            <a:r>
              <a:rPr lang="en-US" dirty="0" err="1"/>
              <a:t>bakımından</a:t>
            </a:r>
            <a:r>
              <a:rPr lang="en-US" dirty="0"/>
              <a:t> </a:t>
            </a:r>
            <a:r>
              <a:rPr lang="en-US" dirty="0" err="1"/>
              <a:t>biyolojik</a:t>
            </a:r>
            <a:r>
              <a:rPr lang="en-US" dirty="0"/>
              <a:t> </a:t>
            </a:r>
            <a:r>
              <a:rPr lang="en-US" dirty="0" err="1"/>
              <a:t>evrime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evrimi</a:t>
            </a:r>
            <a:r>
              <a:rPr lang="en-US" dirty="0"/>
              <a:t> </a:t>
            </a:r>
            <a:r>
              <a:rPr lang="en-US" dirty="0" err="1"/>
              <a:t>türleri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ayrım</a:t>
            </a:r>
            <a:r>
              <a:rPr lang="en-US" dirty="0"/>
              <a:t>, </a:t>
            </a:r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kalitesinin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</a:t>
            </a:r>
            <a:r>
              <a:rPr lang="en-US" dirty="0" err="1"/>
              <a:t>iyileşip</a:t>
            </a:r>
            <a:r>
              <a:rPr lang="en-US" dirty="0"/>
              <a:t> </a:t>
            </a:r>
            <a:r>
              <a:rPr lang="en-US" dirty="0" err="1"/>
              <a:t>iyileşmediğidir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anlamayla</a:t>
            </a:r>
            <a:r>
              <a:rPr lang="en-US" dirty="0"/>
              <a:t> </a:t>
            </a:r>
            <a:r>
              <a:rPr lang="en-US" dirty="0" err="1"/>
              <a:t>düzeltirseniz</a:t>
            </a:r>
            <a:r>
              <a:rPr lang="en-US" dirty="0"/>
              <a:t>,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düşer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Değişiklikleri</a:t>
            </a:r>
            <a:r>
              <a:rPr lang="en-US" dirty="0"/>
              <a:t>, </a:t>
            </a:r>
            <a:r>
              <a:rPr lang="en-US" dirty="0" err="1"/>
              <a:t>programın</a:t>
            </a:r>
            <a:r>
              <a:rPr lang="en-US" dirty="0"/>
              <a:t> </a:t>
            </a:r>
            <a:r>
              <a:rPr lang="en-US" dirty="0" err="1"/>
              <a:t>orijinal</a:t>
            </a:r>
            <a:r>
              <a:rPr lang="en-US" dirty="0"/>
              <a:t> </a:t>
            </a:r>
            <a:r>
              <a:rPr lang="en-US" dirty="0" err="1"/>
              <a:t>tasarımını</a:t>
            </a:r>
            <a:r>
              <a:rPr lang="en-US" dirty="0"/>
              <a:t> </a:t>
            </a:r>
            <a:r>
              <a:rPr lang="en-US" dirty="0" err="1"/>
              <a:t>sıkılaştırma</a:t>
            </a:r>
            <a:r>
              <a:rPr lang="en-US" dirty="0"/>
              <a:t> </a:t>
            </a:r>
            <a:r>
              <a:rPr lang="en-US" dirty="0" err="1"/>
              <a:t>fırsatları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görürseniz</a:t>
            </a:r>
            <a:r>
              <a:rPr lang="en-US" dirty="0"/>
              <a:t>,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artar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843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Yazılım</a:t>
            </a:r>
            <a:r>
              <a:rPr lang="en-US" b="1" u="sng" dirty="0"/>
              <a:t> </a:t>
            </a:r>
            <a:r>
              <a:rPr lang="en-US" b="1" u="sng" dirty="0" err="1"/>
              <a:t>Evriminin</a:t>
            </a:r>
            <a:r>
              <a:rPr lang="en-US" b="1" u="sng" dirty="0"/>
              <a:t> </a:t>
            </a:r>
            <a:r>
              <a:rPr lang="en-US" b="1" u="sng" dirty="0" err="1"/>
              <a:t>Çeşitleri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evrimi</a:t>
            </a:r>
            <a:r>
              <a:rPr lang="en-US" dirty="0"/>
              <a:t> </a:t>
            </a:r>
            <a:r>
              <a:rPr lang="en-US" dirty="0" err="1"/>
              <a:t>türlerindeki</a:t>
            </a:r>
            <a:r>
              <a:rPr lang="en-US" dirty="0"/>
              <a:t> </a:t>
            </a:r>
            <a:r>
              <a:rPr lang="en-US" dirty="0" err="1"/>
              <a:t>ikinci</a:t>
            </a:r>
            <a:r>
              <a:rPr lang="en-US" dirty="0"/>
              <a:t> </a:t>
            </a:r>
            <a:r>
              <a:rPr lang="en-US" dirty="0" err="1"/>
              <a:t>ayrım</a:t>
            </a:r>
            <a:r>
              <a:rPr lang="en-US" dirty="0"/>
              <a:t>, </a:t>
            </a:r>
            <a:r>
              <a:rPr lang="en-US" dirty="0" err="1"/>
              <a:t>inşaat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değişiklikler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değişiklikler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ayrımdır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İnşaat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değişiklikler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serbesttir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durumdadır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yapmanın</a:t>
            </a:r>
            <a:r>
              <a:rPr lang="en-US" dirty="0"/>
              <a:t> </a:t>
            </a:r>
            <a:r>
              <a:rPr lang="en-US" dirty="0" err="1"/>
              <a:t>cezası</a:t>
            </a:r>
            <a:r>
              <a:rPr lang="en-US" dirty="0"/>
              <a:t> </a:t>
            </a:r>
            <a:r>
              <a:rPr lang="en-US" dirty="0" err="1"/>
              <a:t>düşüktür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Bu </a:t>
            </a:r>
            <a:r>
              <a:rPr lang="en-US" dirty="0" err="1"/>
              <a:t>koşullar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bakımı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kullanılanlardan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evrimi</a:t>
            </a:r>
            <a:r>
              <a:rPr lang="en-US" dirty="0"/>
              <a:t> </a:t>
            </a:r>
            <a:r>
              <a:rPr lang="en-US" dirty="0" err="1"/>
              <a:t>tarzı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247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Yazılım</a:t>
            </a:r>
            <a:r>
              <a:rPr lang="en-US" b="1" u="sng" dirty="0"/>
              <a:t> </a:t>
            </a:r>
            <a:r>
              <a:rPr lang="en-US" b="1" u="sng" dirty="0" err="1"/>
              <a:t>Evriminin</a:t>
            </a:r>
            <a:r>
              <a:rPr lang="en-US" b="1" u="sng" dirty="0"/>
              <a:t> </a:t>
            </a:r>
            <a:r>
              <a:rPr lang="en-US" b="1" u="sng" dirty="0" err="1"/>
              <a:t>Çeşitleri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Evrim hem </a:t>
            </a:r>
            <a:r>
              <a:rPr lang="en-US" dirty="0" err="1"/>
              <a:t>tehlikelidir</a:t>
            </a:r>
            <a:r>
              <a:rPr lang="en-US" dirty="0"/>
              <a:t> hem de </a:t>
            </a:r>
            <a:r>
              <a:rPr lang="en-US" dirty="0" err="1"/>
              <a:t>mükemmelliğe</a:t>
            </a:r>
            <a:r>
              <a:rPr lang="en-US" dirty="0"/>
              <a:t> </a:t>
            </a:r>
            <a:r>
              <a:rPr lang="en-US" dirty="0" err="1"/>
              <a:t>yaklaşmak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fırsattır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Bir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yapmanız</a:t>
            </a:r>
            <a:r>
              <a:rPr lang="en-US" dirty="0"/>
              <a:t> </a:t>
            </a:r>
            <a:r>
              <a:rPr lang="en-US" dirty="0" err="1"/>
              <a:t>gerektiğinde</a:t>
            </a:r>
            <a:r>
              <a:rPr lang="en-US" dirty="0"/>
              <a:t>, </a:t>
            </a:r>
            <a:r>
              <a:rPr lang="en-US" dirty="0" err="1"/>
              <a:t>gelecekteki</a:t>
            </a:r>
            <a:r>
              <a:rPr lang="en-US" dirty="0"/>
              <a:t> </a:t>
            </a:r>
            <a:r>
              <a:rPr lang="en-US" dirty="0" err="1"/>
              <a:t>değişikliklerin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iyileştirmeye</a:t>
            </a:r>
            <a:r>
              <a:rPr lang="en-US" dirty="0"/>
              <a:t> </a:t>
            </a:r>
            <a:r>
              <a:rPr lang="en-US" dirty="0" err="1"/>
              <a:t>çalışın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Bir program </a:t>
            </a:r>
            <a:r>
              <a:rPr lang="en-US" dirty="0" err="1"/>
              <a:t>yazmaya</a:t>
            </a:r>
            <a:r>
              <a:rPr lang="en-US" dirty="0"/>
              <a:t> </a:t>
            </a:r>
            <a:r>
              <a:rPr lang="en-US" dirty="0" err="1"/>
              <a:t>başladığınızda</a:t>
            </a:r>
            <a:r>
              <a:rPr lang="en-US" dirty="0"/>
              <a:t>,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öğrendiğiniz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bilemezsiniz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Bir </a:t>
            </a:r>
            <a:r>
              <a:rPr lang="en-US" dirty="0" err="1"/>
              <a:t>programı</a:t>
            </a:r>
            <a:r>
              <a:rPr lang="en-US" dirty="0"/>
              <a:t> </a:t>
            </a:r>
            <a:r>
              <a:rPr lang="en-US" dirty="0" err="1"/>
              <a:t>revize</a:t>
            </a:r>
            <a:r>
              <a:rPr lang="en-US" dirty="0"/>
              <a:t> </a:t>
            </a:r>
            <a:r>
              <a:rPr lang="en-US" dirty="0" err="1"/>
              <a:t>etme</a:t>
            </a:r>
            <a:r>
              <a:rPr lang="en-US" dirty="0"/>
              <a:t> </a:t>
            </a:r>
            <a:r>
              <a:rPr lang="en-US" dirty="0" err="1"/>
              <a:t>şansınız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, </a:t>
            </a:r>
            <a:r>
              <a:rPr lang="en-US" dirty="0" err="1"/>
              <a:t>öğrendiklerinizi</a:t>
            </a:r>
            <a:r>
              <a:rPr lang="en-US" dirty="0"/>
              <a:t> </a:t>
            </a:r>
            <a:r>
              <a:rPr lang="en-US" dirty="0" err="1"/>
              <a:t>onu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86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Yazılım</a:t>
            </a:r>
            <a:r>
              <a:rPr lang="en-US" b="1" u="sng" dirty="0"/>
              <a:t> </a:t>
            </a:r>
            <a:r>
              <a:rPr lang="en-US" b="1" u="sng" dirty="0" err="1"/>
              <a:t>Evriminin</a:t>
            </a:r>
            <a:r>
              <a:rPr lang="en-US" b="1" u="sng" dirty="0"/>
              <a:t> </a:t>
            </a:r>
            <a:r>
              <a:rPr lang="en-US" b="1" u="sng" dirty="0" err="1"/>
              <a:t>Çeşitleri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en-US" i="1" dirty="0"/>
              <a:t>"</a:t>
            </a:r>
            <a:r>
              <a:rPr lang="en-US" i="1" dirty="0" err="1"/>
              <a:t>Yazılım</a:t>
            </a:r>
            <a:r>
              <a:rPr lang="en-US" i="1" dirty="0"/>
              <a:t> </a:t>
            </a:r>
            <a:r>
              <a:rPr lang="en-US" i="1" dirty="0" err="1"/>
              <a:t>Evriminin</a:t>
            </a:r>
            <a:r>
              <a:rPr lang="en-US" i="1" dirty="0"/>
              <a:t> </a:t>
            </a:r>
            <a:r>
              <a:rPr lang="en-US" i="1" dirty="0" err="1"/>
              <a:t>Temel</a:t>
            </a:r>
            <a:r>
              <a:rPr lang="en-US" i="1" dirty="0"/>
              <a:t> </a:t>
            </a:r>
            <a:r>
              <a:rPr lang="en-US" i="1" dirty="0" err="1"/>
              <a:t>Kuralı</a:t>
            </a:r>
            <a:r>
              <a:rPr lang="en-US" i="1" dirty="0"/>
              <a:t>, </a:t>
            </a:r>
            <a:r>
              <a:rPr lang="en-US" i="1" dirty="0" err="1"/>
              <a:t>evrimin</a:t>
            </a:r>
            <a:r>
              <a:rPr lang="en-US" i="1" dirty="0"/>
              <a:t> </a:t>
            </a:r>
            <a:r>
              <a:rPr lang="en-US" i="1" dirty="0" err="1"/>
              <a:t>programın</a:t>
            </a:r>
            <a:r>
              <a:rPr lang="en-US" i="1" dirty="0"/>
              <a:t> </a:t>
            </a:r>
            <a:r>
              <a:rPr lang="en-US" i="1" dirty="0" err="1"/>
              <a:t>iç</a:t>
            </a:r>
            <a:r>
              <a:rPr lang="en-US" i="1" dirty="0"/>
              <a:t> </a:t>
            </a:r>
            <a:r>
              <a:rPr lang="en-US" i="1" dirty="0" err="1"/>
              <a:t>kalitesini</a:t>
            </a:r>
            <a:r>
              <a:rPr lang="en-US" i="1" dirty="0"/>
              <a:t> </a:t>
            </a:r>
            <a:r>
              <a:rPr lang="en-US" i="1" dirty="0" err="1"/>
              <a:t>iyileştirmesi</a:t>
            </a:r>
            <a:r>
              <a:rPr lang="en-US" i="1" dirty="0"/>
              <a:t> </a:t>
            </a:r>
            <a:r>
              <a:rPr lang="en-US" i="1" dirty="0" err="1"/>
              <a:t>gerektiğidir</a:t>
            </a:r>
            <a:r>
              <a:rPr lang="en-US" i="1" dirty="0"/>
              <a:t>."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Evriminin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Kuralına</a:t>
            </a:r>
            <a:r>
              <a:rPr lang="en-US" dirty="0"/>
              <a:t> </a:t>
            </a:r>
            <a:r>
              <a:rPr lang="en-US" dirty="0" err="1"/>
              <a:t>ulaşmada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strateji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44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2356</Words>
  <Application>Microsoft Office PowerPoint</Application>
  <PresentationFormat>Ekran Gösterisi (4:3)</PresentationFormat>
  <Paragraphs>174</Paragraphs>
  <Slides>41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 Yeniden düzenleme</vt:lpstr>
      <vt:lpstr>İçerik</vt:lpstr>
      <vt:lpstr>Giriş</vt:lpstr>
      <vt:lpstr>Giriş</vt:lpstr>
      <vt:lpstr>Giriş</vt:lpstr>
      <vt:lpstr>Yazılım Evriminin Çeşitleri</vt:lpstr>
      <vt:lpstr>Yazılım Evriminin Çeşitleri</vt:lpstr>
      <vt:lpstr>Yazılım Evriminin Çeşitleri</vt:lpstr>
      <vt:lpstr>Yazılım Evriminin Çeşitleri</vt:lpstr>
      <vt:lpstr>Yeniden Düzenlemeye Giriş</vt:lpstr>
      <vt:lpstr>Yeniden Düzenlemenin Nedenleri</vt:lpstr>
      <vt:lpstr>Yeniden Düzenlemenin Nedenleri</vt:lpstr>
      <vt:lpstr>Yeniden Düzenlemenin Nedenleri</vt:lpstr>
      <vt:lpstr>Yeniden Düzenlemenin Nedenleri</vt:lpstr>
      <vt:lpstr>Belirli Yeniden Yapılandırma</vt:lpstr>
      <vt:lpstr>Veri Düzeyinde Yeniden Yapılandırma</vt:lpstr>
      <vt:lpstr>Veri Düzeyinde Yeniden Yapılandırma</vt:lpstr>
      <vt:lpstr>Veri Düzeyinde Yeniden Yapılandırma</vt:lpstr>
      <vt:lpstr>İfade Düzeyinde Yeniden Yapılandırma</vt:lpstr>
      <vt:lpstr>İfade Düzeyinde Yeniden Yapılandırma</vt:lpstr>
      <vt:lpstr>İfade Düzeyinde Yeniden Yapılandırma</vt:lpstr>
      <vt:lpstr>Rutin Düzeyinde Yeniden Yapılandırma</vt:lpstr>
      <vt:lpstr>Rutin Düzeyinde Yeniden Yapılandırma</vt:lpstr>
      <vt:lpstr>Rutin Düzeyinde Yeniden Yapılandırma</vt:lpstr>
      <vt:lpstr>Sınıf Uygulama Yeniden Düzenlemesi</vt:lpstr>
      <vt:lpstr>Sınıf Uygulama Yeniden Düzenlemesi</vt:lpstr>
      <vt:lpstr>Sınıf Uygulama Yeniden Düzenlemesi</vt:lpstr>
      <vt:lpstr>Sınıf Arayüzü Yeniden Düzenleme</vt:lpstr>
      <vt:lpstr>Sınıf Arayüzü Yeniden Düzenleme</vt:lpstr>
      <vt:lpstr>Sınıf Arayüzü Yeniden Düzenleme</vt:lpstr>
      <vt:lpstr>Sistem Düzeyinde Yeniden Yapılandırma</vt:lpstr>
      <vt:lpstr>Sistem Düzeyinde Yeniden Yapılandırma</vt:lpstr>
      <vt:lpstr>Güvenli Yeniden Yapılandırma</vt:lpstr>
      <vt:lpstr>Güvenli Yeniden Yapılandırma</vt:lpstr>
      <vt:lpstr>Güvenli Yeniden Yapılandırma</vt:lpstr>
      <vt:lpstr>Yeniden Yapılandırma Stratejileri</vt:lpstr>
      <vt:lpstr>Yeniden Yapılandırma Stratejileri</vt:lpstr>
      <vt:lpstr>Yeniden Yapılandırma Stratejileri</vt:lpstr>
      <vt:lpstr>Önemli Noktalar</vt:lpstr>
      <vt:lpstr>Önemli Noktalar</vt:lpstr>
      <vt:lpstr>Okuma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Construction</dc:title>
  <dc:creator>hp</dc:creator>
  <cp:lastModifiedBy>Mehmet TANKÜL</cp:lastModifiedBy>
  <cp:revision>154</cp:revision>
  <dcterms:created xsi:type="dcterms:W3CDTF">2006-08-16T00:00:00Z</dcterms:created>
  <dcterms:modified xsi:type="dcterms:W3CDTF">2024-12-09T12:33:32Z</dcterms:modified>
</cp:coreProperties>
</file>