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4" r:id="rId38"/>
    <p:sldId id="292" r:id="rId39"/>
    <p:sldId id="293" r:id="rId40"/>
    <p:sldId id="295" r:id="rId41"/>
    <p:sldId id="296" r:id="rId42"/>
    <p:sldId id="297" r:id="rId43"/>
    <p:sldId id="298" r:id="rId44"/>
    <p:sldId id="301" r:id="rId45"/>
    <p:sldId id="299" r:id="rId46"/>
    <p:sldId id="302" r:id="rId47"/>
    <p:sldId id="303" r:id="rId48"/>
    <p:sldId id="300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  <p:sldId id="322" r:id="rId68"/>
    <p:sldId id="323" r:id="rId6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7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6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2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7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16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07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8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73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76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0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7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37C5-31D3-43F6-9C2B-D7DA9E8E718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0ED4-7FB0-4693-8F16-B4B135749D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4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Spss</a:t>
            </a:r>
            <a:r>
              <a:rPr lang="tr-TR" dirty="0" smtClean="0">
                <a:solidFill>
                  <a:srgbClr val="FF0000"/>
                </a:solidFill>
              </a:rPr>
              <a:t> Ödevim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Yağmur 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Yiğit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195911019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6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AĞMUR\Desktop\beş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977900"/>
            <a:ext cx="53054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8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AĞMUR\Desktop\alt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64704"/>
            <a:ext cx="5610225" cy="55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1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YAĞMUR\Desktop\yed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6107113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5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YAĞMUR\Desktop\seki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450012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1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YAĞMUR\Desktop\dok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7059613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6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Hatalı Veriler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</a:t>
            </a:r>
            <a:r>
              <a:rPr lang="tr-TR" dirty="0" smtClean="0"/>
              <a:t>atalı veriye yapılacaklar 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nalız</a:t>
            </a:r>
            <a:r>
              <a:rPr lang="tr-TR" dirty="0" smtClean="0"/>
              <a:t> bölümümden </a:t>
            </a:r>
          </a:p>
          <a:p>
            <a:r>
              <a:rPr lang="tr-TR" dirty="0" err="1"/>
              <a:t>M</a:t>
            </a:r>
            <a:r>
              <a:rPr lang="tr-TR" dirty="0" err="1" smtClean="0"/>
              <a:t>issing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analiz</a:t>
            </a:r>
          </a:p>
          <a:p>
            <a:r>
              <a:rPr lang="tr-TR" dirty="0" smtClean="0"/>
              <a:t>birde </a:t>
            </a:r>
            <a:r>
              <a:rPr lang="tr-TR" dirty="0" err="1" smtClean="0"/>
              <a:t>transfordan</a:t>
            </a:r>
            <a:r>
              <a:rPr lang="tr-TR" dirty="0" smtClean="0"/>
              <a:t> da yapılır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122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YAĞMUR\Desktop\h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56102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0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 Değişkenliler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değişkenli sıklık analizi</a:t>
            </a:r>
          </a:p>
          <a:p>
            <a:r>
              <a:rPr lang="tr-TR" dirty="0"/>
              <a:t>S</a:t>
            </a:r>
            <a:r>
              <a:rPr lang="tr-TR" dirty="0" smtClean="0"/>
              <a:t>adece iki değişken arasındaki değişkenliğe arasındaki ilişki </a:t>
            </a:r>
          </a:p>
          <a:p>
            <a:r>
              <a:rPr lang="tr-TR" dirty="0"/>
              <a:t>S</a:t>
            </a:r>
            <a:r>
              <a:rPr lang="tr-TR" dirty="0" smtClean="0"/>
              <a:t>atır ve sütün kavramları kullanılır</a:t>
            </a:r>
          </a:p>
          <a:p>
            <a:r>
              <a:rPr lang="tr-TR" dirty="0"/>
              <a:t>B</a:t>
            </a:r>
            <a:r>
              <a:rPr lang="tr-TR" dirty="0" smtClean="0"/>
              <a:t>ir tablo </a:t>
            </a:r>
            <a:r>
              <a:rPr lang="tr-TR" dirty="0" err="1" smtClean="0"/>
              <a:t>üzrerinde</a:t>
            </a:r>
            <a:r>
              <a:rPr lang="tr-TR" dirty="0" smtClean="0"/>
              <a:t> </a:t>
            </a:r>
            <a:r>
              <a:rPr lang="tr-TR" dirty="0" err="1" smtClean="0"/>
              <a:t>sonucları</a:t>
            </a:r>
            <a:r>
              <a:rPr lang="tr-TR" dirty="0" smtClean="0"/>
              <a:t> gösterir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065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YAĞMUR\Desktop\ikili değişk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9107"/>
            <a:ext cx="6735763" cy="48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72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YAĞMUR\Desktop\ge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973887" cy="592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5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GİRİŞLERİM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Google </a:t>
            </a:r>
            <a:r>
              <a:rPr lang="tr-TR" dirty="0" err="1" smtClean="0"/>
              <a:t>docs</a:t>
            </a:r>
            <a:r>
              <a:rPr lang="tr-TR" dirty="0" smtClean="0"/>
              <a:t> dosyasını </a:t>
            </a:r>
            <a:r>
              <a:rPr lang="tr-TR" dirty="0" err="1" smtClean="0"/>
              <a:t>excel</a:t>
            </a:r>
            <a:r>
              <a:rPr lang="tr-TR" dirty="0" smtClean="0"/>
              <a:t> olarak indirdim</a:t>
            </a:r>
          </a:p>
          <a:p>
            <a:r>
              <a:rPr lang="tr-TR" dirty="0" smtClean="0"/>
              <a:t>file data </a:t>
            </a:r>
            <a:r>
              <a:rPr lang="tr-TR" dirty="0" err="1" smtClean="0"/>
              <a:t>look</a:t>
            </a:r>
            <a:r>
              <a:rPr lang="tr-TR" dirty="0" smtClean="0"/>
              <a:t> in den dosya nerdeyse(benimki masaüstündeydi ) orayı seç</a:t>
            </a:r>
          </a:p>
          <a:p>
            <a:r>
              <a:rPr lang="tr-TR" dirty="0" err="1" smtClean="0"/>
              <a:t>files</a:t>
            </a:r>
            <a:r>
              <a:rPr lang="tr-TR" dirty="0" smtClean="0"/>
              <a:t> of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excel</a:t>
            </a:r>
            <a:r>
              <a:rPr lang="tr-TR" dirty="0" smtClean="0"/>
              <a:t> dosyasını </a:t>
            </a:r>
            <a:r>
              <a:rPr lang="tr-TR" dirty="0" err="1" smtClean="0"/>
              <a:t>seciyoruz</a:t>
            </a:r>
            <a:r>
              <a:rPr lang="tr-TR" dirty="0" smtClean="0"/>
              <a:t> </a:t>
            </a:r>
          </a:p>
          <a:p>
            <a:r>
              <a:rPr lang="tr-TR" dirty="0" smtClean="0"/>
              <a:t>Sonra verilerimiz </a:t>
            </a:r>
            <a:r>
              <a:rPr lang="tr-TR" dirty="0" err="1" smtClean="0"/>
              <a:t>spss</a:t>
            </a:r>
            <a:r>
              <a:rPr lang="tr-TR" dirty="0" smtClean="0"/>
              <a:t> gelmiş olur ve </a:t>
            </a:r>
          </a:p>
          <a:p>
            <a:r>
              <a:rPr lang="tr-TR" dirty="0" err="1" smtClean="0"/>
              <a:t>Düzenmelemeye</a:t>
            </a:r>
            <a:r>
              <a:rPr lang="tr-TR" dirty="0" smtClean="0"/>
              <a:t> başlarız.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72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Ölçek Toplam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Ölçegin</a:t>
            </a:r>
            <a:r>
              <a:rPr lang="tr-TR" dirty="0" smtClean="0"/>
              <a:t> toplam puanı </a:t>
            </a:r>
          </a:p>
          <a:p>
            <a:r>
              <a:rPr lang="tr-TR" dirty="0" err="1" smtClean="0"/>
              <a:t>Trasform</a:t>
            </a:r>
            <a:r>
              <a:rPr lang="tr-TR" dirty="0" smtClean="0"/>
              <a:t> </a:t>
            </a:r>
            <a:r>
              <a:rPr lang="tr-TR" dirty="0" err="1" smtClean="0"/>
              <a:t>compute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</a:p>
          <a:p>
            <a:r>
              <a:rPr lang="tr-TR" dirty="0" err="1"/>
              <a:t>T</a:t>
            </a:r>
            <a:r>
              <a:rPr lang="tr-TR" dirty="0" err="1" smtClean="0"/>
              <a:t>arget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etiket ismidir</a:t>
            </a:r>
          </a:p>
          <a:p>
            <a:r>
              <a:rPr lang="tr-TR" dirty="0" smtClean="0"/>
              <a:t>bende yazmadı </a:t>
            </a:r>
            <a:r>
              <a:rPr lang="tr-TR" dirty="0" err="1" smtClean="0"/>
              <a:t>cünkü</a:t>
            </a:r>
            <a:r>
              <a:rPr lang="tr-TR" dirty="0" smtClean="0"/>
              <a:t> verilerim sayı karşılığı yok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158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YAĞMUR\Desktop\hataverd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7135812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7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Güvenlik Analizi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</a:t>
            </a:r>
            <a:r>
              <a:rPr lang="tr-TR" dirty="0" smtClean="0"/>
              <a:t>üvenirlik analizi </a:t>
            </a:r>
          </a:p>
          <a:p>
            <a:r>
              <a:rPr lang="tr-TR" dirty="0" smtClean="0"/>
              <a:t>50 altıysa düşük üstü ise normal olan </a:t>
            </a:r>
          </a:p>
          <a:p>
            <a:r>
              <a:rPr lang="tr-TR" dirty="0" err="1" smtClean="0"/>
              <a:t>Degerleri</a:t>
            </a:r>
            <a:r>
              <a:rPr lang="tr-TR" dirty="0" smtClean="0"/>
              <a:t> </a:t>
            </a:r>
            <a:r>
              <a:rPr lang="tr-TR" dirty="0" err="1" smtClean="0"/>
              <a:t>hesapladıgımız</a:t>
            </a:r>
            <a:r>
              <a:rPr lang="tr-TR" dirty="0" smtClean="0"/>
              <a:t> yer </a:t>
            </a:r>
          </a:p>
          <a:p>
            <a:r>
              <a:rPr lang="tr-TR" dirty="0"/>
              <a:t>A</a:t>
            </a:r>
            <a:r>
              <a:rPr lang="tr-TR" dirty="0" smtClean="0"/>
              <a:t>naliz </a:t>
            </a:r>
            <a:r>
              <a:rPr lang="tr-TR" dirty="0" err="1" smtClean="0"/>
              <a:t>scale</a:t>
            </a:r>
            <a:r>
              <a:rPr lang="tr-TR" dirty="0" smtClean="0"/>
              <a:t> </a:t>
            </a:r>
            <a:r>
              <a:rPr lang="tr-TR" dirty="0" err="1" smtClean="0"/>
              <a:t>relibrilitiy</a:t>
            </a:r>
            <a:r>
              <a:rPr lang="tr-TR" dirty="0" smtClean="0"/>
              <a:t> </a:t>
            </a:r>
            <a:r>
              <a:rPr lang="tr-TR" dirty="0" err="1" smtClean="0"/>
              <a:t>analyz</a:t>
            </a:r>
            <a:endParaRPr lang="tr-TR" dirty="0" smtClean="0"/>
          </a:p>
          <a:p>
            <a:r>
              <a:rPr lang="tr-TR" dirty="0" err="1" smtClean="0"/>
              <a:t>Scale</a:t>
            </a:r>
            <a:r>
              <a:rPr lang="tr-TR" dirty="0" smtClean="0"/>
              <a:t> değerli olması lazım verilerin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386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YAĞMUR\Desktop\güvenl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42781"/>
            <a:ext cx="6640513" cy="436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94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YAĞMUR\Desktop\güvenli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4124325" cy="517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7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Corralete</a:t>
            </a:r>
            <a:r>
              <a:rPr lang="tr-TR" dirty="0" smtClean="0"/>
              <a:t> Hesabı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dirty="0" smtClean="0"/>
          </a:p>
          <a:p>
            <a:r>
              <a:rPr lang="tr-TR" dirty="0" smtClean="0"/>
              <a:t>Alanların birbirileriyle ilişkisi ve</a:t>
            </a:r>
          </a:p>
          <a:p>
            <a:r>
              <a:rPr lang="tr-TR" dirty="0" smtClean="0"/>
              <a:t>Yorumlara dair bilgisi </a:t>
            </a:r>
          </a:p>
          <a:p>
            <a:r>
              <a:rPr lang="tr-TR" dirty="0" smtClean="0"/>
              <a:t>-1 le+1 arasındaki değerleri değerlendiririz </a:t>
            </a:r>
          </a:p>
          <a:p>
            <a:r>
              <a:rPr lang="tr-TR" dirty="0" smtClean="0"/>
              <a:t>0-0,25 </a:t>
            </a:r>
            <a:r>
              <a:rPr lang="tr-TR" dirty="0"/>
              <a:t>ç</a:t>
            </a:r>
            <a:r>
              <a:rPr lang="tr-TR" dirty="0" smtClean="0"/>
              <a:t>ok zayıf 0,26-0,49 zayıf 0,50-0,69 orta</a:t>
            </a:r>
          </a:p>
          <a:p>
            <a:r>
              <a:rPr lang="tr-TR" dirty="0" smtClean="0"/>
              <a:t>0,70-0,89 arası yüksek 0,90-1 arası </a:t>
            </a:r>
            <a:r>
              <a:rPr lang="tr-TR" dirty="0"/>
              <a:t>ç</a:t>
            </a:r>
            <a:r>
              <a:rPr lang="tr-TR" dirty="0" smtClean="0"/>
              <a:t>ok yüksek </a:t>
            </a:r>
          </a:p>
          <a:p>
            <a:r>
              <a:rPr lang="tr-TR" dirty="0" err="1" smtClean="0"/>
              <a:t>Coralete</a:t>
            </a:r>
            <a:r>
              <a:rPr lang="tr-TR" dirty="0" smtClean="0"/>
              <a:t> kat sayısı pozitifse doğrusal ilişki </a:t>
            </a:r>
          </a:p>
          <a:p>
            <a:r>
              <a:rPr lang="tr-TR" dirty="0"/>
              <a:t>N</a:t>
            </a:r>
            <a:r>
              <a:rPr lang="tr-TR" dirty="0" smtClean="0"/>
              <a:t>egatif ise ters yönde bir ilişki 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nalyzzden</a:t>
            </a:r>
            <a:r>
              <a:rPr lang="tr-TR" dirty="0" smtClean="0"/>
              <a:t> </a:t>
            </a:r>
            <a:r>
              <a:rPr lang="tr-TR" dirty="0" err="1" smtClean="0"/>
              <a:t>corralete</a:t>
            </a:r>
            <a:r>
              <a:rPr lang="tr-TR" dirty="0" smtClean="0"/>
              <a:t> </a:t>
            </a:r>
            <a:r>
              <a:rPr lang="tr-TR" dirty="0" err="1" smtClean="0"/>
              <a:t>bivariate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604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YAĞMUR\Desktop\corolay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240463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54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YAĞMUR\Desktop\corona devam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89756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38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Faktör Analizi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Direkt olarak gözlenmez </a:t>
            </a:r>
          </a:p>
          <a:p>
            <a:r>
              <a:rPr lang="tr-TR" dirty="0"/>
              <a:t>D</a:t>
            </a:r>
            <a:r>
              <a:rPr lang="tr-TR" dirty="0" smtClean="0"/>
              <a:t>eğişkenlerin gözlemlenmesiyle faktörler </a:t>
            </a:r>
            <a:r>
              <a:rPr lang="tr-TR" dirty="0"/>
              <a:t>ç</a:t>
            </a:r>
            <a:r>
              <a:rPr lang="tr-TR" dirty="0" smtClean="0"/>
              <a:t>ıkar </a:t>
            </a:r>
          </a:p>
          <a:p>
            <a:r>
              <a:rPr lang="tr-TR" dirty="0"/>
              <a:t>V</a:t>
            </a:r>
            <a:r>
              <a:rPr lang="tr-TR" dirty="0" smtClean="0"/>
              <a:t>eride aykırı değer olmamalı </a:t>
            </a:r>
          </a:p>
          <a:p>
            <a:r>
              <a:rPr lang="tr-TR" dirty="0"/>
              <a:t>N</a:t>
            </a:r>
            <a:r>
              <a:rPr lang="tr-TR" dirty="0" smtClean="0"/>
              <a:t>ormal </a:t>
            </a:r>
            <a:r>
              <a:rPr lang="tr-TR" dirty="0" err="1" smtClean="0"/>
              <a:t>dagılmalı</a:t>
            </a:r>
            <a:r>
              <a:rPr lang="tr-TR" dirty="0" smtClean="0"/>
              <a:t> örnekler ölçüsü yeterli olmalı </a:t>
            </a:r>
          </a:p>
          <a:p>
            <a:r>
              <a:rPr lang="tr-TR" dirty="0" err="1"/>
              <a:t>B</a:t>
            </a:r>
            <a:r>
              <a:rPr lang="tr-TR" dirty="0" err="1" smtClean="0"/>
              <a:t>ağımsısz</a:t>
            </a:r>
            <a:r>
              <a:rPr lang="tr-TR" dirty="0" smtClean="0"/>
              <a:t> değişkende </a:t>
            </a:r>
            <a:r>
              <a:rPr lang="tr-TR" dirty="0"/>
              <a:t>ç</a:t>
            </a:r>
            <a:r>
              <a:rPr lang="tr-TR" dirty="0" smtClean="0"/>
              <a:t>oklu bağlantı </a:t>
            </a:r>
            <a:r>
              <a:rPr lang="tr-TR" dirty="0" err="1" smtClean="0"/>
              <a:t>olamamlı</a:t>
            </a:r>
            <a:endParaRPr lang="tr-TR" dirty="0" smtClean="0"/>
          </a:p>
          <a:p>
            <a:r>
              <a:rPr lang="tr-TR" dirty="0"/>
              <a:t>D</a:t>
            </a:r>
            <a:r>
              <a:rPr lang="tr-TR" dirty="0" smtClean="0"/>
              <a:t>eğişken </a:t>
            </a:r>
            <a:r>
              <a:rPr lang="tr-TR" dirty="0" err="1" smtClean="0"/>
              <a:t>varyans</a:t>
            </a:r>
            <a:r>
              <a:rPr lang="tr-TR" dirty="0" smtClean="0"/>
              <a:t> olmamalı </a:t>
            </a:r>
            <a:r>
              <a:rPr lang="tr-TR" dirty="0" err="1" smtClean="0"/>
              <a:t>cünkü</a:t>
            </a:r>
            <a:r>
              <a:rPr lang="tr-TR" dirty="0" smtClean="0"/>
              <a:t> </a:t>
            </a:r>
            <a:r>
              <a:rPr lang="tr-TR" dirty="0" err="1" smtClean="0"/>
              <a:t>liner</a:t>
            </a:r>
            <a:r>
              <a:rPr lang="tr-TR" dirty="0" smtClean="0"/>
              <a:t> </a:t>
            </a:r>
            <a:r>
              <a:rPr lang="tr-TR" dirty="0" err="1" smtClean="0"/>
              <a:t>dir</a:t>
            </a:r>
            <a:r>
              <a:rPr lang="tr-TR" dirty="0" smtClean="0"/>
              <a:t> </a:t>
            </a:r>
          </a:p>
          <a:p>
            <a:r>
              <a:rPr lang="tr-TR" dirty="0"/>
              <a:t>A</a:t>
            </a:r>
            <a:r>
              <a:rPr lang="tr-TR" dirty="0" smtClean="0"/>
              <a:t>nalize </a:t>
            </a:r>
            <a:r>
              <a:rPr lang="tr-TR" dirty="0" err="1" smtClean="0"/>
              <a:t>dimenesion</a:t>
            </a:r>
            <a:r>
              <a:rPr lang="tr-TR" dirty="0" smtClean="0"/>
              <a:t> </a:t>
            </a:r>
            <a:r>
              <a:rPr lang="tr-TR" dirty="0" err="1" smtClean="0"/>
              <a:t>reduciton</a:t>
            </a:r>
            <a:r>
              <a:rPr lang="tr-TR" dirty="0" smtClean="0"/>
              <a:t>  </a:t>
            </a:r>
            <a:r>
              <a:rPr lang="tr-TR" dirty="0" err="1" smtClean="0"/>
              <a:t>factör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1343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YAĞMUR\Desktop\faktöracılı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63575"/>
            <a:ext cx="8450263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YAĞMUR\Desktop\anketödevi\birin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36496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5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YAĞMUR\Desktop\fakrörayala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508000"/>
            <a:ext cx="7440612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1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YAĞMUR\Desktop\faktöeray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73175"/>
            <a:ext cx="47339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YAĞMUR\Desktop\faktörayar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7" y="1052736"/>
            <a:ext cx="7440613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4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YAĞMUR\Desktop\faktörta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850063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9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YAĞMUR\Desktop\faktör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19"/>
            <a:ext cx="7554913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3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YAĞMUR\Desktop\faktörtas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562" y="188640"/>
            <a:ext cx="4375869" cy="63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3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</a:t>
            </a:r>
            <a:r>
              <a:rPr lang="tr-TR" dirty="0" smtClean="0"/>
              <a:t>egresyon </a:t>
            </a:r>
            <a:r>
              <a:rPr lang="tr-TR" dirty="0"/>
              <a:t>A</a:t>
            </a:r>
            <a:r>
              <a:rPr lang="tr-TR" dirty="0" smtClean="0"/>
              <a:t>nalizi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tr-TR" dirty="0" smtClean="0"/>
              <a:t>eğişkeler arasındaki neden </a:t>
            </a:r>
            <a:r>
              <a:rPr lang="tr-TR" dirty="0" err="1" smtClean="0"/>
              <a:t>sonuc</a:t>
            </a:r>
            <a:r>
              <a:rPr lang="tr-TR" dirty="0" smtClean="0"/>
              <a:t> bulma analizi</a:t>
            </a:r>
          </a:p>
          <a:p>
            <a:r>
              <a:rPr lang="tr-TR" dirty="0"/>
              <a:t>İ</a:t>
            </a:r>
            <a:r>
              <a:rPr lang="tr-TR" dirty="0" smtClean="0"/>
              <a:t>kili </a:t>
            </a:r>
            <a:r>
              <a:rPr lang="tr-TR" dirty="0" err="1" smtClean="0"/>
              <a:t>refresyon</a:t>
            </a:r>
            <a:r>
              <a:rPr lang="tr-TR" dirty="0" smtClean="0"/>
              <a:t> analizi </a:t>
            </a:r>
            <a:r>
              <a:rPr lang="tr-TR" dirty="0" err="1" smtClean="0"/>
              <a:t>bagımsız</a:t>
            </a:r>
            <a:r>
              <a:rPr lang="tr-TR" dirty="0" smtClean="0"/>
              <a:t> değişken </a:t>
            </a:r>
          </a:p>
          <a:p>
            <a:r>
              <a:rPr lang="tr-TR" dirty="0"/>
              <a:t>Ç</a:t>
            </a:r>
            <a:r>
              <a:rPr lang="tr-TR" dirty="0" smtClean="0"/>
              <a:t>oklu </a:t>
            </a:r>
            <a:r>
              <a:rPr lang="tr-TR" dirty="0" err="1" smtClean="0"/>
              <a:t>regrasyon</a:t>
            </a:r>
            <a:r>
              <a:rPr lang="tr-TR" dirty="0" smtClean="0"/>
              <a:t> </a:t>
            </a:r>
            <a:r>
              <a:rPr lang="tr-TR" dirty="0" err="1" smtClean="0"/>
              <a:t>bagımlı</a:t>
            </a:r>
            <a:r>
              <a:rPr lang="tr-TR" dirty="0" smtClean="0"/>
              <a:t> değişken </a:t>
            </a:r>
          </a:p>
          <a:p>
            <a:r>
              <a:rPr lang="tr-TR" dirty="0" err="1" smtClean="0"/>
              <a:t>Liear</a:t>
            </a:r>
            <a:r>
              <a:rPr lang="tr-TR" dirty="0" smtClean="0"/>
              <a:t> regresyon </a:t>
            </a:r>
            <a:r>
              <a:rPr lang="tr-TR" dirty="0" err="1" smtClean="0"/>
              <a:t>analıyz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r>
              <a:rPr lang="tr-TR" dirty="0" smtClean="0"/>
              <a:t> lineer</a:t>
            </a:r>
          </a:p>
          <a:p>
            <a:r>
              <a:rPr lang="tr-TR" dirty="0" err="1"/>
              <a:t>M</a:t>
            </a:r>
            <a:r>
              <a:rPr lang="tr-TR" dirty="0" err="1" smtClean="0"/>
              <a:t>ultıple</a:t>
            </a:r>
            <a:r>
              <a:rPr lang="tr-TR" dirty="0" smtClean="0"/>
              <a:t> regresyon </a:t>
            </a:r>
            <a:r>
              <a:rPr lang="tr-TR" dirty="0" err="1" smtClean="0"/>
              <a:t>analıyz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r>
              <a:rPr lang="tr-TR" dirty="0" smtClean="0"/>
              <a:t> lineer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149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YAĞMUR\Desktop\regrasy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52482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91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YAĞMUR\Desktop\regras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460500"/>
            <a:ext cx="44481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89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YAĞMUR\Desktop\regrasyon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71600"/>
            <a:ext cx="53054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8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ĞMUR\Desktop\anketödevi\ikin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24936" cy="620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32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YAĞMUR\Desktop\regrasyontab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726112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60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YAĞMUR\Desktop\regrasyontnb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993063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YAĞMUR\Desktop\ragtb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6964363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25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YAĞMUR\Desktop\regg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764462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30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tr-TR" dirty="0" smtClean="0"/>
              <a:t>MULTİPLE REGRASYON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100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YAĞMUR\Desktop\multiple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7599"/>
            <a:ext cx="7059612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21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YAĞMUR\Desktop\bultiplet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5859463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38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YAĞMUR\Desktop\multiplee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5328"/>
            <a:ext cx="8460925" cy="32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68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YAĞMUR\Desktop\multipleregld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851570"/>
            <a:ext cx="6754812" cy="52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92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C:\Users\YAĞMUR\Desktop\multiplrre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0099"/>
            <a:ext cx="7535862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AĞMUR\Desktop\anketödevi\ücünc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14325"/>
            <a:ext cx="8366305" cy="56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4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Kİ KARE ANALİZİ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normal dağılım özelliklerindeyse </a:t>
            </a:r>
          </a:p>
          <a:p>
            <a:r>
              <a:rPr lang="tr-TR" dirty="0" smtClean="0"/>
              <a:t>homojense</a:t>
            </a:r>
          </a:p>
          <a:p>
            <a:r>
              <a:rPr lang="tr-TR" dirty="0" err="1" smtClean="0"/>
              <a:t>örnekleklem</a:t>
            </a:r>
            <a:r>
              <a:rPr lang="tr-TR" dirty="0" smtClean="0"/>
              <a:t> </a:t>
            </a:r>
            <a:r>
              <a:rPr lang="tr-TR" dirty="0" err="1" smtClean="0"/>
              <a:t>büyüklügü</a:t>
            </a:r>
            <a:r>
              <a:rPr lang="tr-TR" dirty="0" smtClean="0"/>
              <a:t> 20 </a:t>
            </a:r>
            <a:r>
              <a:rPr lang="tr-TR" dirty="0" err="1" smtClean="0"/>
              <a:t>nin</a:t>
            </a:r>
            <a:r>
              <a:rPr lang="tr-TR" dirty="0" smtClean="0"/>
              <a:t> üstündeyse </a:t>
            </a:r>
          </a:p>
          <a:p>
            <a:r>
              <a:rPr lang="tr-TR" dirty="0" smtClean="0"/>
              <a:t>aralık ya da oran </a:t>
            </a:r>
            <a:r>
              <a:rPr lang="tr-TR" dirty="0" err="1" smtClean="0"/>
              <a:t>ölcegine</a:t>
            </a:r>
            <a:r>
              <a:rPr lang="tr-TR" dirty="0" smtClean="0"/>
              <a:t> uygunsa </a:t>
            </a:r>
            <a:r>
              <a:rPr lang="tr-TR" dirty="0" err="1" smtClean="0"/>
              <a:t>parametik</a:t>
            </a:r>
            <a:r>
              <a:rPr lang="tr-TR" dirty="0" smtClean="0"/>
              <a:t> test yöntemi kurulur </a:t>
            </a:r>
          </a:p>
          <a:p>
            <a:r>
              <a:rPr lang="tr-TR" dirty="0" smtClean="0"/>
              <a:t>ama </a:t>
            </a:r>
            <a:r>
              <a:rPr lang="tr-TR" dirty="0" err="1" smtClean="0"/>
              <a:t>degilse</a:t>
            </a:r>
            <a:r>
              <a:rPr lang="tr-TR" dirty="0" smtClean="0"/>
              <a:t> ki kareyi </a:t>
            </a:r>
            <a:r>
              <a:rPr lang="tr-TR" dirty="0" err="1" smtClean="0"/>
              <a:t>kullanıcaz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analyz</a:t>
            </a:r>
            <a:r>
              <a:rPr lang="tr-TR" dirty="0" smtClean="0"/>
              <a:t> 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16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 descr="C:\Users\YAĞMUR\Desktop\kikik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844550"/>
            <a:ext cx="5947268" cy="48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91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YAĞMUR\Desktop\kikar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052736"/>
            <a:ext cx="5191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28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YAĞMUR\Desktop\kikatreab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526462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05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YAĞMUR\Desktop\kikare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821613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82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T-testi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</a:t>
            </a:r>
            <a:r>
              <a:rPr lang="tr-TR" dirty="0" smtClean="0"/>
              <a:t>rtalama karşılaştırmadır </a:t>
            </a:r>
          </a:p>
          <a:p>
            <a:r>
              <a:rPr lang="tr-TR" dirty="0" smtClean="0"/>
              <a:t>2 den fazlaysa </a:t>
            </a:r>
            <a:r>
              <a:rPr lang="tr-TR" dirty="0" err="1" smtClean="0"/>
              <a:t>varyans</a:t>
            </a:r>
            <a:r>
              <a:rPr lang="tr-TR" dirty="0" smtClean="0"/>
              <a:t> kullanılır </a:t>
            </a:r>
          </a:p>
          <a:p>
            <a:r>
              <a:rPr lang="tr-TR" dirty="0"/>
              <a:t>T</a:t>
            </a:r>
            <a:r>
              <a:rPr lang="tr-TR" dirty="0" smtClean="0"/>
              <a:t>ek örneklem tahmin edilen karşılanır </a:t>
            </a:r>
          </a:p>
          <a:p>
            <a:r>
              <a:rPr lang="tr-TR" dirty="0" err="1"/>
              <a:t>B</a:t>
            </a:r>
            <a:r>
              <a:rPr lang="tr-TR" dirty="0" err="1" smtClean="0"/>
              <a:t>agımsız</a:t>
            </a:r>
            <a:r>
              <a:rPr lang="tr-TR" dirty="0" smtClean="0"/>
              <a:t> örneklem iki ayrı grubun ortalamasını karşılaştırır</a:t>
            </a:r>
          </a:p>
          <a:p>
            <a:r>
              <a:rPr lang="tr-TR" dirty="0" smtClean="0"/>
              <a:t> Eşleştirme örneklem t-testi </a:t>
            </a:r>
          </a:p>
          <a:p>
            <a:r>
              <a:rPr lang="tr-TR" dirty="0"/>
              <a:t>D</a:t>
            </a:r>
            <a:r>
              <a:rPr lang="tr-TR" dirty="0" smtClean="0"/>
              <a:t>eneme modellide kullanılır farklı iki konuyu ele alır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119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YAĞMUR\Desktop\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0312"/>
            <a:ext cx="8278813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095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YAĞMUR\Desktop\tones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608806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26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tr-TR" dirty="0" err="1" smtClean="0"/>
              <a:t>İndependent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r>
              <a:rPr lang="tr-TR" dirty="0" smtClean="0"/>
              <a:t> t-test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0276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YAĞMUR\Desktop\tin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158361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ĞMUR\Desktop\ver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08838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41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YAĞMUR\Desktop\tindetk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888"/>
            <a:ext cx="7183292" cy="431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07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YAĞMUR\Desktop\tindey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89537"/>
            <a:ext cx="72538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34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1143000"/>
          </a:xfrm>
        </p:spPr>
        <p:txBody>
          <a:bodyPr/>
          <a:lstStyle/>
          <a:p>
            <a:r>
              <a:rPr lang="tr-TR" dirty="0" err="1" smtClean="0"/>
              <a:t>Paıred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r>
              <a:rPr lang="tr-TR" dirty="0" smtClean="0"/>
              <a:t> t-testi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6907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YAĞMUR\Desktop\tps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6" y="548681"/>
            <a:ext cx="834502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21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YAĞMUR\Desktop\tpa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3565"/>
            <a:ext cx="7632848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08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Varyans</a:t>
            </a:r>
            <a:r>
              <a:rPr lang="tr-TR" dirty="0" smtClean="0"/>
              <a:t> analizi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iki farlı grup arasında </a:t>
            </a:r>
            <a:r>
              <a:rPr lang="tr-TR" dirty="0" err="1" smtClean="0"/>
              <a:t>karşılştırma</a:t>
            </a:r>
            <a:r>
              <a:rPr lang="tr-TR" dirty="0" smtClean="0"/>
              <a:t> </a:t>
            </a:r>
            <a:r>
              <a:rPr lang="tr-TR" dirty="0" err="1" smtClean="0"/>
              <a:t>yaptıgımızda</a:t>
            </a:r>
            <a:r>
              <a:rPr lang="tr-TR" dirty="0" smtClean="0"/>
              <a:t> </a:t>
            </a:r>
          </a:p>
          <a:p>
            <a:r>
              <a:rPr lang="tr-TR" dirty="0" smtClean="0"/>
              <a:t> t-testi ama </a:t>
            </a:r>
            <a:r>
              <a:rPr lang="tr-TR" dirty="0" err="1" smtClean="0"/>
              <a:t>coklu</a:t>
            </a:r>
            <a:r>
              <a:rPr lang="tr-TR" dirty="0" smtClean="0"/>
              <a:t> </a:t>
            </a:r>
            <a:r>
              <a:rPr lang="tr-TR" dirty="0" err="1" smtClean="0"/>
              <a:t>calışmada</a:t>
            </a:r>
            <a:r>
              <a:rPr lang="tr-TR" dirty="0" smtClean="0"/>
              <a:t> </a:t>
            </a:r>
            <a:r>
              <a:rPr lang="tr-TR" dirty="0" err="1" smtClean="0"/>
              <a:t>varyans</a:t>
            </a:r>
            <a:r>
              <a:rPr lang="tr-TR" dirty="0" smtClean="0"/>
              <a:t> kullanılır </a:t>
            </a:r>
          </a:p>
          <a:p>
            <a:r>
              <a:rPr lang="tr-TR" dirty="0" smtClean="0"/>
              <a:t>ortalamada anlamlı bir farklılık </a:t>
            </a:r>
            <a:r>
              <a:rPr lang="tr-TR" dirty="0" err="1" smtClean="0"/>
              <a:t>varmı</a:t>
            </a:r>
            <a:r>
              <a:rPr lang="tr-TR" dirty="0" smtClean="0"/>
              <a:t> onu </a:t>
            </a:r>
            <a:r>
              <a:rPr lang="tr-TR" dirty="0" err="1" smtClean="0"/>
              <a:t>iinceler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ane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 tek yönlü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85063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YAĞMUR\Desktop\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484313"/>
            <a:ext cx="6027345" cy="41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17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YAĞMUR\Desktop\on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2195513"/>
            <a:ext cx="7265101" cy="31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292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3212976"/>
            <a:ext cx="8229600" cy="1143000"/>
          </a:xfrm>
        </p:spPr>
        <p:txBody>
          <a:bodyPr/>
          <a:lstStyle/>
          <a:p>
            <a:r>
              <a:rPr lang="tr-TR" dirty="0" smtClean="0"/>
              <a:t>Son.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81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ĞMUR\Desktop\veri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22974" cy="59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Betimsel</a:t>
            </a:r>
            <a:r>
              <a:rPr lang="tr-TR" dirty="0" smtClean="0"/>
              <a:t> </a:t>
            </a:r>
            <a:r>
              <a:rPr lang="tr-TR" dirty="0" err="1"/>
              <a:t>İ</a:t>
            </a:r>
            <a:r>
              <a:rPr lang="tr-TR" dirty="0" err="1" smtClean="0"/>
              <a:t>statikler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Standart sapma ,</a:t>
            </a:r>
            <a:r>
              <a:rPr lang="tr-TR" dirty="0" err="1" smtClean="0"/>
              <a:t>histogram</a:t>
            </a:r>
            <a:r>
              <a:rPr lang="tr-TR" dirty="0" smtClean="0"/>
              <a:t> ,ortalama değer, </a:t>
            </a:r>
          </a:p>
          <a:p>
            <a:r>
              <a:rPr lang="tr-TR" dirty="0" smtClean="0"/>
              <a:t>Analiz, frekanslar </a:t>
            </a:r>
          </a:p>
          <a:p>
            <a:r>
              <a:rPr lang="tr-TR" dirty="0" err="1"/>
              <a:t>İ</a:t>
            </a:r>
            <a:r>
              <a:rPr lang="tr-TR" dirty="0" err="1" smtClean="0"/>
              <a:t>statislik</a:t>
            </a:r>
            <a:r>
              <a:rPr lang="tr-TR" dirty="0" smtClean="0"/>
              <a:t> </a:t>
            </a:r>
            <a:r>
              <a:rPr lang="tr-TR" dirty="0" err="1" smtClean="0"/>
              <a:t>buttonundan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, medyan, </a:t>
            </a:r>
            <a:r>
              <a:rPr lang="tr-TR" dirty="0" err="1" smtClean="0"/>
              <a:t>sum</a:t>
            </a:r>
            <a:r>
              <a:rPr lang="tr-TR" dirty="0" smtClean="0"/>
              <a:t> ,standart sapmayı alıyoruz </a:t>
            </a:r>
            <a:r>
              <a:rPr lang="tr-TR" dirty="0" err="1" smtClean="0"/>
              <a:t>min</a:t>
            </a:r>
            <a:r>
              <a:rPr lang="tr-TR" dirty="0" smtClean="0"/>
              <a:t> ve </a:t>
            </a:r>
            <a:r>
              <a:rPr lang="tr-TR" dirty="0" err="1" smtClean="0"/>
              <a:t>max</a:t>
            </a:r>
            <a:r>
              <a:rPr lang="tr-TR" dirty="0" smtClean="0"/>
              <a:t> da alıyoruz</a:t>
            </a:r>
          </a:p>
          <a:p>
            <a:r>
              <a:rPr lang="tr-TR" dirty="0" err="1" smtClean="0"/>
              <a:t>Charts</a:t>
            </a:r>
            <a:r>
              <a:rPr lang="tr-TR" dirty="0" smtClean="0"/>
              <a:t> dan  </a:t>
            </a:r>
            <a:r>
              <a:rPr lang="tr-TR" dirty="0" err="1" smtClean="0"/>
              <a:t>histogramı</a:t>
            </a:r>
            <a:r>
              <a:rPr lang="tr-TR" dirty="0" smtClean="0"/>
              <a:t> </a:t>
            </a:r>
            <a:r>
              <a:rPr lang="tr-TR" dirty="0" err="1" smtClean="0"/>
              <a:t>seciyoruz</a:t>
            </a:r>
            <a:r>
              <a:rPr lang="tr-TR" dirty="0" smtClean="0"/>
              <a:t> </a:t>
            </a:r>
          </a:p>
          <a:p>
            <a:r>
              <a:rPr lang="tr-TR" dirty="0"/>
              <a:t>B</a:t>
            </a:r>
            <a:r>
              <a:rPr lang="tr-TR" dirty="0" smtClean="0"/>
              <a:t>urada neye bakıyorduk </a:t>
            </a:r>
          </a:p>
          <a:p>
            <a:r>
              <a:rPr lang="tr-TR" dirty="0"/>
              <a:t>O</a:t>
            </a:r>
            <a:r>
              <a:rPr lang="tr-TR" dirty="0" smtClean="0"/>
              <a:t>rtalama ,standart ,toplam gibi değerler girilir </a:t>
            </a:r>
          </a:p>
          <a:p>
            <a:r>
              <a:rPr lang="tr-TR" dirty="0"/>
              <a:t>D</a:t>
            </a:r>
            <a:r>
              <a:rPr lang="tr-TR" dirty="0" smtClean="0"/>
              <a:t>ikkat edilmesi gerek noktalar </a:t>
            </a:r>
            <a:r>
              <a:rPr lang="tr-TR" dirty="0" err="1" smtClean="0"/>
              <a:t>validde</a:t>
            </a:r>
            <a:r>
              <a:rPr lang="tr-TR" dirty="0" smtClean="0"/>
              <a:t> </a:t>
            </a:r>
            <a:r>
              <a:rPr lang="tr-TR" dirty="0" err="1" smtClean="0"/>
              <a:t>kactane</a:t>
            </a:r>
            <a:r>
              <a:rPr lang="tr-TR" dirty="0" smtClean="0"/>
              <a:t> değerimizin olduğu </a:t>
            </a:r>
          </a:p>
          <a:p>
            <a:r>
              <a:rPr lang="tr-TR" dirty="0" err="1"/>
              <a:t>M</a:t>
            </a:r>
            <a:r>
              <a:rPr lang="tr-TR" dirty="0" err="1" smtClean="0"/>
              <a:t>issing</a:t>
            </a:r>
            <a:r>
              <a:rPr lang="tr-TR" dirty="0" smtClean="0"/>
              <a:t> de hatalı ve bozuk olmayan </a:t>
            </a:r>
            <a:r>
              <a:rPr lang="tr-TR" dirty="0" err="1" smtClean="0"/>
              <a:t>veirlerden</a:t>
            </a:r>
            <a:r>
              <a:rPr lang="tr-TR" dirty="0" smtClean="0"/>
              <a:t> bahseder.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70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AĞMUR\Desktop\dö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088063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2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383</Words>
  <Application>Microsoft Office PowerPoint</Application>
  <PresentationFormat>Ekran Gösterisi (4:3)</PresentationFormat>
  <Paragraphs>87</Paragraphs>
  <Slides>68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68</vt:i4>
      </vt:variant>
    </vt:vector>
  </HeadingPairs>
  <TitlesOfParts>
    <vt:vector size="69" baseType="lpstr">
      <vt:lpstr>Ofis Teması</vt:lpstr>
      <vt:lpstr>Spss Ödevim </vt:lpstr>
      <vt:lpstr>VERİ GİRİŞLERİM </vt:lpstr>
      <vt:lpstr>PowerPoint Sunusu</vt:lpstr>
      <vt:lpstr>PowerPoint Sunusu</vt:lpstr>
      <vt:lpstr>PowerPoint Sunusu</vt:lpstr>
      <vt:lpstr>PowerPoint Sunusu</vt:lpstr>
      <vt:lpstr>PowerPoint Sunusu</vt:lpstr>
      <vt:lpstr>Betimsel İstatikler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Hatalı Veriler </vt:lpstr>
      <vt:lpstr>PowerPoint Sunusu</vt:lpstr>
      <vt:lpstr>İki Değişkenliler </vt:lpstr>
      <vt:lpstr>PowerPoint Sunusu</vt:lpstr>
      <vt:lpstr>PowerPoint Sunusu</vt:lpstr>
      <vt:lpstr>Ölçek Toplam </vt:lpstr>
      <vt:lpstr>PowerPoint Sunusu</vt:lpstr>
      <vt:lpstr>Güvenlik Analizi</vt:lpstr>
      <vt:lpstr>PowerPoint Sunusu</vt:lpstr>
      <vt:lpstr>PowerPoint Sunusu</vt:lpstr>
      <vt:lpstr>Corralete Hesabı </vt:lpstr>
      <vt:lpstr>PowerPoint Sunusu</vt:lpstr>
      <vt:lpstr>PowerPoint Sunusu</vt:lpstr>
      <vt:lpstr>Faktör Analizi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Regresyon Analizi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MULTİPLE REGRASYON</vt:lpstr>
      <vt:lpstr>PowerPoint Sunusu</vt:lpstr>
      <vt:lpstr>PowerPoint Sunusu</vt:lpstr>
      <vt:lpstr>PowerPoint Sunusu</vt:lpstr>
      <vt:lpstr>PowerPoint Sunusu</vt:lpstr>
      <vt:lpstr>PowerPoint Sunusu</vt:lpstr>
      <vt:lpstr> Kİ KARE ANALİZİ </vt:lpstr>
      <vt:lpstr>PowerPoint Sunusu</vt:lpstr>
      <vt:lpstr>PowerPoint Sunusu</vt:lpstr>
      <vt:lpstr>PowerPoint Sunusu</vt:lpstr>
      <vt:lpstr>PowerPoint Sunusu</vt:lpstr>
      <vt:lpstr>T-testi</vt:lpstr>
      <vt:lpstr>PowerPoint Sunusu</vt:lpstr>
      <vt:lpstr>PowerPoint Sunusu</vt:lpstr>
      <vt:lpstr>İndependent samples t-test</vt:lpstr>
      <vt:lpstr>PowerPoint Sunusu</vt:lpstr>
      <vt:lpstr>PowerPoint Sunusu</vt:lpstr>
      <vt:lpstr>PowerPoint Sunusu</vt:lpstr>
      <vt:lpstr>Paıred Samples t-testi</vt:lpstr>
      <vt:lpstr>PowerPoint Sunusu</vt:lpstr>
      <vt:lpstr>PowerPoint Sunusu</vt:lpstr>
      <vt:lpstr>Varyans analizi </vt:lpstr>
      <vt:lpstr>PowerPoint Sunusu</vt:lpstr>
      <vt:lpstr>PowerPoint Sunusu</vt:lpstr>
      <vt:lpstr>Son.</vt:lpstr>
    </vt:vector>
  </TitlesOfParts>
  <Company>-=[By NeC]=-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YAĞMUR</dc:creator>
  <cp:lastModifiedBy>YAĞMUR</cp:lastModifiedBy>
  <cp:revision>10</cp:revision>
  <dcterms:created xsi:type="dcterms:W3CDTF">2020-05-29T17:04:57Z</dcterms:created>
  <dcterms:modified xsi:type="dcterms:W3CDTF">2020-05-29T21:43:17Z</dcterms:modified>
</cp:coreProperties>
</file>