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78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1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2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71DE-2F10-4C05-B361-C806AC257440}" type="datetimeFigureOut">
              <a:rPr lang="tr-TR" smtClean="0"/>
              <a:t>30.05.2018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A401DA-1BEB-47BD-B01C-3FBCE994820F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72195C-134E-4EAE-A685-467B709FC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EV ARAMA PLATFORMU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7A7ED0D-60CD-4B4A-BD8E-DAE3D3B5C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GRUP ADI:  BOOTSTRAPPERS</a:t>
            </a:r>
          </a:p>
          <a:p>
            <a:pPr algn="ctr"/>
            <a:r>
              <a:rPr lang="tr-TR" dirty="0"/>
              <a:t>Danışman: fatih Erdoğan </a:t>
            </a:r>
            <a:r>
              <a:rPr lang="tr-TR" dirty="0" err="1"/>
              <a:t>sevilgen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5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B4F8BF-86AD-4605-A73C-E9E6EE73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D916B0-FFB4-460B-891B-C1C840F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Kiralık / satılık bir ev arayan insanların arama kriterlerine göre evleri bulmasını kolaylaştıracak bir platformdur.</a:t>
            </a:r>
          </a:p>
          <a:p>
            <a:r>
              <a:rPr lang="tr-TR" dirty="0"/>
              <a:t>Bu şekilde kullanıcılar oldukça kısa sürelerde seçenekler arasında bulunan evlerden istediklerini seçerler ve gerekli olan bilgiler kullanıcıya program tarafından aktarılır.</a:t>
            </a:r>
          </a:p>
          <a:p>
            <a:r>
              <a:rPr lang="tr-TR" dirty="0"/>
              <a:t>Alıcı ile satıcı arasındaki aracıları kaldırarak direkt bağlantıyı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12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6CCB594-AF3B-43A8-8547-31DA652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ACD0C7-561A-419C-AF51-0B4E5FA7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Kullanıcıların oldukça kısa süreler içerisinde istenilen özelliklerdeki evlerin bulunması ve kullanıcıya en uygun sonuçların ayrıntılı bir şekilde sunulması.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07602F-8055-4206-820D-B5FD41EF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59" y="2672136"/>
            <a:ext cx="4291867" cy="34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C27EF6-5CEA-47B8-826A-341F7004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KULLANIM DURUMU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0537CD-D7F2-4D4C-A2F5-F98F0ABA6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1521"/>
            <a:ext cx="4593039" cy="4001959"/>
          </a:xfrm>
        </p:spPr>
      </p:pic>
    </p:spTree>
    <p:extLst>
      <p:ext uri="{BB962C8B-B14F-4D97-AF65-F5344CB8AC3E}">
        <p14:creationId xmlns:p14="http://schemas.microsoft.com/office/powerpoint/2010/main" val="349306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B10560-6925-42FF-B17E-BC4FE40A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özgün yanı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0BCCE-A796-44C7-87D7-EE31D220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Diğer arama siteleri </a:t>
            </a:r>
            <a:r>
              <a:rPr lang="tr-TR" dirty="0" err="1"/>
              <a:t>emlaktan</a:t>
            </a:r>
            <a:r>
              <a:rPr lang="tr-TR" dirty="0"/>
              <a:t> farklı birçok kategori bulunmaktayken bu proje üzerinde sadece emlak aramaları yapılmaktadır.</a:t>
            </a:r>
          </a:p>
          <a:p>
            <a:r>
              <a:rPr lang="tr-TR" dirty="0"/>
              <a:t>İstanbul odaklı ekleme ve arama yapılmaktadır.</a:t>
            </a:r>
          </a:p>
          <a:p>
            <a:r>
              <a:rPr lang="tr-TR" dirty="0"/>
              <a:t>Arama için birçok filtre bulunduğundan diğer rakiplere göre daha etkin arama sonuçlarına ulaşılabilmektedir.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902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14E47F-94D7-426B-872E-170F3745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kullanılan veri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38BBD-0151-48AF-B674-099147A7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Map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1600" dirty="0"/>
              <a:t>Her semtte kaç ev olduğu bilgisi tutulmaktadır.</a:t>
            </a:r>
          </a:p>
          <a:p>
            <a:r>
              <a:rPr lang="tr-TR" dirty="0"/>
              <a:t>Set</a:t>
            </a:r>
          </a:p>
          <a:p>
            <a:pPr marL="914400" lvl="2" indent="0">
              <a:buNone/>
            </a:pPr>
            <a:r>
              <a:rPr lang="tr-TR" dirty="0"/>
              <a:t>Set’e bir kez aynı değer eklenebildiğinden favorilere ekleme kısmında set kullanılmıştır.</a:t>
            </a:r>
          </a:p>
          <a:p>
            <a:r>
              <a:rPr lang="tr-TR" dirty="0" err="1"/>
              <a:t>BinarySearchTree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Evlerin metrekareye göre sıralanmasında </a:t>
            </a:r>
            <a:r>
              <a:rPr lang="tr-TR" dirty="0" err="1"/>
              <a:t>binarysearchtree</a:t>
            </a:r>
            <a:r>
              <a:rPr lang="tr-TR" dirty="0"/>
              <a:t> kullanılmaktadır.</a:t>
            </a:r>
          </a:p>
          <a:p>
            <a:r>
              <a:rPr lang="tr-TR" dirty="0" err="1"/>
              <a:t>Graph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Evlerin merkeze olan uzaklıklarının listelenmesi </a:t>
            </a:r>
            <a:r>
              <a:rPr lang="tr-TR" dirty="0" err="1"/>
              <a:t>graph</a:t>
            </a:r>
            <a:r>
              <a:rPr lang="tr-TR" dirty="0"/>
              <a:t> ile yapılmaktadır.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94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BECD88-92CE-40C3-8A6A-EFDC596B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KULLANILAN VERİ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4B2E1E-B110-4A16-8C00-1E704AA1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100" dirty="0" err="1"/>
              <a:t>ArrayList</a:t>
            </a:r>
            <a:endParaRPr lang="tr-TR" sz="2100" dirty="0"/>
          </a:p>
          <a:p>
            <a:pPr marL="0" indent="0">
              <a:buNone/>
            </a:pPr>
            <a:r>
              <a:rPr lang="tr-TR" sz="1800" dirty="0"/>
              <a:t>	Sisteme kayıtlı olan evler </a:t>
            </a:r>
            <a:r>
              <a:rPr lang="tr-TR" sz="1800" dirty="0" err="1"/>
              <a:t>csv’den</a:t>
            </a:r>
            <a:r>
              <a:rPr lang="tr-TR" sz="1800" dirty="0"/>
              <a:t> okunup </a:t>
            </a:r>
            <a:r>
              <a:rPr lang="tr-TR" sz="1800" dirty="0" err="1"/>
              <a:t>ArrayList’e</a:t>
            </a:r>
            <a:r>
              <a:rPr lang="tr-TR" sz="1800" dirty="0"/>
              <a:t> atılır.</a:t>
            </a:r>
          </a:p>
          <a:p>
            <a:pPr marL="0" indent="0">
              <a:buNone/>
            </a:pPr>
            <a:r>
              <a:rPr lang="tr-TR" sz="1800" dirty="0"/>
              <a:t>	Sisteme kayıtlı olan üyeler </a:t>
            </a:r>
            <a:r>
              <a:rPr lang="tr-TR" sz="1800" dirty="0" err="1"/>
              <a:t>csv’den</a:t>
            </a:r>
            <a:r>
              <a:rPr lang="tr-TR" sz="1800" dirty="0"/>
              <a:t> okunup </a:t>
            </a:r>
            <a:r>
              <a:rPr lang="tr-TR" sz="1800" dirty="0" err="1"/>
              <a:t>ArrayList’e</a:t>
            </a:r>
            <a:r>
              <a:rPr lang="tr-TR" sz="1800" dirty="0"/>
              <a:t> atılır.</a:t>
            </a:r>
          </a:p>
          <a:p>
            <a:r>
              <a:rPr lang="tr-TR" dirty="0" err="1"/>
              <a:t>Stack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Evlerin ücretleri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ile sıralandıktan sonra ilk girenin son çıkması özelliği sebebiyle </a:t>
            </a:r>
            <a:r>
              <a:rPr lang="tr-TR" dirty="0" err="1"/>
              <a:t>stack</a:t>
            </a:r>
            <a:r>
              <a:rPr lang="tr-TR" dirty="0"/>
              <a:t> üzerinde tutulmaktadır.</a:t>
            </a:r>
          </a:p>
          <a:p>
            <a:r>
              <a:rPr lang="tr-TR" dirty="0" err="1"/>
              <a:t>PriorityQueue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Önceliklerine göre kendi içerisinde sıralandığından evlerin artan ücretlere göre listelenmesi </a:t>
            </a:r>
            <a:r>
              <a:rPr lang="tr-TR" dirty="0" err="1"/>
              <a:t>priorityQueue</a:t>
            </a:r>
            <a:r>
              <a:rPr lang="tr-TR" dirty="0"/>
              <a:t> yardımı ile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126552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2C2D0D-B1D6-4F3F-90C1-D1247A58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4D8F28-FEBB-4924-8FE6-A6947612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5191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1445</TotalTime>
  <Words>137</Words>
  <Application>Microsoft Office PowerPoint</Application>
  <PresentationFormat>Geniş ekran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</vt:lpstr>
      <vt:lpstr>EV ARAMA PLATFORMU</vt:lpstr>
      <vt:lpstr>Projenin tanımı</vt:lpstr>
      <vt:lpstr>Projenin amacı</vt:lpstr>
      <vt:lpstr>KULLANIM DURUMU DİYAGRAMI</vt:lpstr>
      <vt:lpstr>Projenin özgün yanı</vt:lpstr>
      <vt:lpstr>Projede kullanılan veri yapıları</vt:lpstr>
      <vt:lpstr>PROJEDE KULLANILAN VERİ YAPILARI</vt:lpstr>
      <vt:lpstr>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searchıng platform</dc:title>
  <dc:creator>MUHAMMET MELİH KAVRAZ</dc:creator>
  <cp:lastModifiedBy>MUHAMMET MELİH KAVRAZ</cp:lastModifiedBy>
  <cp:revision>14</cp:revision>
  <dcterms:created xsi:type="dcterms:W3CDTF">2018-05-30T09:51:14Z</dcterms:created>
  <dcterms:modified xsi:type="dcterms:W3CDTF">2018-05-31T09:57:11Z</dcterms:modified>
</cp:coreProperties>
</file>