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44F-8EAF-46D8-8FBC-E17815017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on </a:t>
            </a:r>
            <a:br>
              <a:rPr lang="en-US" dirty="0"/>
            </a:br>
            <a:r>
              <a:rPr lang="en-US" dirty="0"/>
              <a:t>World Happiness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025A5-90A0-400C-A83F-4B98033C5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Yagna Dheepika Venkitasamy</a:t>
            </a:r>
          </a:p>
        </p:txBody>
      </p:sp>
    </p:spTree>
    <p:extLst>
      <p:ext uri="{BB962C8B-B14F-4D97-AF65-F5344CB8AC3E}">
        <p14:creationId xmlns:p14="http://schemas.microsoft.com/office/powerpoint/2010/main" val="312090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2848-D79F-4F66-A018-EFA54EC2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5D82-6BB9-465F-B4CB-B67D3DF7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76ED5-8637-44A5-ADF7-2E96395F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5" y="0"/>
            <a:ext cx="10989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3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7D797-EEF1-493D-B95B-34482C3E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9" y="1391474"/>
            <a:ext cx="6895868" cy="52843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3560DCD-CD56-46DE-95C9-DA9A75B17617}"/>
              </a:ext>
            </a:extLst>
          </p:cNvPr>
          <p:cNvSpPr txBox="1">
            <a:spLocks/>
          </p:cNvSpPr>
          <p:nvPr/>
        </p:nvSpPr>
        <p:spPr>
          <a:xfrm>
            <a:off x="573067" y="3620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4272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C04AF-4426-4300-98D1-A8092434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6" y="0"/>
            <a:ext cx="10989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4D3C2D-5FBE-4399-A693-D99840F7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73" y="1857375"/>
            <a:ext cx="70770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B826B3-90A5-4E5A-8B8C-BF07923C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28" y="3863552"/>
            <a:ext cx="8481117" cy="2423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51EDFF-CB20-4BAF-AD30-7291C4D9A52F}"/>
              </a:ext>
            </a:extLst>
          </p:cNvPr>
          <p:cNvSpPr txBox="1">
            <a:spLocks/>
          </p:cNvSpPr>
          <p:nvPr/>
        </p:nvSpPr>
        <p:spPr>
          <a:xfrm>
            <a:off x="573067" y="3620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1 vs Model 2</a:t>
            </a:r>
          </a:p>
        </p:txBody>
      </p:sp>
    </p:spTree>
    <p:extLst>
      <p:ext uri="{BB962C8B-B14F-4D97-AF65-F5344CB8AC3E}">
        <p14:creationId xmlns:p14="http://schemas.microsoft.com/office/powerpoint/2010/main" val="170506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5B60D-7C50-488D-8E9F-2C30C591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39483" cy="3327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48F5C-BBF7-42DA-A0B5-A00C43D0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04" y="-2"/>
            <a:ext cx="4318815" cy="3327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17FD0-B34F-409B-ADC5-33CF41C2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520" y="-1"/>
            <a:ext cx="3933704" cy="3327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3A0F9-23E2-436F-AE16-34054C576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7590"/>
            <a:ext cx="3933704" cy="353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2F7D2-E203-4A78-8106-57C5E1BD4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703" y="3327588"/>
            <a:ext cx="4324595" cy="3530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02ACC-384D-4E72-8590-285011D54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819" y="3327586"/>
            <a:ext cx="3950181" cy="35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76B853-4BFC-4387-9493-73A6E5756573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8F4F93-1B34-4E9F-BA38-B385C9E8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The Report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079CB1-C401-4C12-8FA5-A0C332F9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9812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EA09-FA89-469D-9A0B-185F39DF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buFont typeface="Wingdings 3" charset="2"/>
              <a:buChar char=""/>
            </a:pPr>
            <a:r>
              <a:rPr lang="en-US" dirty="0"/>
              <a:t>The World Happiness Report is a landmark survey of the state of global happiness by United Nations that ranks 156 countries by how happy their citizens perceive themselves to be. 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226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56F7-E7CD-4BA4-A67F-8CB7CA7D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Happiness…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F7D7-029F-40D2-B20F-0BB2BE45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Economy (GDP per Capita)</a:t>
            </a:r>
          </a:p>
          <a:p>
            <a:pPr fontAlgn="base"/>
            <a:r>
              <a:rPr lang="en-US" dirty="0"/>
              <a:t>Family (Social Support)</a:t>
            </a:r>
          </a:p>
          <a:p>
            <a:pPr fontAlgn="base"/>
            <a:r>
              <a:rPr lang="en-US" dirty="0"/>
              <a:t>Health (Life Expectancy)</a:t>
            </a:r>
          </a:p>
          <a:p>
            <a:pPr fontAlgn="base"/>
            <a:r>
              <a:rPr lang="en-US" dirty="0"/>
              <a:t>Freedom of Life Choices</a:t>
            </a:r>
          </a:p>
          <a:p>
            <a:pPr fontAlgn="base"/>
            <a:r>
              <a:rPr lang="en-US" dirty="0"/>
              <a:t>Trust (Perception on Government Corruption)</a:t>
            </a:r>
          </a:p>
          <a:p>
            <a:pPr fontAlgn="base"/>
            <a:r>
              <a:rPr lang="en-US" dirty="0"/>
              <a:t>Generosity</a:t>
            </a:r>
          </a:p>
        </p:txBody>
      </p:sp>
    </p:spTree>
    <p:extLst>
      <p:ext uri="{BB962C8B-B14F-4D97-AF65-F5344CB8AC3E}">
        <p14:creationId xmlns:p14="http://schemas.microsoft.com/office/powerpoint/2010/main" val="1953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E67-2335-4A06-8663-702568CC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dataset..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8AB01-270C-4BF8-A62A-0474D176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2" y="1860837"/>
            <a:ext cx="8782050" cy="3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EC2A-F298-41FE-A56D-C2E6A9DD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C0973-1F1B-4AF9-BDFD-8CAAA84D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4B1-1176-4F63-A79F-B4FB472B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C79C9-FFED-4A93-A260-D1F3846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79" y="1242500"/>
            <a:ext cx="8596667" cy="5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6EAB548-C051-4BFC-9CD0-51FB6D1C1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44" y="296333"/>
            <a:ext cx="9466880" cy="6085853"/>
          </a:xfrm>
        </p:spPr>
      </p:pic>
    </p:spTree>
    <p:extLst>
      <p:ext uri="{BB962C8B-B14F-4D97-AF65-F5344CB8AC3E}">
        <p14:creationId xmlns:p14="http://schemas.microsoft.com/office/powerpoint/2010/main" val="353822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3AD09F-EE35-4D81-AE9F-B6A220F5F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55" y="550016"/>
            <a:ext cx="8977955" cy="5953912"/>
          </a:xfrm>
        </p:spPr>
      </p:pic>
    </p:spTree>
    <p:extLst>
      <p:ext uri="{BB962C8B-B14F-4D97-AF65-F5344CB8AC3E}">
        <p14:creationId xmlns:p14="http://schemas.microsoft.com/office/powerpoint/2010/main" val="20314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B8801-396C-453F-8C1C-7BA13BC1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354655"/>
            <a:ext cx="8179047" cy="5225981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DD54956E-EC66-4549-8668-D2B9BDBF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67" y="362093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Model 1</a:t>
            </a:r>
          </a:p>
        </p:txBody>
      </p:sp>
    </p:spTree>
    <p:extLst>
      <p:ext uri="{BB962C8B-B14F-4D97-AF65-F5344CB8AC3E}">
        <p14:creationId xmlns:p14="http://schemas.microsoft.com/office/powerpoint/2010/main" val="3431497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Analysis on  World Happiness Index</vt:lpstr>
      <vt:lpstr>The Report</vt:lpstr>
      <vt:lpstr>Factors Influencing Happiness…</vt:lpstr>
      <vt:lpstr>Structure of the dataset..</vt:lpstr>
      <vt:lpstr>PowerPoint Presentation</vt:lpstr>
      <vt:lpstr>Correlation Matrix</vt:lpstr>
      <vt:lpstr>PowerPoint Presentation</vt:lpstr>
      <vt:lpstr>PowerPoint Presentation</vt:lpstr>
      <vt:lpstr>Model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 World Happiness Index</dc:title>
  <dc:creator>Venkitasamy, Yagna Dheepika</dc:creator>
  <cp:lastModifiedBy>Venkitasamy, Yagna Dheepika</cp:lastModifiedBy>
  <cp:revision>3</cp:revision>
  <dcterms:created xsi:type="dcterms:W3CDTF">2020-01-28T15:52:07Z</dcterms:created>
  <dcterms:modified xsi:type="dcterms:W3CDTF">2020-01-28T20:06:29Z</dcterms:modified>
</cp:coreProperties>
</file>