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8" r:id="rId14"/>
    <p:sldId id="269" r:id="rId15"/>
    <p:sldId id="270" r:id="rId16"/>
    <p:sldId id="271" r:id="rId17"/>
    <p:sldId id="272" r:id="rId18"/>
    <p:sldId id="273" r:id="rId19"/>
    <p:sldId id="274" r:id="rId20"/>
    <p:sldId id="275" r:id="rId21"/>
    <p:sldId id="278" r:id="rId22"/>
    <p:sldId id="279" r:id="rId23"/>
    <p:sldId id="280" r:id="rId24"/>
    <p:sldId id="281" r:id="rId25"/>
    <p:sldId id="282" r:id="rId26"/>
    <p:sldId id="283" r:id="rId27"/>
    <p:sldId id="284" r:id="rId28"/>
    <p:sldId id="285" r:id="rId29"/>
    <p:sldId id="286" r:id="rId30"/>
    <p:sldId id="287" r:id="rId31"/>
  </p:sldIdLst>
  <p:sldSz cx="12192000" cy="6858000"/>
  <p:notesSz cx="6858000" cy="9144000"/>
  <p:embeddedFontLst>
    <p:embeddedFont>
      <p:font typeface="Century Gothic" panose="020B0502020202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i7FW/zycBZ9gA4OcNyZo1anVDe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e91abda7d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e91abda7d2_0_5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e91abda7d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e91abda7d2_0_4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ecdeb84df5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ecdeb84df5_0_5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a:extLst>
            <a:ext uri="{FF2B5EF4-FFF2-40B4-BE49-F238E27FC236}">
              <a16:creationId xmlns:a16="http://schemas.microsoft.com/office/drawing/2014/main" id="{4CB4A86B-23E4-CEC4-A9DB-3D247EF85BBE}"/>
            </a:ext>
          </a:extLst>
        </p:cNvPr>
        <p:cNvGrpSpPr/>
        <p:nvPr/>
      </p:nvGrpSpPr>
      <p:grpSpPr>
        <a:xfrm>
          <a:off x="0" y="0"/>
          <a:ext cx="0" cy="0"/>
          <a:chOff x="0" y="0"/>
          <a:chExt cx="0" cy="0"/>
        </a:xfrm>
      </p:grpSpPr>
      <p:sp>
        <p:nvSpPr>
          <p:cNvPr id="393" name="Google Shape;393;g1e91abda7d2_0_42:notes">
            <a:extLst>
              <a:ext uri="{FF2B5EF4-FFF2-40B4-BE49-F238E27FC236}">
                <a16:creationId xmlns:a16="http://schemas.microsoft.com/office/drawing/2014/main" id="{5BFE48F0-E5AA-EC65-B3C6-05EDFF6895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e91abda7d2_0_42:notes">
            <a:extLst>
              <a:ext uri="{FF2B5EF4-FFF2-40B4-BE49-F238E27FC236}">
                <a16:creationId xmlns:a16="http://schemas.microsoft.com/office/drawing/2014/main" id="{96B9BBFC-6896-711C-DF71-6AE5CAF83112}"/>
              </a:ext>
            </a:extLst>
          </p:cNvPr>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871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1d22891ac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1d22891ace_0_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1d22891ac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1d22891ace_0_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ecdeb84df5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ecdeb84df5_0_5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fac749a6f2_0_2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5" name="Google Shape;425;g1fac749a6f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fac749a6f2_0_4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g1fac749a6f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fac749a6f2_0_5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g1fac749a6f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e91abda7d2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e91abda7d2_0_6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fac749a6f2_0_6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g1fac749a6f2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fac749a6f2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fac749a6f2_0_6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200e2e05c67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200e2e05c67_1_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ecdeb84df5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ecdeb84df5_0_13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ecdeb84df5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ecdeb84df5_0_1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ecdeb84df5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ecdeb84df5_0_10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039070f13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039070f138_1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039070f138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039070f138_1_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ecdeb84df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ecdeb84df5_0_13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200e2e05c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200e2e05c67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e91abda7d2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e91abda7d2_0_8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ecdeb84df5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1ecdeb84df5_0_14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e91abda7d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e91abda7d2_0_6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e91abda7d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e91abda7d2_0_2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e91abda7d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e91abda7d2_0_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e91abda7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e91abda7d2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e91abda7d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e91abda7d2_0_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e91abda7d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e91abda7d2_0_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x">
  <p:cSld name="TITLE_AND_BODY">
    <p:spTree>
      <p:nvGrpSpPr>
        <p:cNvPr id="1" name="Shape 37"/>
        <p:cNvGrpSpPr/>
        <p:nvPr/>
      </p:nvGrpSpPr>
      <p:grpSpPr>
        <a:xfrm>
          <a:off x="0" y="0"/>
          <a:ext cx="0" cy="0"/>
          <a:chOff x="0" y="0"/>
          <a:chExt cx="0" cy="0"/>
        </a:xfrm>
      </p:grpSpPr>
      <p:sp>
        <p:nvSpPr>
          <p:cNvPr id="38" name="Google Shape;38;p16"/>
          <p:cNvSpPr txBox="1">
            <a:spLocks noGrp="1"/>
          </p:cNvSpPr>
          <p:nvPr>
            <p:ph type="title"/>
          </p:nvPr>
        </p:nvSpPr>
        <p:spPr>
          <a:xfrm>
            <a:off x="2592924" y="624110"/>
            <a:ext cx="8911688" cy="1280892"/>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39" name="Google Shape;39;p16"/>
          <p:cNvSpPr txBox="1">
            <a:spLocks noGrp="1"/>
          </p:cNvSpPr>
          <p:nvPr>
            <p:ph type="sldNum" idx="12"/>
          </p:nvPr>
        </p:nvSpPr>
        <p:spPr>
          <a:xfrm>
            <a:off x="925908" y="772225"/>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57"/>
        <p:cNvGrpSpPr/>
        <p:nvPr/>
      </p:nvGrpSpPr>
      <p:grpSpPr>
        <a:xfrm>
          <a:off x="0" y="0"/>
          <a:ext cx="0" cy="0"/>
          <a:chOff x="0" y="0"/>
          <a:chExt cx="0" cy="0"/>
        </a:xfrm>
      </p:grpSpPr>
      <p:grpSp>
        <p:nvGrpSpPr>
          <p:cNvPr id="158" name="Google Shape;158;p25"/>
          <p:cNvGrpSpPr/>
          <p:nvPr/>
        </p:nvGrpSpPr>
        <p:grpSpPr>
          <a:xfrm>
            <a:off x="-2" y="228600"/>
            <a:ext cx="2851523" cy="6638631"/>
            <a:chOff x="-2" y="0"/>
            <a:chExt cx="2851521" cy="6638630"/>
          </a:xfrm>
        </p:grpSpPr>
        <p:sp>
          <p:nvSpPr>
            <p:cNvPr id="159" name="Google Shape;159;p25"/>
            <p:cNvSpPr/>
            <p:nvPr/>
          </p:nvSpPr>
          <p:spPr>
            <a:xfrm>
              <a:off x="-2" y="2346443"/>
              <a:ext cx="100645" cy="626218"/>
            </a:xfrm>
            <a:custGeom>
              <a:avLst/>
              <a:gdLst/>
              <a:ahLst/>
              <a:cxnLst/>
              <a:rect l="l" t="t"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60" name="Google Shape;160;p25"/>
            <p:cNvSpPr/>
            <p:nvPr/>
          </p:nvSpPr>
          <p:spPr>
            <a:xfrm>
              <a:off x="128598" y="2927929"/>
              <a:ext cx="646719" cy="2322217"/>
            </a:xfrm>
            <a:custGeom>
              <a:avLst/>
              <a:gdLst/>
              <a:ahLst/>
              <a:cxnLst/>
              <a:rect l="l" t="t"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61" name="Google Shape;161;p25"/>
            <p:cNvSpPr/>
            <p:nvPr/>
          </p:nvSpPr>
          <p:spPr>
            <a:xfrm>
              <a:off x="806998" y="5218460"/>
              <a:ext cx="609444" cy="1420168"/>
            </a:xfrm>
            <a:custGeom>
              <a:avLst/>
              <a:gdLst/>
              <a:ahLst/>
              <a:cxnLst/>
              <a:rect l="l" t="t"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62" name="Google Shape;162;p25"/>
            <p:cNvSpPr/>
            <p:nvPr/>
          </p:nvSpPr>
          <p:spPr>
            <a:xfrm>
              <a:off x="959824" y="6275199"/>
              <a:ext cx="171466" cy="363431"/>
            </a:xfrm>
            <a:custGeom>
              <a:avLst/>
              <a:gdLst/>
              <a:ahLst/>
              <a:cxnLst/>
              <a:rect l="l" t="t"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63" name="Google Shape;163;p25"/>
            <p:cNvSpPr/>
            <p:nvPr/>
          </p:nvSpPr>
          <p:spPr>
            <a:xfrm>
              <a:off x="100640" y="2972659"/>
              <a:ext cx="821911" cy="3328634"/>
            </a:xfrm>
            <a:custGeom>
              <a:avLst/>
              <a:gdLst/>
              <a:ahLst/>
              <a:cxnLst/>
              <a:rect l="l" t="t"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64" name="Google Shape;164;p25"/>
            <p:cNvSpPr/>
            <p:nvPr/>
          </p:nvSpPr>
          <p:spPr>
            <a:xfrm>
              <a:off x="26124" y="0"/>
              <a:ext cx="102476" cy="2927931"/>
            </a:xfrm>
            <a:custGeom>
              <a:avLst/>
              <a:gdLst/>
              <a:ahLst/>
              <a:cxnLst/>
              <a:rect l="l" t="t"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65" name="Google Shape;165;p25"/>
            <p:cNvSpPr/>
            <p:nvPr/>
          </p:nvSpPr>
          <p:spPr>
            <a:xfrm>
              <a:off x="78276" y="2715463"/>
              <a:ext cx="78279" cy="493893"/>
            </a:xfrm>
            <a:custGeom>
              <a:avLst/>
              <a:gdLst/>
              <a:ahLst/>
              <a:cxnLst/>
              <a:rect l="l" t="t"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66" name="Google Shape;166;p25"/>
            <p:cNvSpPr/>
            <p:nvPr/>
          </p:nvSpPr>
          <p:spPr>
            <a:xfrm>
              <a:off x="769723" y="5250144"/>
              <a:ext cx="190103" cy="1025056"/>
            </a:xfrm>
            <a:custGeom>
              <a:avLst/>
              <a:gdLst/>
              <a:ahLst/>
              <a:cxnLst/>
              <a:rect l="l" t="t"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67" name="Google Shape;167;p25"/>
            <p:cNvSpPr/>
            <p:nvPr/>
          </p:nvSpPr>
          <p:spPr>
            <a:xfrm>
              <a:off x="775314" y="1170426"/>
              <a:ext cx="2076205" cy="4048036"/>
            </a:xfrm>
            <a:custGeom>
              <a:avLst/>
              <a:gdLst/>
              <a:ahLst/>
              <a:cxnLst/>
              <a:rect l="l" t="t"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68" name="Google Shape;168;p25"/>
            <p:cNvSpPr/>
            <p:nvPr/>
          </p:nvSpPr>
          <p:spPr>
            <a:xfrm>
              <a:off x="922549" y="6301291"/>
              <a:ext cx="162148" cy="337339"/>
            </a:xfrm>
            <a:custGeom>
              <a:avLst/>
              <a:gdLst/>
              <a:ahLst/>
              <a:cxnLst/>
              <a:rect l="l" t="t"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69" name="Google Shape;169;p25"/>
            <p:cNvSpPr/>
            <p:nvPr/>
          </p:nvSpPr>
          <p:spPr>
            <a:xfrm>
              <a:off x="769723" y="5130865"/>
              <a:ext cx="37277" cy="221787"/>
            </a:xfrm>
            <a:custGeom>
              <a:avLst/>
              <a:gdLst/>
              <a:ahLst/>
              <a:cxnLst/>
              <a:rect l="l" t="t"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70" name="Google Shape;170;p25"/>
            <p:cNvSpPr/>
            <p:nvPr/>
          </p:nvSpPr>
          <p:spPr>
            <a:xfrm>
              <a:off x="849863" y="6016138"/>
              <a:ext cx="238560" cy="622490"/>
            </a:xfrm>
            <a:custGeom>
              <a:avLst/>
              <a:gdLst/>
              <a:ahLst/>
              <a:cxnLst/>
              <a:rect l="l" t="t"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grpSp>
        <p:nvGrpSpPr>
          <p:cNvPr id="171" name="Google Shape;171;p25"/>
          <p:cNvGrpSpPr/>
          <p:nvPr/>
        </p:nvGrpSpPr>
        <p:grpSpPr>
          <a:xfrm>
            <a:off x="27219" y="-789"/>
            <a:ext cx="2356679" cy="6854045"/>
            <a:chOff x="-1" y="-1"/>
            <a:chExt cx="2356677" cy="6854043"/>
          </a:xfrm>
        </p:grpSpPr>
        <p:sp>
          <p:nvSpPr>
            <p:cNvPr id="172" name="Google Shape;172;p25"/>
            <p:cNvSpPr/>
            <p:nvPr/>
          </p:nvSpPr>
          <p:spPr>
            <a:xfrm>
              <a:off x="-1" y="-1"/>
              <a:ext cx="494329" cy="4401047"/>
            </a:xfrm>
            <a:custGeom>
              <a:avLst/>
              <a:gdLst/>
              <a:ahLst/>
              <a:cxnLst/>
              <a:rect l="l" t="t"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73" name="Google Shape;173;p25"/>
            <p:cNvSpPr/>
            <p:nvPr/>
          </p:nvSpPr>
          <p:spPr>
            <a:xfrm>
              <a:off x="523067" y="4317258"/>
              <a:ext cx="423437" cy="1580700"/>
            </a:xfrm>
            <a:custGeom>
              <a:avLst/>
              <a:gdLst/>
              <a:ahLst/>
              <a:cxnLst/>
              <a:rect l="l" t="t"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74" name="Google Shape;174;p25"/>
            <p:cNvSpPr/>
            <p:nvPr/>
          </p:nvSpPr>
          <p:spPr>
            <a:xfrm>
              <a:off x="979074" y="5863468"/>
              <a:ext cx="431102" cy="990572"/>
            </a:xfrm>
            <a:custGeom>
              <a:avLst/>
              <a:gdLst/>
              <a:ahLst/>
              <a:cxnLst/>
              <a:rect l="l" t="t"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75" name="Google Shape;175;p25"/>
            <p:cNvSpPr/>
            <p:nvPr/>
          </p:nvSpPr>
          <p:spPr>
            <a:xfrm>
              <a:off x="494326" y="4365158"/>
              <a:ext cx="551809" cy="2235971"/>
            </a:xfrm>
            <a:custGeom>
              <a:avLst/>
              <a:gdLst/>
              <a:ahLst/>
              <a:cxnLst/>
              <a:rect l="l" t="t"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76" name="Google Shape;176;p25"/>
            <p:cNvSpPr/>
            <p:nvPr/>
          </p:nvSpPr>
          <p:spPr>
            <a:xfrm>
              <a:off x="444311" y="1289983"/>
              <a:ext cx="170726" cy="3027277"/>
            </a:xfrm>
            <a:custGeom>
              <a:avLst/>
              <a:gdLst/>
              <a:ahLst/>
              <a:cxnLst/>
              <a:rect l="l" t="t"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77" name="Google Shape;177;p25"/>
            <p:cNvSpPr/>
            <p:nvPr/>
          </p:nvSpPr>
          <p:spPr>
            <a:xfrm>
              <a:off x="1084453" y="6572387"/>
              <a:ext cx="134121" cy="281655"/>
            </a:xfrm>
            <a:custGeom>
              <a:avLst/>
              <a:gdLst/>
              <a:ahLst/>
              <a:cxnLst/>
              <a:rect l="l" t="t"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78" name="Google Shape;178;p25"/>
            <p:cNvSpPr/>
            <p:nvPr/>
          </p:nvSpPr>
          <p:spPr>
            <a:xfrm>
              <a:off x="475166" y="4108415"/>
              <a:ext cx="82391" cy="511574"/>
            </a:xfrm>
            <a:custGeom>
              <a:avLst/>
              <a:gdLst/>
              <a:ahLst/>
              <a:cxnLst/>
              <a:rect l="l" t="t"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79" name="Google Shape;179;p25"/>
            <p:cNvSpPr/>
            <p:nvPr/>
          </p:nvSpPr>
          <p:spPr>
            <a:xfrm>
              <a:off x="946501" y="3146585"/>
              <a:ext cx="1410175" cy="2716885"/>
            </a:xfrm>
            <a:custGeom>
              <a:avLst/>
              <a:gdLst/>
              <a:ahLst/>
              <a:cxnLst/>
              <a:rect l="l" t="t"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80" name="Google Shape;180;p25"/>
            <p:cNvSpPr/>
            <p:nvPr/>
          </p:nvSpPr>
          <p:spPr>
            <a:xfrm>
              <a:off x="1046133" y="6601126"/>
              <a:ext cx="120710" cy="252914"/>
            </a:xfrm>
            <a:custGeom>
              <a:avLst/>
              <a:gdLst/>
              <a:ahLst/>
              <a:cxnLst/>
              <a:rect l="l" t="t"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81" name="Google Shape;181;p25"/>
            <p:cNvSpPr/>
            <p:nvPr/>
          </p:nvSpPr>
          <p:spPr>
            <a:xfrm>
              <a:off x="946501" y="5897956"/>
              <a:ext cx="137954" cy="674433"/>
            </a:xfrm>
            <a:custGeom>
              <a:avLst/>
              <a:gdLst/>
              <a:ahLst/>
              <a:cxnLst/>
              <a:rect l="l" t="t"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82" name="Google Shape;182;p25"/>
            <p:cNvSpPr/>
            <p:nvPr/>
          </p:nvSpPr>
          <p:spPr>
            <a:xfrm>
              <a:off x="946501" y="5773415"/>
              <a:ext cx="38322" cy="228006"/>
            </a:xfrm>
            <a:custGeom>
              <a:avLst/>
              <a:gdLst/>
              <a:ahLst/>
              <a:cxnLst/>
              <a:rect l="l" t="t"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83" name="Google Shape;183;p25"/>
            <p:cNvSpPr/>
            <p:nvPr/>
          </p:nvSpPr>
          <p:spPr>
            <a:xfrm>
              <a:off x="979074" y="6323307"/>
              <a:ext cx="210762" cy="530734"/>
            </a:xfrm>
            <a:custGeom>
              <a:avLst/>
              <a:gdLst/>
              <a:ahLst/>
              <a:cxnLst/>
              <a:rect l="l" t="t"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sp>
        <p:nvSpPr>
          <p:cNvPr id="184" name="Google Shape;184;p25"/>
          <p:cNvSpPr/>
          <p:nvPr/>
        </p:nvSpPr>
        <p:spPr>
          <a:xfrm>
            <a:off x="-2" y="0"/>
            <a:ext cx="182884" cy="6858000"/>
          </a:xfrm>
          <a:prstGeom prst="rect">
            <a:avLst/>
          </a:pr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85" name="Google Shape;185;p25"/>
          <p:cNvSpPr txBox="1">
            <a:spLocks noGrp="1"/>
          </p:cNvSpPr>
          <p:nvPr>
            <p:ph type="title"/>
          </p:nvPr>
        </p:nvSpPr>
        <p:spPr>
          <a:xfrm>
            <a:off x="2589210" y="609600"/>
            <a:ext cx="8915402" cy="3117040"/>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262626"/>
              </a:buClr>
              <a:buSzPts val="4800"/>
              <a:buFont typeface="Century Gothic"/>
              <a:buNone/>
              <a:defRPr sz="4800"/>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186" name="Google Shape;186;p25"/>
          <p:cNvSpPr txBox="1">
            <a:spLocks noGrp="1"/>
          </p:cNvSpPr>
          <p:nvPr>
            <p:ph type="body" idx="1"/>
          </p:nvPr>
        </p:nvSpPr>
        <p:spPr>
          <a:xfrm>
            <a:off x="2589210" y="4354045"/>
            <a:ext cx="8915402" cy="1555866"/>
          </a:xfrm>
          <a:prstGeom prst="rect">
            <a:avLst/>
          </a:prstGeom>
          <a:noFill/>
          <a:ln>
            <a:noFill/>
          </a:ln>
        </p:spPr>
        <p:txBody>
          <a:bodyPr spcFirstLastPara="1" wrap="square" lIns="45700" tIns="45700" rIns="45700" bIns="45700" anchor="ctr" anchorCtr="0">
            <a:normAutofit/>
          </a:bodyPr>
          <a:lstStyle>
            <a:lvl1pPr marL="457200" lvl="0" indent="-228600" algn="l">
              <a:lnSpc>
                <a:spcPct val="100000"/>
              </a:lnSpc>
              <a:spcBef>
                <a:spcPts val="1000"/>
              </a:spcBef>
              <a:spcAft>
                <a:spcPts val="0"/>
              </a:spcAft>
              <a:buClr>
                <a:srgbClr val="595959"/>
              </a:buClr>
              <a:buSzPts val="1800"/>
              <a:buFont typeface="Century Gothic"/>
              <a:buNone/>
              <a:defRPr>
                <a:solidFill>
                  <a:srgbClr val="595959"/>
                </a:solidFill>
              </a:defRPr>
            </a:lvl1pPr>
            <a:lvl2pPr marL="914400" lvl="1" indent="-228600" algn="l">
              <a:lnSpc>
                <a:spcPct val="100000"/>
              </a:lnSpc>
              <a:spcBef>
                <a:spcPts val="1000"/>
              </a:spcBef>
              <a:spcAft>
                <a:spcPts val="0"/>
              </a:spcAft>
              <a:buClr>
                <a:srgbClr val="595959"/>
              </a:buClr>
              <a:buSzPts val="1800"/>
              <a:buFont typeface="Century Gothic"/>
              <a:buNone/>
              <a:defRPr>
                <a:solidFill>
                  <a:srgbClr val="595959"/>
                </a:solidFill>
              </a:defRPr>
            </a:lvl2pPr>
            <a:lvl3pPr marL="1371600" lvl="2" indent="-228600" algn="l">
              <a:lnSpc>
                <a:spcPct val="100000"/>
              </a:lnSpc>
              <a:spcBef>
                <a:spcPts val="1000"/>
              </a:spcBef>
              <a:spcAft>
                <a:spcPts val="0"/>
              </a:spcAft>
              <a:buClr>
                <a:srgbClr val="595959"/>
              </a:buClr>
              <a:buSzPts val="1800"/>
              <a:buFont typeface="Century Gothic"/>
              <a:buNone/>
              <a:defRPr>
                <a:solidFill>
                  <a:srgbClr val="595959"/>
                </a:solidFill>
              </a:defRPr>
            </a:lvl3pPr>
            <a:lvl4pPr marL="1828800" lvl="3" indent="-228600" algn="l">
              <a:lnSpc>
                <a:spcPct val="100000"/>
              </a:lnSpc>
              <a:spcBef>
                <a:spcPts val="1000"/>
              </a:spcBef>
              <a:spcAft>
                <a:spcPts val="0"/>
              </a:spcAft>
              <a:buClr>
                <a:srgbClr val="595959"/>
              </a:buClr>
              <a:buSzPts val="1800"/>
              <a:buFont typeface="Century Gothic"/>
              <a:buNone/>
              <a:defRPr>
                <a:solidFill>
                  <a:srgbClr val="595959"/>
                </a:solidFill>
              </a:defRPr>
            </a:lvl4pPr>
            <a:lvl5pPr marL="2286000" lvl="4" indent="-228600" algn="l">
              <a:lnSpc>
                <a:spcPct val="100000"/>
              </a:lnSpc>
              <a:spcBef>
                <a:spcPts val="1000"/>
              </a:spcBef>
              <a:spcAft>
                <a:spcPts val="0"/>
              </a:spcAft>
              <a:buClr>
                <a:srgbClr val="595959"/>
              </a:buClr>
              <a:buSzPts val="1800"/>
              <a:buFont typeface="Century Gothic"/>
              <a:buNone/>
              <a:defRPr>
                <a:solidFill>
                  <a:srgbClr val="595959"/>
                </a:solidFill>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87" name="Google Shape;187;p25"/>
          <p:cNvSpPr/>
          <p:nvPr/>
        </p:nvSpPr>
        <p:spPr>
          <a:xfrm rot="10800000" flipH="1">
            <a:off x="-4190" y="3178175"/>
            <a:ext cx="1595615" cy="507297"/>
          </a:xfrm>
          <a:custGeom>
            <a:avLst/>
            <a:gdLst/>
            <a:ahLst/>
            <a:cxnLst/>
            <a:rect l="l" t="t"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88" name="Google Shape;188;p25"/>
          <p:cNvSpPr txBox="1">
            <a:spLocks noGrp="1"/>
          </p:cNvSpPr>
          <p:nvPr>
            <p:ph type="sldNum" idx="12"/>
          </p:nvPr>
        </p:nvSpPr>
        <p:spPr>
          <a:xfrm>
            <a:off x="925908" y="3228582"/>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89"/>
        <p:cNvGrpSpPr/>
        <p:nvPr/>
      </p:nvGrpSpPr>
      <p:grpSpPr>
        <a:xfrm>
          <a:off x="0" y="0"/>
          <a:ext cx="0" cy="0"/>
          <a:chOff x="0" y="0"/>
          <a:chExt cx="0" cy="0"/>
        </a:xfrm>
      </p:grpSpPr>
      <p:grpSp>
        <p:nvGrpSpPr>
          <p:cNvPr id="190" name="Google Shape;190;p26"/>
          <p:cNvGrpSpPr/>
          <p:nvPr/>
        </p:nvGrpSpPr>
        <p:grpSpPr>
          <a:xfrm>
            <a:off x="-2" y="228600"/>
            <a:ext cx="2851523" cy="6638631"/>
            <a:chOff x="-2" y="0"/>
            <a:chExt cx="2851521" cy="6638630"/>
          </a:xfrm>
        </p:grpSpPr>
        <p:sp>
          <p:nvSpPr>
            <p:cNvPr id="191" name="Google Shape;191;p26"/>
            <p:cNvSpPr/>
            <p:nvPr/>
          </p:nvSpPr>
          <p:spPr>
            <a:xfrm>
              <a:off x="-2" y="2346443"/>
              <a:ext cx="100645" cy="626218"/>
            </a:xfrm>
            <a:custGeom>
              <a:avLst/>
              <a:gdLst/>
              <a:ahLst/>
              <a:cxnLst/>
              <a:rect l="l" t="t"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92" name="Google Shape;192;p26"/>
            <p:cNvSpPr/>
            <p:nvPr/>
          </p:nvSpPr>
          <p:spPr>
            <a:xfrm>
              <a:off x="128598" y="2927929"/>
              <a:ext cx="646719" cy="2322217"/>
            </a:xfrm>
            <a:custGeom>
              <a:avLst/>
              <a:gdLst/>
              <a:ahLst/>
              <a:cxnLst/>
              <a:rect l="l" t="t"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93" name="Google Shape;193;p26"/>
            <p:cNvSpPr/>
            <p:nvPr/>
          </p:nvSpPr>
          <p:spPr>
            <a:xfrm>
              <a:off x="806998" y="5218460"/>
              <a:ext cx="609444" cy="1420168"/>
            </a:xfrm>
            <a:custGeom>
              <a:avLst/>
              <a:gdLst/>
              <a:ahLst/>
              <a:cxnLst/>
              <a:rect l="l" t="t"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94" name="Google Shape;194;p26"/>
            <p:cNvSpPr/>
            <p:nvPr/>
          </p:nvSpPr>
          <p:spPr>
            <a:xfrm>
              <a:off x="959824" y="6275199"/>
              <a:ext cx="171466" cy="363431"/>
            </a:xfrm>
            <a:custGeom>
              <a:avLst/>
              <a:gdLst/>
              <a:ahLst/>
              <a:cxnLst/>
              <a:rect l="l" t="t"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95" name="Google Shape;195;p26"/>
            <p:cNvSpPr/>
            <p:nvPr/>
          </p:nvSpPr>
          <p:spPr>
            <a:xfrm>
              <a:off x="100640" y="2972659"/>
              <a:ext cx="821911" cy="3328634"/>
            </a:xfrm>
            <a:custGeom>
              <a:avLst/>
              <a:gdLst/>
              <a:ahLst/>
              <a:cxnLst/>
              <a:rect l="l" t="t"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96" name="Google Shape;196;p26"/>
            <p:cNvSpPr/>
            <p:nvPr/>
          </p:nvSpPr>
          <p:spPr>
            <a:xfrm>
              <a:off x="26124" y="0"/>
              <a:ext cx="102476" cy="2927931"/>
            </a:xfrm>
            <a:custGeom>
              <a:avLst/>
              <a:gdLst/>
              <a:ahLst/>
              <a:cxnLst/>
              <a:rect l="l" t="t"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97" name="Google Shape;197;p26"/>
            <p:cNvSpPr/>
            <p:nvPr/>
          </p:nvSpPr>
          <p:spPr>
            <a:xfrm>
              <a:off x="78276" y="2715463"/>
              <a:ext cx="78279" cy="493893"/>
            </a:xfrm>
            <a:custGeom>
              <a:avLst/>
              <a:gdLst/>
              <a:ahLst/>
              <a:cxnLst/>
              <a:rect l="l" t="t"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98" name="Google Shape;198;p26"/>
            <p:cNvSpPr/>
            <p:nvPr/>
          </p:nvSpPr>
          <p:spPr>
            <a:xfrm>
              <a:off x="769723" y="5250144"/>
              <a:ext cx="190103" cy="1025056"/>
            </a:xfrm>
            <a:custGeom>
              <a:avLst/>
              <a:gdLst/>
              <a:ahLst/>
              <a:cxnLst/>
              <a:rect l="l" t="t"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99" name="Google Shape;199;p26"/>
            <p:cNvSpPr/>
            <p:nvPr/>
          </p:nvSpPr>
          <p:spPr>
            <a:xfrm>
              <a:off x="775314" y="1170426"/>
              <a:ext cx="2076205" cy="4048036"/>
            </a:xfrm>
            <a:custGeom>
              <a:avLst/>
              <a:gdLst/>
              <a:ahLst/>
              <a:cxnLst/>
              <a:rect l="l" t="t"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00" name="Google Shape;200;p26"/>
            <p:cNvSpPr/>
            <p:nvPr/>
          </p:nvSpPr>
          <p:spPr>
            <a:xfrm>
              <a:off x="922549" y="6301291"/>
              <a:ext cx="162148" cy="337339"/>
            </a:xfrm>
            <a:custGeom>
              <a:avLst/>
              <a:gdLst/>
              <a:ahLst/>
              <a:cxnLst/>
              <a:rect l="l" t="t"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01" name="Google Shape;201;p26"/>
            <p:cNvSpPr/>
            <p:nvPr/>
          </p:nvSpPr>
          <p:spPr>
            <a:xfrm>
              <a:off x="769723" y="5130865"/>
              <a:ext cx="37277" cy="221787"/>
            </a:xfrm>
            <a:custGeom>
              <a:avLst/>
              <a:gdLst/>
              <a:ahLst/>
              <a:cxnLst/>
              <a:rect l="l" t="t"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02" name="Google Shape;202;p26"/>
            <p:cNvSpPr/>
            <p:nvPr/>
          </p:nvSpPr>
          <p:spPr>
            <a:xfrm>
              <a:off x="849863" y="6016138"/>
              <a:ext cx="238560" cy="622490"/>
            </a:xfrm>
            <a:custGeom>
              <a:avLst/>
              <a:gdLst/>
              <a:ahLst/>
              <a:cxnLst/>
              <a:rect l="l" t="t"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grpSp>
        <p:nvGrpSpPr>
          <p:cNvPr id="203" name="Google Shape;203;p26"/>
          <p:cNvGrpSpPr/>
          <p:nvPr/>
        </p:nvGrpSpPr>
        <p:grpSpPr>
          <a:xfrm>
            <a:off x="27219" y="-789"/>
            <a:ext cx="2356679" cy="6854045"/>
            <a:chOff x="-1" y="-1"/>
            <a:chExt cx="2356677" cy="6854043"/>
          </a:xfrm>
        </p:grpSpPr>
        <p:sp>
          <p:nvSpPr>
            <p:cNvPr id="204" name="Google Shape;204;p26"/>
            <p:cNvSpPr/>
            <p:nvPr/>
          </p:nvSpPr>
          <p:spPr>
            <a:xfrm>
              <a:off x="-1" y="-1"/>
              <a:ext cx="494329" cy="4401047"/>
            </a:xfrm>
            <a:custGeom>
              <a:avLst/>
              <a:gdLst/>
              <a:ahLst/>
              <a:cxnLst/>
              <a:rect l="l" t="t"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05" name="Google Shape;205;p26"/>
            <p:cNvSpPr/>
            <p:nvPr/>
          </p:nvSpPr>
          <p:spPr>
            <a:xfrm>
              <a:off x="523067" y="4317258"/>
              <a:ext cx="423437" cy="1580700"/>
            </a:xfrm>
            <a:custGeom>
              <a:avLst/>
              <a:gdLst/>
              <a:ahLst/>
              <a:cxnLst/>
              <a:rect l="l" t="t"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06" name="Google Shape;206;p26"/>
            <p:cNvSpPr/>
            <p:nvPr/>
          </p:nvSpPr>
          <p:spPr>
            <a:xfrm>
              <a:off x="979074" y="5863468"/>
              <a:ext cx="431102" cy="990572"/>
            </a:xfrm>
            <a:custGeom>
              <a:avLst/>
              <a:gdLst/>
              <a:ahLst/>
              <a:cxnLst/>
              <a:rect l="l" t="t"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07" name="Google Shape;207;p26"/>
            <p:cNvSpPr/>
            <p:nvPr/>
          </p:nvSpPr>
          <p:spPr>
            <a:xfrm>
              <a:off x="494326" y="4365158"/>
              <a:ext cx="551809" cy="2235971"/>
            </a:xfrm>
            <a:custGeom>
              <a:avLst/>
              <a:gdLst/>
              <a:ahLst/>
              <a:cxnLst/>
              <a:rect l="l" t="t"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08" name="Google Shape;208;p26"/>
            <p:cNvSpPr/>
            <p:nvPr/>
          </p:nvSpPr>
          <p:spPr>
            <a:xfrm>
              <a:off x="444311" y="1289983"/>
              <a:ext cx="170726" cy="3027277"/>
            </a:xfrm>
            <a:custGeom>
              <a:avLst/>
              <a:gdLst/>
              <a:ahLst/>
              <a:cxnLst/>
              <a:rect l="l" t="t"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09" name="Google Shape;209;p26"/>
            <p:cNvSpPr/>
            <p:nvPr/>
          </p:nvSpPr>
          <p:spPr>
            <a:xfrm>
              <a:off x="1084453" y="6572387"/>
              <a:ext cx="134121" cy="281655"/>
            </a:xfrm>
            <a:custGeom>
              <a:avLst/>
              <a:gdLst/>
              <a:ahLst/>
              <a:cxnLst/>
              <a:rect l="l" t="t"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10" name="Google Shape;210;p26"/>
            <p:cNvSpPr/>
            <p:nvPr/>
          </p:nvSpPr>
          <p:spPr>
            <a:xfrm>
              <a:off x="475166" y="4108415"/>
              <a:ext cx="82391" cy="511574"/>
            </a:xfrm>
            <a:custGeom>
              <a:avLst/>
              <a:gdLst/>
              <a:ahLst/>
              <a:cxnLst/>
              <a:rect l="l" t="t"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11" name="Google Shape;211;p26"/>
            <p:cNvSpPr/>
            <p:nvPr/>
          </p:nvSpPr>
          <p:spPr>
            <a:xfrm>
              <a:off x="946501" y="3146585"/>
              <a:ext cx="1410175" cy="2716885"/>
            </a:xfrm>
            <a:custGeom>
              <a:avLst/>
              <a:gdLst/>
              <a:ahLst/>
              <a:cxnLst/>
              <a:rect l="l" t="t"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12" name="Google Shape;212;p26"/>
            <p:cNvSpPr/>
            <p:nvPr/>
          </p:nvSpPr>
          <p:spPr>
            <a:xfrm>
              <a:off x="1046133" y="6601126"/>
              <a:ext cx="120710" cy="252914"/>
            </a:xfrm>
            <a:custGeom>
              <a:avLst/>
              <a:gdLst/>
              <a:ahLst/>
              <a:cxnLst/>
              <a:rect l="l" t="t"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13" name="Google Shape;213;p26"/>
            <p:cNvSpPr/>
            <p:nvPr/>
          </p:nvSpPr>
          <p:spPr>
            <a:xfrm>
              <a:off x="946501" y="5897956"/>
              <a:ext cx="137954" cy="674433"/>
            </a:xfrm>
            <a:custGeom>
              <a:avLst/>
              <a:gdLst/>
              <a:ahLst/>
              <a:cxnLst/>
              <a:rect l="l" t="t"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14" name="Google Shape;214;p26"/>
            <p:cNvSpPr/>
            <p:nvPr/>
          </p:nvSpPr>
          <p:spPr>
            <a:xfrm>
              <a:off x="946501" y="5773415"/>
              <a:ext cx="38322" cy="228006"/>
            </a:xfrm>
            <a:custGeom>
              <a:avLst/>
              <a:gdLst/>
              <a:ahLst/>
              <a:cxnLst/>
              <a:rect l="l" t="t"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15" name="Google Shape;215;p26"/>
            <p:cNvSpPr/>
            <p:nvPr/>
          </p:nvSpPr>
          <p:spPr>
            <a:xfrm>
              <a:off x="979074" y="6323307"/>
              <a:ext cx="210762" cy="530734"/>
            </a:xfrm>
            <a:custGeom>
              <a:avLst/>
              <a:gdLst/>
              <a:ahLst/>
              <a:cxnLst/>
              <a:rect l="l" t="t"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sp>
        <p:nvSpPr>
          <p:cNvPr id="216" name="Google Shape;216;p26"/>
          <p:cNvSpPr/>
          <p:nvPr/>
        </p:nvSpPr>
        <p:spPr>
          <a:xfrm>
            <a:off x="-2" y="0"/>
            <a:ext cx="182884" cy="6858000"/>
          </a:xfrm>
          <a:prstGeom prst="rect">
            <a:avLst/>
          </a:pr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17" name="Google Shape;217;p26"/>
          <p:cNvSpPr txBox="1">
            <a:spLocks noGrp="1"/>
          </p:cNvSpPr>
          <p:nvPr>
            <p:ph type="title"/>
          </p:nvPr>
        </p:nvSpPr>
        <p:spPr>
          <a:xfrm>
            <a:off x="2849947" y="609600"/>
            <a:ext cx="8393929" cy="2895600"/>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262626"/>
              </a:buClr>
              <a:buSzPts val="4800"/>
              <a:buFont typeface="Century Gothic"/>
              <a:buNone/>
              <a:defRPr sz="4800"/>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218" name="Google Shape;218;p26"/>
          <p:cNvSpPr txBox="1">
            <a:spLocks noGrp="1"/>
          </p:cNvSpPr>
          <p:nvPr>
            <p:ph type="body" idx="1"/>
          </p:nvPr>
        </p:nvSpPr>
        <p:spPr>
          <a:xfrm>
            <a:off x="3275012" y="3505200"/>
            <a:ext cx="7536555" cy="381000"/>
          </a:xfrm>
          <a:prstGeom prst="rect">
            <a:avLst/>
          </a:prstGeom>
          <a:noFill/>
          <a:ln>
            <a:noFill/>
          </a:ln>
        </p:spPr>
        <p:txBody>
          <a:bodyPr spcFirstLastPara="1" wrap="square" lIns="45700" tIns="45700" rIns="45700" bIns="45700" anchor="ctr" anchorCtr="0">
            <a:normAutofit/>
          </a:bodyPr>
          <a:lstStyle>
            <a:lvl1pPr marL="457200" lvl="0" indent="-228600" algn="l">
              <a:lnSpc>
                <a:spcPct val="100000"/>
              </a:lnSpc>
              <a:spcBef>
                <a:spcPts val="1000"/>
              </a:spcBef>
              <a:spcAft>
                <a:spcPts val="0"/>
              </a:spcAft>
              <a:buClr>
                <a:srgbClr val="808080"/>
              </a:buClr>
              <a:buSzPts val="1600"/>
              <a:buFont typeface="Century Gothic"/>
              <a:buNone/>
              <a:defRPr sz="1600">
                <a:solidFill>
                  <a:srgbClr val="808080"/>
                </a:solidFill>
              </a:defRPr>
            </a:lvl1pPr>
            <a:lvl2pPr marL="914400" lvl="1" indent="-228600" algn="l">
              <a:lnSpc>
                <a:spcPct val="100000"/>
              </a:lnSpc>
              <a:spcBef>
                <a:spcPts val="1000"/>
              </a:spcBef>
              <a:spcAft>
                <a:spcPts val="0"/>
              </a:spcAft>
              <a:buClr>
                <a:srgbClr val="808080"/>
              </a:buClr>
              <a:buSzPts val="1600"/>
              <a:buFont typeface="Century Gothic"/>
              <a:buNone/>
              <a:defRPr sz="1600">
                <a:solidFill>
                  <a:srgbClr val="808080"/>
                </a:solidFill>
              </a:defRPr>
            </a:lvl2pPr>
            <a:lvl3pPr marL="1371600" lvl="2" indent="-228600" algn="l">
              <a:lnSpc>
                <a:spcPct val="100000"/>
              </a:lnSpc>
              <a:spcBef>
                <a:spcPts val="1000"/>
              </a:spcBef>
              <a:spcAft>
                <a:spcPts val="0"/>
              </a:spcAft>
              <a:buClr>
                <a:srgbClr val="808080"/>
              </a:buClr>
              <a:buSzPts val="1600"/>
              <a:buFont typeface="Century Gothic"/>
              <a:buNone/>
              <a:defRPr sz="1600">
                <a:solidFill>
                  <a:srgbClr val="808080"/>
                </a:solidFill>
              </a:defRPr>
            </a:lvl3pPr>
            <a:lvl4pPr marL="1828800" lvl="3" indent="-228600" algn="l">
              <a:lnSpc>
                <a:spcPct val="100000"/>
              </a:lnSpc>
              <a:spcBef>
                <a:spcPts val="1000"/>
              </a:spcBef>
              <a:spcAft>
                <a:spcPts val="0"/>
              </a:spcAft>
              <a:buClr>
                <a:srgbClr val="808080"/>
              </a:buClr>
              <a:buSzPts val="1600"/>
              <a:buFont typeface="Century Gothic"/>
              <a:buNone/>
              <a:defRPr sz="1600">
                <a:solidFill>
                  <a:srgbClr val="808080"/>
                </a:solidFill>
              </a:defRPr>
            </a:lvl4pPr>
            <a:lvl5pPr marL="2286000" lvl="4" indent="-228600" algn="l">
              <a:lnSpc>
                <a:spcPct val="100000"/>
              </a:lnSpc>
              <a:spcBef>
                <a:spcPts val="1000"/>
              </a:spcBef>
              <a:spcAft>
                <a:spcPts val="0"/>
              </a:spcAft>
              <a:buClr>
                <a:srgbClr val="808080"/>
              </a:buClr>
              <a:buSzPts val="1600"/>
              <a:buFont typeface="Century Gothic"/>
              <a:buNone/>
              <a:defRPr sz="1600">
                <a:solidFill>
                  <a:srgbClr val="808080"/>
                </a:solidFill>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19" name="Google Shape;219;p26"/>
          <p:cNvSpPr txBox="1">
            <a:spLocks noGrp="1"/>
          </p:cNvSpPr>
          <p:nvPr>
            <p:ph type="body" idx="2"/>
          </p:nvPr>
        </p:nvSpPr>
        <p:spPr>
          <a:xfrm>
            <a:off x="2589210" y="4354045"/>
            <a:ext cx="8915401" cy="1555866"/>
          </a:xfrm>
          <a:prstGeom prst="rect">
            <a:avLst/>
          </a:prstGeom>
          <a:noFill/>
          <a:ln>
            <a:noFill/>
          </a:ln>
        </p:spPr>
        <p:txBody>
          <a:bodyPr spcFirstLastPara="1" wrap="square" lIns="45700" tIns="45700" rIns="45700" bIns="45700" anchor="ctr"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20" name="Google Shape;220;p26"/>
          <p:cNvSpPr/>
          <p:nvPr/>
        </p:nvSpPr>
        <p:spPr>
          <a:xfrm rot="10800000" flipH="1">
            <a:off x="-4190" y="3178175"/>
            <a:ext cx="1595615" cy="507297"/>
          </a:xfrm>
          <a:custGeom>
            <a:avLst/>
            <a:gdLst/>
            <a:ahLst/>
            <a:cxnLst/>
            <a:rect l="l" t="t"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21" name="Google Shape;221;p26"/>
          <p:cNvSpPr txBox="1"/>
          <p:nvPr/>
        </p:nvSpPr>
        <p:spPr>
          <a:xfrm>
            <a:off x="2513371" y="327093"/>
            <a:ext cx="518162" cy="12266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chemeClr val="accent1"/>
              </a:buClr>
              <a:buSzPts val="8000"/>
              <a:buFont typeface="Arial"/>
              <a:buNone/>
            </a:pPr>
            <a:r>
              <a:rPr lang="en-US" sz="8000" b="0" i="0" u="none" strike="noStrike" cap="none">
                <a:solidFill>
                  <a:schemeClr val="accent1"/>
                </a:solidFill>
                <a:latin typeface="Arial"/>
                <a:ea typeface="Arial"/>
                <a:cs typeface="Arial"/>
                <a:sym typeface="Arial"/>
              </a:rPr>
              <a:t>“</a:t>
            </a:r>
            <a:endParaRPr/>
          </a:p>
        </p:txBody>
      </p:sp>
      <p:sp>
        <p:nvSpPr>
          <p:cNvPr id="222" name="Google Shape;222;p26"/>
          <p:cNvSpPr txBox="1"/>
          <p:nvPr/>
        </p:nvSpPr>
        <p:spPr>
          <a:xfrm>
            <a:off x="11160570" y="2584393"/>
            <a:ext cx="518162" cy="1226601"/>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chemeClr val="accent1"/>
              </a:buClr>
              <a:buSzPts val="8000"/>
              <a:buFont typeface="Arial"/>
              <a:buNone/>
            </a:pPr>
            <a:r>
              <a:rPr lang="en-US" sz="8000" b="0" i="0" u="none" strike="noStrike" cap="none">
                <a:solidFill>
                  <a:schemeClr val="accent1"/>
                </a:solidFill>
                <a:latin typeface="Arial"/>
                <a:ea typeface="Arial"/>
                <a:cs typeface="Arial"/>
                <a:sym typeface="Arial"/>
              </a:rPr>
              <a:t>”</a:t>
            </a:r>
            <a:endParaRPr/>
          </a:p>
        </p:txBody>
      </p:sp>
      <p:sp>
        <p:nvSpPr>
          <p:cNvPr id="223" name="Google Shape;223;p26"/>
          <p:cNvSpPr txBox="1">
            <a:spLocks noGrp="1"/>
          </p:cNvSpPr>
          <p:nvPr>
            <p:ph type="sldNum" idx="12"/>
          </p:nvPr>
        </p:nvSpPr>
        <p:spPr>
          <a:xfrm>
            <a:off x="925908" y="3228582"/>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224"/>
        <p:cNvGrpSpPr/>
        <p:nvPr/>
      </p:nvGrpSpPr>
      <p:grpSpPr>
        <a:xfrm>
          <a:off x="0" y="0"/>
          <a:ext cx="0" cy="0"/>
          <a:chOff x="0" y="0"/>
          <a:chExt cx="0" cy="0"/>
        </a:xfrm>
      </p:grpSpPr>
      <p:grpSp>
        <p:nvGrpSpPr>
          <p:cNvPr id="225" name="Google Shape;225;p27"/>
          <p:cNvGrpSpPr/>
          <p:nvPr/>
        </p:nvGrpSpPr>
        <p:grpSpPr>
          <a:xfrm>
            <a:off x="-2" y="228600"/>
            <a:ext cx="2851523" cy="6638631"/>
            <a:chOff x="-2" y="0"/>
            <a:chExt cx="2851521" cy="6638630"/>
          </a:xfrm>
        </p:grpSpPr>
        <p:sp>
          <p:nvSpPr>
            <p:cNvPr id="226" name="Google Shape;226;p27"/>
            <p:cNvSpPr/>
            <p:nvPr/>
          </p:nvSpPr>
          <p:spPr>
            <a:xfrm>
              <a:off x="-2" y="2346443"/>
              <a:ext cx="100645" cy="626218"/>
            </a:xfrm>
            <a:custGeom>
              <a:avLst/>
              <a:gdLst/>
              <a:ahLst/>
              <a:cxnLst/>
              <a:rect l="l" t="t"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27" name="Google Shape;227;p27"/>
            <p:cNvSpPr/>
            <p:nvPr/>
          </p:nvSpPr>
          <p:spPr>
            <a:xfrm>
              <a:off x="128598" y="2927929"/>
              <a:ext cx="646719" cy="2322217"/>
            </a:xfrm>
            <a:custGeom>
              <a:avLst/>
              <a:gdLst/>
              <a:ahLst/>
              <a:cxnLst/>
              <a:rect l="l" t="t"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28" name="Google Shape;228;p27"/>
            <p:cNvSpPr/>
            <p:nvPr/>
          </p:nvSpPr>
          <p:spPr>
            <a:xfrm>
              <a:off x="806998" y="5218460"/>
              <a:ext cx="609444" cy="1420168"/>
            </a:xfrm>
            <a:custGeom>
              <a:avLst/>
              <a:gdLst/>
              <a:ahLst/>
              <a:cxnLst/>
              <a:rect l="l" t="t"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29" name="Google Shape;229;p27"/>
            <p:cNvSpPr/>
            <p:nvPr/>
          </p:nvSpPr>
          <p:spPr>
            <a:xfrm>
              <a:off x="959824" y="6275199"/>
              <a:ext cx="171466" cy="363431"/>
            </a:xfrm>
            <a:custGeom>
              <a:avLst/>
              <a:gdLst/>
              <a:ahLst/>
              <a:cxnLst/>
              <a:rect l="l" t="t"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30" name="Google Shape;230;p27"/>
            <p:cNvSpPr/>
            <p:nvPr/>
          </p:nvSpPr>
          <p:spPr>
            <a:xfrm>
              <a:off x="100640" y="2972659"/>
              <a:ext cx="821911" cy="3328634"/>
            </a:xfrm>
            <a:custGeom>
              <a:avLst/>
              <a:gdLst/>
              <a:ahLst/>
              <a:cxnLst/>
              <a:rect l="l" t="t"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31" name="Google Shape;231;p27"/>
            <p:cNvSpPr/>
            <p:nvPr/>
          </p:nvSpPr>
          <p:spPr>
            <a:xfrm>
              <a:off x="26124" y="0"/>
              <a:ext cx="102476" cy="2927931"/>
            </a:xfrm>
            <a:custGeom>
              <a:avLst/>
              <a:gdLst/>
              <a:ahLst/>
              <a:cxnLst/>
              <a:rect l="l" t="t"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32" name="Google Shape;232;p27"/>
            <p:cNvSpPr/>
            <p:nvPr/>
          </p:nvSpPr>
          <p:spPr>
            <a:xfrm>
              <a:off x="78276" y="2715463"/>
              <a:ext cx="78279" cy="493893"/>
            </a:xfrm>
            <a:custGeom>
              <a:avLst/>
              <a:gdLst/>
              <a:ahLst/>
              <a:cxnLst/>
              <a:rect l="l" t="t"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33" name="Google Shape;233;p27"/>
            <p:cNvSpPr/>
            <p:nvPr/>
          </p:nvSpPr>
          <p:spPr>
            <a:xfrm>
              <a:off x="769723" y="5250144"/>
              <a:ext cx="190103" cy="1025056"/>
            </a:xfrm>
            <a:custGeom>
              <a:avLst/>
              <a:gdLst/>
              <a:ahLst/>
              <a:cxnLst/>
              <a:rect l="l" t="t"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34" name="Google Shape;234;p27"/>
            <p:cNvSpPr/>
            <p:nvPr/>
          </p:nvSpPr>
          <p:spPr>
            <a:xfrm>
              <a:off x="775314" y="1170426"/>
              <a:ext cx="2076205" cy="4048036"/>
            </a:xfrm>
            <a:custGeom>
              <a:avLst/>
              <a:gdLst/>
              <a:ahLst/>
              <a:cxnLst/>
              <a:rect l="l" t="t"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35" name="Google Shape;235;p27"/>
            <p:cNvSpPr/>
            <p:nvPr/>
          </p:nvSpPr>
          <p:spPr>
            <a:xfrm>
              <a:off x="922549" y="6301291"/>
              <a:ext cx="162148" cy="337339"/>
            </a:xfrm>
            <a:custGeom>
              <a:avLst/>
              <a:gdLst/>
              <a:ahLst/>
              <a:cxnLst/>
              <a:rect l="l" t="t"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36" name="Google Shape;236;p27"/>
            <p:cNvSpPr/>
            <p:nvPr/>
          </p:nvSpPr>
          <p:spPr>
            <a:xfrm>
              <a:off x="769723" y="5130865"/>
              <a:ext cx="37277" cy="221787"/>
            </a:xfrm>
            <a:custGeom>
              <a:avLst/>
              <a:gdLst/>
              <a:ahLst/>
              <a:cxnLst/>
              <a:rect l="l" t="t"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37" name="Google Shape;237;p27"/>
            <p:cNvSpPr/>
            <p:nvPr/>
          </p:nvSpPr>
          <p:spPr>
            <a:xfrm>
              <a:off x="849863" y="6016138"/>
              <a:ext cx="238560" cy="622490"/>
            </a:xfrm>
            <a:custGeom>
              <a:avLst/>
              <a:gdLst/>
              <a:ahLst/>
              <a:cxnLst/>
              <a:rect l="l" t="t"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grpSp>
        <p:nvGrpSpPr>
          <p:cNvPr id="238" name="Google Shape;238;p27"/>
          <p:cNvGrpSpPr/>
          <p:nvPr/>
        </p:nvGrpSpPr>
        <p:grpSpPr>
          <a:xfrm>
            <a:off x="27219" y="-789"/>
            <a:ext cx="2356679" cy="6854045"/>
            <a:chOff x="-1" y="-1"/>
            <a:chExt cx="2356677" cy="6854043"/>
          </a:xfrm>
        </p:grpSpPr>
        <p:sp>
          <p:nvSpPr>
            <p:cNvPr id="239" name="Google Shape;239;p27"/>
            <p:cNvSpPr/>
            <p:nvPr/>
          </p:nvSpPr>
          <p:spPr>
            <a:xfrm>
              <a:off x="-1" y="-1"/>
              <a:ext cx="494329" cy="4401047"/>
            </a:xfrm>
            <a:custGeom>
              <a:avLst/>
              <a:gdLst/>
              <a:ahLst/>
              <a:cxnLst/>
              <a:rect l="l" t="t"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40" name="Google Shape;240;p27"/>
            <p:cNvSpPr/>
            <p:nvPr/>
          </p:nvSpPr>
          <p:spPr>
            <a:xfrm>
              <a:off x="523067" y="4317258"/>
              <a:ext cx="423437" cy="1580700"/>
            </a:xfrm>
            <a:custGeom>
              <a:avLst/>
              <a:gdLst/>
              <a:ahLst/>
              <a:cxnLst/>
              <a:rect l="l" t="t"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41" name="Google Shape;241;p27"/>
            <p:cNvSpPr/>
            <p:nvPr/>
          </p:nvSpPr>
          <p:spPr>
            <a:xfrm>
              <a:off x="979074" y="5863468"/>
              <a:ext cx="431102" cy="990572"/>
            </a:xfrm>
            <a:custGeom>
              <a:avLst/>
              <a:gdLst/>
              <a:ahLst/>
              <a:cxnLst/>
              <a:rect l="l" t="t"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42" name="Google Shape;242;p27"/>
            <p:cNvSpPr/>
            <p:nvPr/>
          </p:nvSpPr>
          <p:spPr>
            <a:xfrm>
              <a:off x="494326" y="4365158"/>
              <a:ext cx="551809" cy="2235971"/>
            </a:xfrm>
            <a:custGeom>
              <a:avLst/>
              <a:gdLst/>
              <a:ahLst/>
              <a:cxnLst/>
              <a:rect l="l" t="t"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43" name="Google Shape;243;p27"/>
            <p:cNvSpPr/>
            <p:nvPr/>
          </p:nvSpPr>
          <p:spPr>
            <a:xfrm>
              <a:off x="444311" y="1289983"/>
              <a:ext cx="170726" cy="3027277"/>
            </a:xfrm>
            <a:custGeom>
              <a:avLst/>
              <a:gdLst/>
              <a:ahLst/>
              <a:cxnLst/>
              <a:rect l="l" t="t"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44" name="Google Shape;244;p27"/>
            <p:cNvSpPr/>
            <p:nvPr/>
          </p:nvSpPr>
          <p:spPr>
            <a:xfrm>
              <a:off x="1084453" y="6572387"/>
              <a:ext cx="134121" cy="281655"/>
            </a:xfrm>
            <a:custGeom>
              <a:avLst/>
              <a:gdLst/>
              <a:ahLst/>
              <a:cxnLst/>
              <a:rect l="l" t="t"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45" name="Google Shape;245;p27"/>
            <p:cNvSpPr/>
            <p:nvPr/>
          </p:nvSpPr>
          <p:spPr>
            <a:xfrm>
              <a:off x="475166" y="4108415"/>
              <a:ext cx="82391" cy="511574"/>
            </a:xfrm>
            <a:custGeom>
              <a:avLst/>
              <a:gdLst/>
              <a:ahLst/>
              <a:cxnLst/>
              <a:rect l="l" t="t"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46" name="Google Shape;246;p27"/>
            <p:cNvSpPr/>
            <p:nvPr/>
          </p:nvSpPr>
          <p:spPr>
            <a:xfrm>
              <a:off x="946501" y="3146585"/>
              <a:ext cx="1410175" cy="2716885"/>
            </a:xfrm>
            <a:custGeom>
              <a:avLst/>
              <a:gdLst/>
              <a:ahLst/>
              <a:cxnLst/>
              <a:rect l="l" t="t"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47" name="Google Shape;247;p27"/>
            <p:cNvSpPr/>
            <p:nvPr/>
          </p:nvSpPr>
          <p:spPr>
            <a:xfrm>
              <a:off x="1046133" y="6601126"/>
              <a:ext cx="120710" cy="252914"/>
            </a:xfrm>
            <a:custGeom>
              <a:avLst/>
              <a:gdLst/>
              <a:ahLst/>
              <a:cxnLst/>
              <a:rect l="l" t="t"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48" name="Google Shape;248;p27"/>
            <p:cNvSpPr/>
            <p:nvPr/>
          </p:nvSpPr>
          <p:spPr>
            <a:xfrm>
              <a:off x="946501" y="5897956"/>
              <a:ext cx="137954" cy="674433"/>
            </a:xfrm>
            <a:custGeom>
              <a:avLst/>
              <a:gdLst/>
              <a:ahLst/>
              <a:cxnLst/>
              <a:rect l="l" t="t"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49" name="Google Shape;249;p27"/>
            <p:cNvSpPr/>
            <p:nvPr/>
          </p:nvSpPr>
          <p:spPr>
            <a:xfrm>
              <a:off x="946501" y="5773415"/>
              <a:ext cx="38322" cy="228006"/>
            </a:xfrm>
            <a:custGeom>
              <a:avLst/>
              <a:gdLst/>
              <a:ahLst/>
              <a:cxnLst/>
              <a:rect l="l" t="t"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50" name="Google Shape;250;p27"/>
            <p:cNvSpPr/>
            <p:nvPr/>
          </p:nvSpPr>
          <p:spPr>
            <a:xfrm>
              <a:off x="979074" y="6323307"/>
              <a:ext cx="210762" cy="530734"/>
            </a:xfrm>
            <a:custGeom>
              <a:avLst/>
              <a:gdLst/>
              <a:ahLst/>
              <a:cxnLst/>
              <a:rect l="l" t="t"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sp>
        <p:nvSpPr>
          <p:cNvPr id="251" name="Google Shape;251;p27"/>
          <p:cNvSpPr/>
          <p:nvPr/>
        </p:nvSpPr>
        <p:spPr>
          <a:xfrm>
            <a:off x="-2" y="0"/>
            <a:ext cx="182884" cy="6858000"/>
          </a:xfrm>
          <a:prstGeom prst="rect">
            <a:avLst/>
          </a:pr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52" name="Google Shape;252;p27"/>
          <p:cNvSpPr txBox="1">
            <a:spLocks noGrp="1"/>
          </p:cNvSpPr>
          <p:nvPr>
            <p:ph type="title"/>
          </p:nvPr>
        </p:nvSpPr>
        <p:spPr>
          <a:xfrm>
            <a:off x="2589213" y="2438400"/>
            <a:ext cx="8915401" cy="2724845"/>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262626"/>
              </a:buClr>
              <a:buSzPts val="4800"/>
              <a:buFont typeface="Century Gothic"/>
              <a:buNone/>
              <a:defRPr sz="4800"/>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253" name="Google Shape;253;p27"/>
          <p:cNvSpPr txBox="1">
            <a:spLocks noGrp="1"/>
          </p:cNvSpPr>
          <p:nvPr>
            <p:ph type="body" idx="1"/>
          </p:nvPr>
        </p:nvSpPr>
        <p:spPr>
          <a:xfrm>
            <a:off x="2589213" y="5181600"/>
            <a:ext cx="8915401" cy="729622"/>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1000"/>
              </a:spcBef>
              <a:spcAft>
                <a:spcPts val="0"/>
              </a:spcAft>
              <a:buClr>
                <a:srgbClr val="595959"/>
              </a:buClr>
              <a:buSzPts val="1800"/>
              <a:buFont typeface="Century Gothic"/>
              <a:buNone/>
              <a:defRPr>
                <a:solidFill>
                  <a:srgbClr val="595959"/>
                </a:solidFill>
              </a:defRPr>
            </a:lvl1pPr>
            <a:lvl2pPr marL="914400" lvl="1" indent="-342900" algn="l">
              <a:lnSpc>
                <a:spcPct val="100000"/>
              </a:lnSpc>
              <a:spcBef>
                <a:spcPts val="1000"/>
              </a:spcBef>
              <a:spcAft>
                <a:spcPts val="0"/>
              </a:spcAft>
              <a:buClr>
                <a:srgbClr val="595959"/>
              </a:buClr>
              <a:buSzPts val="1800"/>
              <a:buFont typeface="Century Gothic"/>
              <a:buChar char="´"/>
              <a:defRPr>
                <a:solidFill>
                  <a:srgbClr val="595959"/>
                </a:solidFill>
              </a:defRPr>
            </a:lvl2pPr>
            <a:lvl3pPr marL="1371600" lvl="2" indent="-342900" algn="l">
              <a:lnSpc>
                <a:spcPct val="100000"/>
              </a:lnSpc>
              <a:spcBef>
                <a:spcPts val="1000"/>
              </a:spcBef>
              <a:spcAft>
                <a:spcPts val="0"/>
              </a:spcAft>
              <a:buClr>
                <a:srgbClr val="595959"/>
              </a:buClr>
              <a:buSzPts val="1800"/>
              <a:buFont typeface="Century Gothic"/>
              <a:buChar char="´"/>
              <a:defRPr>
                <a:solidFill>
                  <a:srgbClr val="595959"/>
                </a:solidFill>
              </a:defRPr>
            </a:lvl3pPr>
            <a:lvl4pPr marL="1828800" lvl="3" indent="-342900" algn="l">
              <a:lnSpc>
                <a:spcPct val="100000"/>
              </a:lnSpc>
              <a:spcBef>
                <a:spcPts val="1000"/>
              </a:spcBef>
              <a:spcAft>
                <a:spcPts val="0"/>
              </a:spcAft>
              <a:buClr>
                <a:srgbClr val="595959"/>
              </a:buClr>
              <a:buSzPts val="1800"/>
              <a:buFont typeface="Century Gothic"/>
              <a:buChar char="´"/>
              <a:defRPr>
                <a:solidFill>
                  <a:srgbClr val="595959"/>
                </a:solidFill>
              </a:defRPr>
            </a:lvl4pPr>
            <a:lvl5pPr marL="2286000" lvl="4" indent="-342900" algn="l">
              <a:lnSpc>
                <a:spcPct val="100000"/>
              </a:lnSpc>
              <a:spcBef>
                <a:spcPts val="1000"/>
              </a:spcBef>
              <a:spcAft>
                <a:spcPts val="0"/>
              </a:spcAft>
              <a:buClr>
                <a:srgbClr val="595959"/>
              </a:buClr>
              <a:buSzPts val="1800"/>
              <a:buFont typeface="Century Gothic"/>
              <a:buChar char="´"/>
              <a:defRPr>
                <a:solidFill>
                  <a:srgbClr val="595959"/>
                </a:solidFill>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54" name="Google Shape;254;p27"/>
          <p:cNvSpPr/>
          <p:nvPr/>
        </p:nvSpPr>
        <p:spPr>
          <a:xfrm rot="10800000" flipH="1">
            <a:off x="-4190" y="4911725"/>
            <a:ext cx="1595615" cy="507297"/>
          </a:xfrm>
          <a:custGeom>
            <a:avLst/>
            <a:gdLst/>
            <a:ahLst/>
            <a:cxnLst/>
            <a:rect l="l" t="t"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55" name="Google Shape;255;p27"/>
          <p:cNvSpPr txBox="1">
            <a:spLocks noGrp="1"/>
          </p:cNvSpPr>
          <p:nvPr>
            <p:ph type="sldNum" idx="12"/>
          </p:nvPr>
        </p:nvSpPr>
        <p:spPr>
          <a:xfrm>
            <a:off x="925908" y="4967530"/>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Quote Name Card">
  <p:cSld name="Quote Name Card">
    <p:spTree>
      <p:nvGrpSpPr>
        <p:cNvPr id="1" name="Shape 256"/>
        <p:cNvGrpSpPr/>
        <p:nvPr/>
      </p:nvGrpSpPr>
      <p:grpSpPr>
        <a:xfrm>
          <a:off x="0" y="0"/>
          <a:ext cx="0" cy="0"/>
          <a:chOff x="0" y="0"/>
          <a:chExt cx="0" cy="0"/>
        </a:xfrm>
      </p:grpSpPr>
      <p:grpSp>
        <p:nvGrpSpPr>
          <p:cNvPr id="257" name="Google Shape;257;p28"/>
          <p:cNvGrpSpPr/>
          <p:nvPr/>
        </p:nvGrpSpPr>
        <p:grpSpPr>
          <a:xfrm>
            <a:off x="-2" y="228600"/>
            <a:ext cx="2851523" cy="6638631"/>
            <a:chOff x="-2" y="0"/>
            <a:chExt cx="2851521" cy="6638630"/>
          </a:xfrm>
        </p:grpSpPr>
        <p:sp>
          <p:nvSpPr>
            <p:cNvPr id="258" name="Google Shape;258;p28"/>
            <p:cNvSpPr/>
            <p:nvPr/>
          </p:nvSpPr>
          <p:spPr>
            <a:xfrm>
              <a:off x="-2" y="2346443"/>
              <a:ext cx="100645" cy="626218"/>
            </a:xfrm>
            <a:custGeom>
              <a:avLst/>
              <a:gdLst/>
              <a:ahLst/>
              <a:cxnLst/>
              <a:rect l="l" t="t"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59" name="Google Shape;259;p28"/>
            <p:cNvSpPr/>
            <p:nvPr/>
          </p:nvSpPr>
          <p:spPr>
            <a:xfrm>
              <a:off x="128598" y="2927929"/>
              <a:ext cx="646719" cy="2322217"/>
            </a:xfrm>
            <a:custGeom>
              <a:avLst/>
              <a:gdLst/>
              <a:ahLst/>
              <a:cxnLst/>
              <a:rect l="l" t="t"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60" name="Google Shape;260;p28"/>
            <p:cNvSpPr/>
            <p:nvPr/>
          </p:nvSpPr>
          <p:spPr>
            <a:xfrm>
              <a:off x="806998" y="5218460"/>
              <a:ext cx="609444" cy="1420168"/>
            </a:xfrm>
            <a:custGeom>
              <a:avLst/>
              <a:gdLst/>
              <a:ahLst/>
              <a:cxnLst/>
              <a:rect l="l" t="t"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61" name="Google Shape;261;p28"/>
            <p:cNvSpPr/>
            <p:nvPr/>
          </p:nvSpPr>
          <p:spPr>
            <a:xfrm>
              <a:off x="959824" y="6275199"/>
              <a:ext cx="171466" cy="363431"/>
            </a:xfrm>
            <a:custGeom>
              <a:avLst/>
              <a:gdLst/>
              <a:ahLst/>
              <a:cxnLst/>
              <a:rect l="l" t="t"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62" name="Google Shape;262;p28"/>
            <p:cNvSpPr/>
            <p:nvPr/>
          </p:nvSpPr>
          <p:spPr>
            <a:xfrm>
              <a:off x="100640" y="2972659"/>
              <a:ext cx="821911" cy="3328634"/>
            </a:xfrm>
            <a:custGeom>
              <a:avLst/>
              <a:gdLst/>
              <a:ahLst/>
              <a:cxnLst/>
              <a:rect l="l" t="t"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63" name="Google Shape;263;p28"/>
            <p:cNvSpPr/>
            <p:nvPr/>
          </p:nvSpPr>
          <p:spPr>
            <a:xfrm>
              <a:off x="26124" y="0"/>
              <a:ext cx="102476" cy="2927931"/>
            </a:xfrm>
            <a:custGeom>
              <a:avLst/>
              <a:gdLst/>
              <a:ahLst/>
              <a:cxnLst/>
              <a:rect l="l" t="t"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64" name="Google Shape;264;p28"/>
            <p:cNvSpPr/>
            <p:nvPr/>
          </p:nvSpPr>
          <p:spPr>
            <a:xfrm>
              <a:off x="78276" y="2715463"/>
              <a:ext cx="78279" cy="493893"/>
            </a:xfrm>
            <a:custGeom>
              <a:avLst/>
              <a:gdLst/>
              <a:ahLst/>
              <a:cxnLst/>
              <a:rect l="l" t="t"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65" name="Google Shape;265;p28"/>
            <p:cNvSpPr/>
            <p:nvPr/>
          </p:nvSpPr>
          <p:spPr>
            <a:xfrm>
              <a:off x="769723" y="5250144"/>
              <a:ext cx="190103" cy="1025056"/>
            </a:xfrm>
            <a:custGeom>
              <a:avLst/>
              <a:gdLst/>
              <a:ahLst/>
              <a:cxnLst/>
              <a:rect l="l" t="t"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66" name="Google Shape;266;p28"/>
            <p:cNvSpPr/>
            <p:nvPr/>
          </p:nvSpPr>
          <p:spPr>
            <a:xfrm>
              <a:off x="775314" y="1170426"/>
              <a:ext cx="2076205" cy="4048036"/>
            </a:xfrm>
            <a:custGeom>
              <a:avLst/>
              <a:gdLst/>
              <a:ahLst/>
              <a:cxnLst/>
              <a:rect l="l" t="t"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67" name="Google Shape;267;p28"/>
            <p:cNvSpPr/>
            <p:nvPr/>
          </p:nvSpPr>
          <p:spPr>
            <a:xfrm>
              <a:off x="922549" y="6301291"/>
              <a:ext cx="162148" cy="337339"/>
            </a:xfrm>
            <a:custGeom>
              <a:avLst/>
              <a:gdLst/>
              <a:ahLst/>
              <a:cxnLst/>
              <a:rect l="l" t="t"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68" name="Google Shape;268;p28"/>
            <p:cNvSpPr/>
            <p:nvPr/>
          </p:nvSpPr>
          <p:spPr>
            <a:xfrm>
              <a:off x="769723" y="5130865"/>
              <a:ext cx="37277" cy="221787"/>
            </a:xfrm>
            <a:custGeom>
              <a:avLst/>
              <a:gdLst/>
              <a:ahLst/>
              <a:cxnLst/>
              <a:rect l="l" t="t"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69" name="Google Shape;269;p28"/>
            <p:cNvSpPr/>
            <p:nvPr/>
          </p:nvSpPr>
          <p:spPr>
            <a:xfrm>
              <a:off x="849863" y="6016138"/>
              <a:ext cx="238560" cy="622490"/>
            </a:xfrm>
            <a:custGeom>
              <a:avLst/>
              <a:gdLst/>
              <a:ahLst/>
              <a:cxnLst/>
              <a:rect l="l" t="t"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grpSp>
        <p:nvGrpSpPr>
          <p:cNvPr id="270" name="Google Shape;270;p28"/>
          <p:cNvGrpSpPr/>
          <p:nvPr/>
        </p:nvGrpSpPr>
        <p:grpSpPr>
          <a:xfrm>
            <a:off x="27219" y="-789"/>
            <a:ext cx="2356679" cy="6854045"/>
            <a:chOff x="-1" y="-1"/>
            <a:chExt cx="2356677" cy="6854043"/>
          </a:xfrm>
        </p:grpSpPr>
        <p:sp>
          <p:nvSpPr>
            <p:cNvPr id="271" name="Google Shape;271;p28"/>
            <p:cNvSpPr/>
            <p:nvPr/>
          </p:nvSpPr>
          <p:spPr>
            <a:xfrm>
              <a:off x="-1" y="-1"/>
              <a:ext cx="494329" cy="4401047"/>
            </a:xfrm>
            <a:custGeom>
              <a:avLst/>
              <a:gdLst/>
              <a:ahLst/>
              <a:cxnLst/>
              <a:rect l="l" t="t"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72" name="Google Shape;272;p28"/>
            <p:cNvSpPr/>
            <p:nvPr/>
          </p:nvSpPr>
          <p:spPr>
            <a:xfrm>
              <a:off x="523067" y="4317258"/>
              <a:ext cx="423437" cy="1580700"/>
            </a:xfrm>
            <a:custGeom>
              <a:avLst/>
              <a:gdLst/>
              <a:ahLst/>
              <a:cxnLst/>
              <a:rect l="l" t="t"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73" name="Google Shape;273;p28"/>
            <p:cNvSpPr/>
            <p:nvPr/>
          </p:nvSpPr>
          <p:spPr>
            <a:xfrm>
              <a:off x="979074" y="5863468"/>
              <a:ext cx="431102" cy="990572"/>
            </a:xfrm>
            <a:custGeom>
              <a:avLst/>
              <a:gdLst/>
              <a:ahLst/>
              <a:cxnLst/>
              <a:rect l="l" t="t"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74" name="Google Shape;274;p28"/>
            <p:cNvSpPr/>
            <p:nvPr/>
          </p:nvSpPr>
          <p:spPr>
            <a:xfrm>
              <a:off x="494326" y="4365158"/>
              <a:ext cx="551809" cy="2235971"/>
            </a:xfrm>
            <a:custGeom>
              <a:avLst/>
              <a:gdLst/>
              <a:ahLst/>
              <a:cxnLst/>
              <a:rect l="l" t="t"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75" name="Google Shape;275;p28"/>
            <p:cNvSpPr/>
            <p:nvPr/>
          </p:nvSpPr>
          <p:spPr>
            <a:xfrm>
              <a:off x="444311" y="1289983"/>
              <a:ext cx="170726" cy="3027277"/>
            </a:xfrm>
            <a:custGeom>
              <a:avLst/>
              <a:gdLst/>
              <a:ahLst/>
              <a:cxnLst/>
              <a:rect l="l" t="t"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76" name="Google Shape;276;p28"/>
            <p:cNvSpPr/>
            <p:nvPr/>
          </p:nvSpPr>
          <p:spPr>
            <a:xfrm>
              <a:off x="1084453" y="6572387"/>
              <a:ext cx="134121" cy="281655"/>
            </a:xfrm>
            <a:custGeom>
              <a:avLst/>
              <a:gdLst/>
              <a:ahLst/>
              <a:cxnLst/>
              <a:rect l="l" t="t"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77" name="Google Shape;277;p28"/>
            <p:cNvSpPr/>
            <p:nvPr/>
          </p:nvSpPr>
          <p:spPr>
            <a:xfrm>
              <a:off x="475166" y="4108415"/>
              <a:ext cx="82391" cy="511574"/>
            </a:xfrm>
            <a:custGeom>
              <a:avLst/>
              <a:gdLst/>
              <a:ahLst/>
              <a:cxnLst/>
              <a:rect l="l" t="t"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78" name="Google Shape;278;p28"/>
            <p:cNvSpPr/>
            <p:nvPr/>
          </p:nvSpPr>
          <p:spPr>
            <a:xfrm>
              <a:off x="946501" y="3146585"/>
              <a:ext cx="1410175" cy="2716885"/>
            </a:xfrm>
            <a:custGeom>
              <a:avLst/>
              <a:gdLst/>
              <a:ahLst/>
              <a:cxnLst/>
              <a:rect l="l" t="t"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79" name="Google Shape;279;p28"/>
            <p:cNvSpPr/>
            <p:nvPr/>
          </p:nvSpPr>
          <p:spPr>
            <a:xfrm>
              <a:off x="1046133" y="6601126"/>
              <a:ext cx="120710" cy="252914"/>
            </a:xfrm>
            <a:custGeom>
              <a:avLst/>
              <a:gdLst/>
              <a:ahLst/>
              <a:cxnLst/>
              <a:rect l="l" t="t"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80" name="Google Shape;280;p28"/>
            <p:cNvSpPr/>
            <p:nvPr/>
          </p:nvSpPr>
          <p:spPr>
            <a:xfrm>
              <a:off x="946501" y="5897956"/>
              <a:ext cx="137954" cy="674433"/>
            </a:xfrm>
            <a:custGeom>
              <a:avLst/>
              <a:gdLst/>
              <a:ahLst/>
              <a:cxnLst/>
              <a:rect l="l" t="t"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81" name="Google Shape;281;p28"/>
            <p:cNvSpPr/>
            <p:nvPr/>
          </p:nvSpPr>
          <p:spPr>
            <a:xfrm>
              <a:off x="946501" y="5773415"/>
              <a:ext cx="38322" cy="228006"/>
            </a:xfrm>
            <a:custGeom>
              <a:avLst/>
              <a:gdLst/>
              <a:ahLst/>
              <a:cxnLst/>
              <a:rect l="l" t="t"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82" name="Google Shape;282;p28"/>
            <p:cNvSpPr/>
            <p:nvPr/>
          </p:nvSpPr>
          <p:spPr>
            <a:xfrm>
              <a:off x="979074" y="6323307"/>
              <a:ext cx="210762" cy="530734"/>
            </a:xfrm>
            <a:custGeom>
              <a:avLst/>
              <a:gdLst/>
              <a:ahLst/>
              <a:cxnLst/>
              <a:rect l="l" t="t"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sp>
        <p:nvSpPr>
          <p:cNvPr id="283" name="Google Shape;283;p28"/>
          <p:cNvSpPr/>
          <p:nvPr/>
        </p:nvSpPr>
        <p:spPr>
          <a:xfrm>
            <a:off x="-2" y="0"/>
            <a:ext cx="182884" cy="6858000"/>
          </a:xfrm>
          <a:prstGeom prst="rect">
            <a:avLst/>
          </a:pr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84" name="Google Shape;284;p28"/>
          <p:cNvSpPr txBox="1">
            <a:spLocks noGrp="1"/>
          </p:cNvSpPr>
          <p:nvPr>
            <p:ph type="title"/>
          </p:nvPr>
        </p:nvSpPr>
        <p:spPr>
          <a:xfrm>
            <a:off x="2849947" y="609600"/>
            <a:ext cx="8393929" cy="2895600"/>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262626"/>
              </a:buClr>
              <a:buSzPts val="4800"/>
              <a:buFont typeface="Century Gothic"/>
              <a:buNone/>
              <a:defRPr sz="4800"/>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285" name="Google Shape;285;p28"/>
          <p:cNvSpPr txBox="1">
            <a:spLocks noGrp="1"/>
          </p:cNvSpPr>
          <p:nvPr>
            <p:ph type="body" idx="1"/>
          </p:nvPr>
        </p:nvSpPr>
        <p:spPr>
          <a:xfrm>
            <a:off x="2589210" y="4343400"/>
            <a:ext cx="8915402" cy="838200"/>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1000"/>
              </a:spcBef>
              <a:spcAft>
                <a:spcPts val="0"/>
              </a:spcAft>
              <a:buClr>
                <a:schemeClr val="accent1"/>
              </a:buClr>
              <a:buSzPts val="2400"/>
              <a:buFont typeface="Century Gothic"/>
              <a:buNone/>
              <a:defRPr sz="2400">
                <a:solidFill>
                  <a:schemeClr val="accent1"/>
                </a:solidFill>
              </a:defRPr>
            </a:lvl1pPr>
            <a:lvl2pPr marL="914400" lvl="1" indent="-228600" algn="l">
              <a:lnSpc>
                <a:spcPct val="100000"/>
              </a:lnSpc>
              <a:spcBef>
                <a:spcPts val="1000"/>
              </a:spcBef>
              <a:spcAft>
                <a:spcPts val="0"/>
              </a:spcAft>
              <a:buClr>
                <a:schemeClr val="accent1"/>
              </a:buClr>
              <a:buSzPts val="2400"/>
              <a:buFont typeface="Century Gothic"/>
              <a:buNone/>
              <a:defRPr sz="2400">
                <a:solidFill>
                  <a:schemeClr val="accent1"/>
                </a:solidFill>
              </a:defRPr>
            </a:lvl2pPr>
            <a:lvl3pPr marL="1371600" lvl="2" indent="-228600" algn="l">
              <a:lnSpc>
                <a:spcPct val="100000"/>
              </a:lnSpc>
              <a:spcBef>
                <a:spcPts val="1000"/>
              </a:spcBef>
              <a:spcAft>
                <a:spcPts val="0"/>
              </a:spcAft>
              <a:buClr>
                <a:schemeClr val="accent1"/>
              </a:buClr>
              <a:buSzPts val="2400"/>
              <a:buFont typeface="Century Gothic"/>
              <a:buNone/>
              <a:defRPr sz="2400">
                <a:solidFill>
                  <a:schemeClr val="accent1"/>
                </a:solidFill>
              </a:defRPr>
            </a:lvl3pPr>
            <a:lvl4pPr marL="1828800" lvl="3" indent="-228600" algn="l">
              <a:lnSpc>
                <a:spcPct val="100000"/>
              </a:lnSpc>
              <a:spcBef>
                <a:spcPts val="1000"/>
              </a:spcBef>
              <a:spcAft>
                <a:spcPts val="0"/>
              </a:spcAft>
              <a:buClr>
                <a:schemeClr val="accent1"/>
              </a:buClr>
              <a:buSzPts val="2400"/>
              <a:buFont typeface="Century Gothic"/>
              <a:buNone/>
              <a:defRPr sz="2400">
                <a:solidFill>
                  <a:schemeClr val="accent1"/>
                </a:solidFill>
              </a:defRPr>
            </a:lvl4pPr>
            <a:lvl5pPr marL="2286000" lvl="4" indent="-228600" algn="l">
              <a:lnSpc>
                <a:spcPct val="100000"/>
              </a:lnSpc>
              <a:spcBef>
                <a:spcPts val="1000"/>
              </a:spcBef>
              <a:spcAft>
                <a:spcPts val="0"/>
              </a:spcAft>
              <a:buClr>
                <a:schemeClr val="accent1"/>
              </a:buClr>
              <a:buSzPts val="2400"/>
              <a:buFont typeface="Century Gothic"/>
              <a:buNone/>
              <a:defRPr sz="2400">
                <a:solidFill>
                  <a:schemeClr val="accent1"/>
                </a:solidFill>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86" name="Google Shape;286;p28"/>
          <p:cNvSpPr txBox="1">
            <a:spLocks noGrp="1"/>
          </p:cNvSpPr>
          <p:nvPr>
            <p:ph type="body" idx="2"/>
          </p:nvPr>
        </p:nvSpPr>
        <p:spPr>
          <a:xfrm>
            <a:off x="2589213" y="5181600"/>
            <a:ext cx="8915402" cy="729624"/>
          </a:xfrm>
          <a:prstGeom prst="rect">
            <a:avLst/>
          </a:prstGeom>
          <a:noFill/>
          <a:ln>
            <a:noFill/>
          </a:ln>
        </p:spPr>
        <p:txBody>
          <a:bodyPr spcFirstLastPara="1" wrap="square" lIns="45700" tIns="45700" rIns="45700"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287" name="Google Shape;287;p28"/>
          <p:cNvSpPr/>
          <p:nvPr/>
        </p:nvSpPr>
        <p:spPr>
          <a:xfrm rot="10800000" flipH="1">
            <a:off x="-4190" y="4911725"/>
            <a:ext cx="1595615" cy="507297"/>
          </a:xfrm>
          <a:custGeom>
            <a:avLst/>
            <a:gdLst/>
            <a:ahLst/>
            <a:cxnLst/>
            <a:rect l="l" t="t"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88" name="Google Shape;288;p28"/>
          <p:cNvSpPr txBox="1"/>
          <p:nvPr/>
        </p:nvSpPr>
        <p:spPr>
          <a:xfrm>
            <a:off x="2513371" y="327093"/>
            <a:ext cx="518162" cy="12266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chemeClr val="accent1"/>
              </a:buClr>
              <a:buSzPts val="8000"/>
              <a:buFont typeface="Arial"/>
              <a:buNone/>
            </a:pPr>
            <a:r>
              <a:rPr lang="en-US" sz="8000" b="0" i="0" u="none" strike="noStrike" cap="none">
                <a:solidFill>
                  <a:schemeClr val="accent1"/>
                </a:solidFill>
                <a:latin typeface="Arial"/>
                <a:ea typeface="Arial"/>
                <a:cs typeface="Arial"/>
                <a:sym typeface="Arial"/>
              </a:rPr>
              <a:t>“</a:t>
            </a:r>
            <a:endParaRPr/>
          </a:p>
        </p:txBody>
      </p:sp>
      <p:sp>
        <p:nvSpPr>
          <p:cNvPr id="289" name="Google Shape;289;p28"/>
          <p:cNvSpPr txBox="1"/>
          <p:nvPr/>
        </p:nvSpPr>
        <p:spPr>
          <a:xfrm>
            <a:off x="11160570" y="2584393"/>
            <a:ext cx="518162" cy="1226601"/>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chemeClr val="accent1"/>
              </a:buClr>
              <a:buSzPts val="8000"/>
              <a:buFont typeface="Arial"/>
              <a:buNone/>
            </a:pPr>
            <a:r>
              <a:rPr lang="en-US" sz="8000" b="0" i="0" u="none" strike="noStrike" cap="none">
                <a:solidFill>
                  <a:schemeClr val="accent1"/>
                </a:solidFill>
                <a:latin typeface="Arial"/>
                <a:ea typeface="Arial"/>
                <a:cs typeface="Arial"/>
                <a:sym typeface="Arial"/>
              </a:rPr>
              <a:t>”</a:t>
            </a:r>
            <a:endParaRPr/>
          </a:p>
        </p:txBody>
      </p:sp>
      <p:sp>
        <p:nvSpPr>
          <p:cNvPr id="290" name="Google Shape;290;p28"/>
          <p:cNvSpPr txBox="1">
            <a:spLocks noGrp="1"/>
          </p:cNvSpPr>
          <p:nvPr>
            <p:ph type="sldNum" idx="12"/>
          </p:nvPr>
        </p:nvSpPr>
        <p:spPr>
          <a:xfrm>
            <a:off x="925908" y="4967530"/>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rue or False">
  <p:cSld name="True or False">
    <p:spTree>
      <p:nvGrpSpPr>
        <p:cNvPr id="1" name="Shape 291"/>
        <p:cNvGrpSpPr/>
        <p:nvPr/>
      </p:nvGrpSpPr>
      <p:grpSpPr>
        <a:xfrm>
          <a:off x="0" y="0"/>
          <a:ext cx="0" cy="0"/>
          <a:chOff x="0" y="0"/>
          <a:chExt cx="0" cy="0"/>
        </a:xfrm>
      </p:grpSpPr>
      <p:grpSp>
        <p:nvGrpSpPr>
          <p:cNvPr id="292" name="Google Shape;292;p29"/>
          <p:cNvGrpSpPr/>
          <p:nvPr/>
        </p:nvGrpSpPr>
        <p:grpSpPr>
          <a:xfrm>
            <a:off x="-2" y="228600"/>
            <a:ext cx="2851523" cy="6638631"/>
            <a:chOff x="-2" y="0"/>
            <a:chExt cx="2851521" cy="6638630"/>
          </a:xfrm>
        </p:grpSpPr>
        <p:sp>
          <p:nvSpPr>
            <p:cNvPr id="293" name="Google Shape;293;p29"/>
            <p:cNvSpPr/>
            <p:nvPr/>
          </p:nvSpPr>
          <p:spPr>
            <a:xfrm>
              <a:off x="-2" y="2346443"/>
              <a:ext cx="100645" cy="626218"/>
            </a:xfrm>
            <a:custGeom>
              <a:avLst/>
              <a:gdLst/>
              <a:ahLst/>
              <a:cxnLst/>
              <a:rect l="l" t="t"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94" name="Google Shape;294;p29"/>
            <p:cNvSpPr/>
            <p:nvPr/>
          </p:nvSpPr>
          <p:spPr>
            <a:xfrm>
              <a:off x="128598" y="2927929"/>
              <a:ext cx="646719" cy="2322217"/>
            </a:xfrm>
            <a:custGeom>
              <a:avLst/>
              <a:gdLst/>
              <a:ahLst/>
              <a:cxnLst/>
              <a:rect l="l" t="t"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95" name="Google Shape;295;p29"/>
            <p:cNvSpPr/>
            <p:nvPr/>
          </p:nvSpPr>
          <p:spPr>
            <a:xfrm>
              <a:off x="806998" y="5218460"/>
              <a:ext cx="609444" cy="1420168"/>
            </a:xfrm>
            <a:custGeom>
              <a:avLst/>
              <a:gdLst/>
              <a:ahLst/>
              <a:cxnLst/>
              <a:rect l="l" t="t"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96" name="Google Shape;296;p29"/>
            <p:cNvSpPr/>
            <p:nvPr/>
          </p:nvSpPr>
          <p:spPr>
            <a:xfrm>
              <a:off x="959824" y="6275199"/>
              <a:ext cx="171466" cy="363431"/>
            </a:xfrm>
            <a:custGeom>
              <a:avLst/>
              <a:gdLst/>
              <a:ahLst/>
              <a:cxnLst/>
              <a:rect l="l" t="t"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97" name="Google Shape;297;p29"/>
            <p:cNvSpPr/>
            <p:nvPr/>
          </p:nvSpPr>
          <p:spPr>
            <a:xfrm>
              <a:off x="100640" y="2972659"/>
              <a:ext cx="821911" cy="3328634"/>
            </a:xfrm>
            <a:custGeom>
              <a:avLst/>
              <a:gdLst/>
              <a:ahLst/>
              <a:cxnLst/>
              <a:rect l="l" t="t"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98" name="Google Shape;298;p29"/>
            <p:cNvSpPr/>
            <p:nvPr/>
          </p:nvSpPr>
          <p:spPr>
            <a:xfrm>
              <a:off x="26124" y="0"/>
              <a:ext cx="102476" cy="2927931"/>
            </a:xfrm>
            <a:custGeom>
              <a:avLst/>
              <a:gdLst/>
              <a:ahLst/>
              <a:cxnLst/>
              <a:rect l="l" t="t"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99" name="Google Shape;299;p29"/>
            <p:cNvSpPr/>
            <p:nvPr/>
          </p:nvSpPr>
          <p:spPr>
            <a:xfrm>
              <a:off x="78276" y="2715463"/>
              <a:ext cx="78279" cy="493893"/>
            </a:xfrm>
            <a:custGeom>
              <a:avLst/>
              <a:gdLst/>
              <a:ahLst/>
              <a:cxnLst/>
              <a:rect l="l" t="t"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00" name="Google Shape;300;p29"/>
            <p:cNvSpPr/>
            <p:nvPr/>
          </p:nvSpPr>
          <p:spPr>
            <a:xfrm>
              <a:off x="769723" y="5250144"/>
              <a:ext cx="190103" cy="1025056"/>
            </a:xfrm>
            <a:custGeom>
              <a:avLst/>
              <a:gdLst/>
              <a:ahLst/>
              <a:cxnLst/>
              <a:rect l="l" t="t"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01" name="Google Shape;301;p29"/>
            <p:cNvSpPr/>
            <p:nvPr/>
          </p:nvSpPr>
          <p:spPr>
            <a:xfrm>
              <a:off x="775314" y="1170426"/>
              <a:ext cx="2076205" cy="4048036"/>
            </a:xfrm>
            <a:custGeom>
              <a:avLst/>
              <a:gdLst/>
              <a:ahLst/>
              <a:cxnLst/>
              <a:rect l="l" t="t"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02" name="Google Shape;302;p29"/>
            <p:cNvSpPr/>
            <p:nvPr/>
          </p:nvSpPr>
          <p:spPr>
            <a:xfrm>
              <a:off x="922549" y="6301291"/>
              <a:ext cx="162148" cy="337339"/>
            </a:xfrm>
            <a:custGeom>
              <a:avLst/>
              <a:gdLst/>
              <a:ahLst/>
              <a:cxnLst/>
              <a:rect l="l" t="t"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03" name="Google Shape;303;p29"/>
            <p:cNvSpPr/>
            <p:nvPr/>
          </p:nvSpPr>
          <p:spPr>
            <a:xfrm>
              <a:off x="769723" y="5130865"/>
              <a:ext cx="37277" cy="221787"/>
            </a:xfrm>
            <a:custGeom>
              <a:avLst/>
              <a:gdLst/>
              <a:ahLst/>
              <a:cxnLst/>
              <a:rect l="l" t="t"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04" name="Google Shape;304;p29"/>
            <p:cNvSpPr/>
            <p:nvPr/>
          </p:nvSpPr>
          <p:spPr>
            <a:xfrm>
              <a:off x="849863" y="6016138"/>
              <a:ext cx="238560" cy="622490"/>
            </a:xfrm>
            <a:custGeom>
              <a:avLst/>
              <a:gdLst/>
              <a:ahLst/>
              <a:cxnLst/>
              <a:rect l="l" t="t"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grpSp>
        <p:nvGrpSpPr>
          <p:cNvPr id="305" name="Google Shape;305;p29"/>
          <p:cNvGrpSpPr/>
          <p:nvPr/>
        </p:nvGrpSpPr>
        <p:grpSpPr>
          <a:xfrm>
            <a:off x="27219" y="-789"/>
            <a:ext cx="2356679" cy="6854045"/>
            <a:chOff x="-1" y="-1"/>
            <a:chExt cx="2356677" cy="6854043"/>
          </a:xfrm>
        </p:grpSpPr>
        <p:sp>
          <p:nvSpPr>
            <p:cNvPr id="306" name="Google Shape;306;p29"/>
            <p:cNvSpPr/>
            <p:nvPr/>
          </p:nvSpPr>
          <p:spPr>
            <a:xfrm>
              <a:off x="-1" y="-1"/>
              <a:ext cx="494329" cy="4401047"/>
            </a:xfrm>
            <a:custGeom>
              <a:avLst/>
              <a:gdLst/>
              <a:ahLst/>
              <a:cxnLst/>
              <a:rect l="l" t="t"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07" name="Google Shape;307;p29"/>
            <p:cNvSpPr/>
            <p:nvPr/>
          </p:nvSpPr>
          <p:spPr>
            <a:xfrm>
              <a:off x="523067" y="4317258"/>
              <a:ext cx="423437" cy="1580700"/>
            </a:xfrm>
            <a:custGeom>
              <a:avLst/>
              <a:gdLst/>
              <a:ahLst/>
              <a:cxnLst/>
              <a:rect l="l" t="t"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08" name="Google Shape;308;p29"/>
            <p:cNvSpPr/>
            <p:nvPr/>
          </p:nvSpPr>
          <p:spPr>
            <a:xfrm>
              <a:off x="979074" y="5863468"/>
              <a:ext cx="431102" cy="990572"/>
            </a:xfrm>
            <a:custGeom>
              <a:avLst/>
              <a:gdLst/>
              <a:ahLst/>
              <a:cxnLst/>
              <a:rect l="l" t="t"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09" name="Google Shape;309;p29"/>
            <p:cNvSpPr/>
            <p:nvPr/>
          </p:nvSpPr>
          <p:spPr>
            <a:xfrm>
              <a:off x="494326" y="4365158"/>
              <a:ext cx="551809" cy="2235971"/>
            </a:xfrm>
            <a:custGeom>
              <a:avLst/>
              <a:gdLst/>
              <a:ahLst/>
              <a:cxnLst/>
              <a:rect l="l" t="t"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10" name="Google Shape;310;p29"/>
            <p:cNvSpPr/>
            <p:nvPr/>
          </p:nvSpPr>
          <p:spPr>
            <a:xfrm>
              <a:off x="444311" y="1289983"/>
              <a:ext cx="170726" cy="3027277"/>
            </a:xfrm>
            <a:custGeom>
              <a:avLst/>
              <a:gdLst/>
              <a:ahLst/>
              <a:cxnLst/>
              <a:rect l="l" t="t"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11" name="Google Shape;311;p29"/>
            <p:cNvSpPr/>
            <p:nvPr/>
          </p:nvSpPr>
          <p:spPr>
            <a:xfrm>
              <a:off x="1084453" y="6572387"/>
              <a:ext cx="134121" cy="281655"/>
            </a:xfrm>
            <a:custGeom>
              <a:avLst/>
              <a:gdLst/>
              <a:ahLst/>
              <a:cxnLst/>
              <a:rect l="l" t="t"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12" name="Google Shape;312;p29"/>
            <p:cNvSpPr/>
            <p:nvPr/>
          </p:nvSpPr>
          <p:spPr>
            <a:xfrm>
              <a:off x="475166" y="4108415"/>
              <a:ext cx="82391" cy="511574"/>
            </a:xfrm>
            <a:custGeom>
              <a:avLst/>
              <a:gdLst/>
              <a:ahLst/>
              <a:cxnLst/>
              <a:rect l="l" t="t"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13" name="Google Shape;313;p29"/>
            <p:cNvSpPr/>
            <p:nvPr/>
          </p:nvSpPr>
          <p:spPr>
            <a:xfrm>
              <a:off x="946501" y="3146585"/>
              <a:ext cx="1410175" cy="2716885"/>
            </a:xfrm>
            <a:custGeom>
              <a:avLst/>
              <a:gdLst/>
              <a:ahLst/>
              <a:cxnLst/>
              <a:rect l="l" t="t"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14" name="Google Shape;314;p29"/>
            <p:cNvSpPr/>
            <p:nvPr/>
          </p:nvSpPr>
          <p:spPr>
            <a:xfrm>
              <a:off x="1046133" y="6601126"/>
              <a:ext cx="120710" cy="252914"/>
            </a:xfrm>
            <a:custGeom>
              <a:avLst/>
              <a:gdLst/>
              <a:ahLst/>
              <a:cxnLst/>
              <a:rect l="l" t="t"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15" name="Google Shape;315;p29"/>
            <p:cNvSpPr/>
            <p:nvPr/>
          </p:nvSpPr>
          <p:spPr>
            <a:xfrm>
              <a:off x="946501" y="5897956"/>
              <a:ext cx="137954" cy="674433"/>
            </a:xfrm>
            <a:custGeom>
              <a:avLst/>
              <a:gdLst/>
              <a:ahLst/>
              <a:cxnLst/>
              <a:rect l="l" t="t"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16" name="Google Shape;316;p29"/>
            <p:cNvSpPr/>
            <p:nvPr/>
          </p:nvSpPr>
          <p:spPr>
            <a:xfrm>
              <a:off x="946501" y="5773415"/>
              <a:ext cx="38322" cy="228006"/>
            </a:xfrm>
            <a:custGeom>
              <a:avLst/>
              <a:gdLst/>
              <a:ahLst/>
              <a:cxnLst/>
              <a:rect l="l" t="t"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17" name="Google Shape;317;p29"/>
            <p:cNvSpPr/>
            <p:nvPr/>
          </p:nvSpPr>
          <p:spPr>
            <a:xfrm>
              <a:off x="979074" y="6323307"/>
              <a:ext cx="210762" cy="530734"/>
            </a:xfrm>
            <a:custGeom>
              <a:avLst/>
              <a:gdLst/>
              <a:ahLst/>
              <a:cxnLst/>
              <a:rect l="l" t="t"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sp>
        <p:nvSpPr>
          <p:cNvPr id="318" name="Google Shape;318;p29"/>
          <p:cNvSpPr/>
          <p:nvPr/>
        </p:nvSpPr>
        <p:spPr>
          <a:xfrm>
            <a:off x="-2" y="0"/>
            <a:ext cx="182884" cy="6858000"/>
          </a:xfrm>
          <a:prstGeom prst="rect">
            <a:avLst/>
          </a:pr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19" name="Google Shape;319;p29"/>
          <p:cNvSpPr txBox="1">
            <a:spLocks noGrp="1"/>
          </p:cNvSpPr>
          <p:nvPr>
            <p:ph type="title"/>
          </p:nvPr>
        </p:nvSpPr>
        <p:spPr>
          <a:xfrm>
            <a:off x="2589210" y="627407"/>
            <a:ext cx="8915402" cy="2880020"/>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262626"/>
              </a:buClr>
              <a:buSzPts val="4800"/>
              <a:buFont typeface="Century Gothic"/>
              <a:buNone/>
              <a:defRPr sz="4800"/>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320" name="Google Shape;320;p29"/>
          <p:cNvSpPr txBox="1">
            <a:spLocks noGrp="1"/>
          </p:cNvSpPr>
          <p:nvPr>
            <p:ph type="body" idx="1"/>
          </p:nvPr>
        </p:nvSpPr>
        <p:spPr>
          <a:xfrm>
            <a:off x="2589210" y="4343400"/>
            <a:ext cx="8915402" cy="838200"/>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1000"/>
              </a:spcBef>
              <a:spcAft>
                <a:spcPts val="0"/>
              </a:spcAft>
              <a:buClr>
                <a:schemeClr val="accent1"/>
              </a:buClr>
              <a:buSzPts val="2400"/>
              <a:buFont typeface="Century Gothic"/>
              <a:buNone/>
              <a:defRPr sz="2400">
                <a:solidFill>
                  <a:schemeClr val="accent1"/>
                </a:solidFill>
              </a:defRPr>
            </a:lvl1pPr>
            <a:lvl2pPr marL="914400" lvl="1" indent="-228600" algn="l">
              <a:lnSpc>
                <a:spcPct val="100000"/>
              </a:lnSpc>
              <a:spcBef>
                <a:spcPts val="1000"/>
              </a:spcBef>
              <a:spcAft>
                <a:spcPts val="0"/>
              </a:spcAft>
              <a:buClr>
                <a:schemeClr val="accent1"/>
              </a:buClr>
              <a:buSzPts val="2400"/>
              <a:buFont typeface="Century Gothic"/>
              <a:buNone/>
              <a:defRPr sz="2400">
                <a:solidFill>
                  <a:schemeClr val="accent1"/>
                </a:solidFill>
              </a:defRPr>
            </a:lvl2pPr>
            <a:lvl3pPr marL="1371600" lvl="2" indent="-228600" algn="l">
              <a:lnSpc>
                <a:spcPct val="100000"/>
              </a:lnSpc>
              <a:spcBef>
                <a:spcPts val="1000"/>
              </a:spcBef>
              <a:spcAft>
                <a:spcPts val="0"/>
              </a:spcAft>
              <a:buClr>
                <a:schemeClr val="accent1"/>
              </a:buClr>
              <a:buSzPts val="2400"/>
              <a:buFont typeface="Century Gothic"/>
              <a:buNone/>
              <a:defRPr sz="2400">
                <a:solidFill>
                  <a:schemeClr val="accent1"/>
                </a:solidFill>
              </a:defRPr>
            </a:lvl3pPr>
            <a:lvl4pPr marL="1828800" lvl="3" indent="-228600" algn="l">
              <a:lnSpc>
                <a:spcPct val="100000"/>
              </a:lnSpc>
              <a:spcBef>
                <a:spcPts val="1000"/>
              </a:spcBef>
              <a:spcAft>
                <a:spcPts val="0"/>
              </a:spcAft>
              <a:buClr>
                <a:schemeClr val="accent1"/>
              </a:buClr>
              <a:buSzPts val="2400"/>
              <a:buFont typeface="Century Gothic"/>
              <a:buNone/>
              <a:defRPr sz="2400">
                <a:solidFill>
                  <a:schemeClr val="accent1"/>
                </a:solidFill>
              </a:defRPr>
            </a:lvl4pPr>
            <a:lvl5pPr marL="2286000" lvl="4" indent="-228600" algn="l">
              <a:lnSpc>
                <a:spcPct val="100000"/>
              </a:lnSpc>
              <a:spcBef>
                <a:spcPts val="1000"/>
              </a:spcBef>
              <a:spcAft>
                <a:spcPts val="0"/>
              </a:spcAft>
              <a:buClr>
                <a:schemeClr val="accent1"/>
              </a:buClr>
              <a:buSzPts val="2400"/>
              <a:buFont typeface="Century Gothic"/>
              <a:buNone/>
              <a:defRPr sz="2400">
                <a:solidFill>
                  <a:schemeClr val="accent1"/>
                </a:solidFill>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321" name="Google Shape;321;p29"/>
          <p:cNvSpPr txBox="1">
            <a:spLocks noGrp="1"/>
          </p:cNvSpPr>
          <p:nvPr>
            <p:ph type="body" idx="2"/>
          </p:nvPr>
        </p:nvSpPr>
        <p:spPr>
          <a:xfrm>
            <a:off x="2589213" y="5181600"/>
            <a:ext cx="8915402" cy="729624"/>
          </a:xfrm>
          <a:prstGeom prst="rect">
            <a:avLst/>
          </a:prstGeom>
          <a:noFill/>
          <a:ln>
            <a:noFill/>
          </a:ln>
        </p:spPr>
        <p:txBody>
          <a:bodyPr spcFirstLastPara="1" wrap="square" lIns="45700" tIns="45700" rIns="45700"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322" name="Google Shape;322;p29"/>
          <p:cNvSpPr/>
          <p:nvPr/>
        </p:nvSpPr>
        <p:spPr>
          <a:xfrm rot="10800000" flipH="1">
            <a:off x="-4190" y="4911725"/>
            <a:ext cx="1595615" cy="507297"/>
          </a:xfrm>
          <a:custGeom>
            <a:avLst/>
            <a:gdLst/>
            <a:ahLst/>
            <a:cxnLst/>
            <a:rect l="l" t="t"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23" name="Google Shape;323;p29"/>
          <p:cNvSpPr txBox="1">
            <a:spLocks noGrp="1"/>
          </p:cNvSpPr>
          <p:nvPr>
            <p:ph type="sldNum" idx="12"/>
          </p:nvPr>
        </p:nvSpPr>
        <p:spPr>
          <a:xfrm>
            <a:off x="925908" y="4967530"/>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2592925" y="624110"/>
            <a:ext cx="8911688" cy="1280892"/>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42" name="Google Shape;42;p17"/>
          <p:cNvSpPr txBox="1">
            <a:spLocks noGrp="1"/>
          </p:cNvSpPr>
          <p:nvPr>
            <p:ph type="body" idx="1"/>
          </p:nvPr>
        </p:nvSpPr>
        <p:spPr>
          <a:xfrm>
            <a:off x="2589210" y="2133600"/>
            <a:ext cx="8915402" cy="3777623"/>
          </a:xfrm>
          <a:prstGeom prst="rect">
            <a:avLst/>
          </a:prstGeom>
          <a:noFill/>
          <a:ln>
            <a:noFill/>
          </a:ln>
        </p:spPr>
        <p:txBody>
          <a:bodyPr spcFirstLastPara="1" wrap="square" lIns="45700" tIns="45700" rIns="45700"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3" name="Google Shape;43;p17"/>
          <p:cNvSpPr txBox="1">
            <a:spLocks noGrp="1"/>
          </p:cNvSpPr>
          <p:nvPr>
            <p:ph type="sldNum" idx="12"/>
          </p:nvPr>
        </p:nvSpPr>
        <p:spPr>
          <a:xfrm>
            <a:off x="925908" y="772225"/>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4"/>
        <p:cNvGrpSpPr/>
        <p:nvPr/>
      </p:nvGrpSpPr>
      <p:grpSpPr>
        <a:xfrm>
          <a:off x="0" y="0"/>
          <a:ext cx="0" cy="0"/>
          <a:chOff x="0" y="0"/>
          <a:chExt cx="0" cy="0"/>
        </a:xfrm>
      </p:grpSpPr>
      <p:sp>
        <p:nvSpPr>
          <p:cNvPr id="45" name="Google Shape;45;p18"/>
          <p:cNvSpPr txBox="1">
            <a:spLocks noGrp="1"/>
          </p:cNvSpPr>
          <p:nvPr>
            <p:ph type="title"/>
          </p:nvPr>
        </p:nvSpPr>
        <p:spPr>
          <a:xfrm>
            <a:off x="2592924" y="624110"/>
            <a:ext cx="8911688" cy="1280892"/>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46" name="Google Shape;46;p18"/>
          <p:cNvSpPr txBox="1">
            <a:spLocks noGrp="1"/>
          </p:cNvSpPr>
          <p:nvPr>
            <p:ph type="body" idx="1"/>
          </p:nvPr>
        </p:nvSpPr>
        <p:spPr>
          <a:xfrm>
            <a:off x="2589210" y="2133600"/>
            <a:ext cx="4313866" cy="3777623"/>
          </a:xfrm>
          <a:prstGeom prst="rect">
            <a:avLst/>
          </a:prstGeom>
          <a:noFill/>
          <a:ln>
            <a:noFill/>
          </a:ln>
        </p:spPr>
        <p:txBody>
          <a:bodyPr spcFirstLastPara="1" wrap="square" lIns="45700" tIns="45700" rIns="45700"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7" name="Google Shape;47;p18"/>
          <p:cNvSpPr txBox="1">
            <a:spLocks noGrp="1"/>
          </p:cNvSpPr>
          <p:nvPr>
            <p:ph type="sldNum" idx="12"/>
          </p:nvPr>
        </p:nvSpPr>
        <p:spPr>
          <a:xfrm>
            <a:off x="925908" y="772225"/>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spTree>
      <p:nvGrpSpPr>
        <p:cNvPr id="1" name="Shape 48"/>
        <p:cNvGrpSpPr/>
        <p:nvPr/>
      </p:nvGrpSpPr>
      <p:grpSpPr>
        <a:xfrm>
          <a:off x="0" y="0"/>
          <a:ext cx="0" cy="0"/>
          <a:chOff x="0" y="0"/>
          <a:chExt cx="0" cy="0"/>
        </a:xfrm>
      </p:grpSpPr>
      <p:grpSp>
        <p:nvGrpSpPr>
          <p:cNvPr id="49" name="Google Shape;49;p19"/>
          <p:cNvGrpSpPr/>
          <p:nvPr/>
        </p:nvGrpSpPr>
        <p:grpSpPr>
          <a:xfrm>
            <a:off x="-2" y="228600"/>
            <a:ext cx="2851523" cy="6638631"/>
            <a:chOff x="-2" y="0"/>
            <a:chExt cx="2851521" cy="6638630"/>
          </a:xfrm>
        </p:grpSpPr>
        <p:sp>
          <p:nvSpPr>
            <p:cNvPr id="50" name="Google Shape;50;p19"/>
            <p:cNvSpPr/>
            <p:nvPr/>
          </p:nvSpPr>
          <p:spPr>
            <a:xfrm>
              <a:off x="-2" y="2346443"/>
              <a:ext cx="100645" cy="626218"/>
            </a:xfrm>
            <a:custGeom>
              <a:avLst/>
              <a:gdLst/>
              <a:ahLst/>
              <a:cxnLst/>
              <a:rect l="l" t="t"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1" name="Google Shape;51;p19"/>
            <p:cNvSpPr/>
            <p:nvPr/>
          </p:nvSpPr>
          <p:spPr>
            <a:xfrm>
              <a:off x="128598" y="2927929"/>
              <a:ext cx="646719" cy="2322217"/>
            </a:xfrm>
            <a:custGeom>
              <a:avLst/>
              <a:gdLst/>
              <a:ahLst/>
              <a:cxnLst/>
              <a:rect l="l" t="t"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2" name="Google Shape;52;p19"/>
            <p:cNvSpPr/>
            <p:nvPr/>
          </p:nvSpPr>
          <p:spPr>
            <a:xfrm>
              <a:off x="806998" y="5218460"/>
              <a:ext cx="609444" cy="1420168"/>
            </a:xfrm>
            <a:custGeom>
              <a:avLst/>
              <a:gdLst/>
              <a:ahLst/>
              <a:cxnLst/>
              <a:rect l="l" t="t"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3" name="Google Shape;53;p19"/>
            <p:cNvSpPr/>
            <p:nvPr/>
          </p:nvSpPr>
          <p:spPr>
            <a:xfrm>
              <a:off x="959824" y="6275199"/>
              <a:ext cx="171466" cy="363431"/>
            </a:xfrm>
            <a:custGeom>
              <a:avLst/>
              <a:gdLst/>
              <a:ahLst/>
              <a:cxnLst/>
              <a:rect l="l" t="t"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4" name="Google Shape;54;p19"/>
            <p:cNvSpPr/>
            <p:nvPr/>
          </p:nvSpPr>
          <p:spPr>
            <a:xfrm>
              <a:off x="100640" y="2972659"/>
              <a:ext cx="821911" cy="3328634"/>
            </a:xfrm>
            <a:custGeom>
              <a:avLst/>
              <a:gdLst/>
              <a:ahLst/>
              <a:cxnLst/>
              <a:rect l="l" t="t"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5" name="Google Shape;55;p19"/>
            <p:cNvSpPr/>
            <p:nvPr/>
          </p:nvSpPr>
          <p:spPr>
            <a:xfrm>
              <a:off x="26124" y="0"/>
              <a:ext cx="102476" cy="2927931"/>
            </a:xfrm>
            <a:custGeom>
              <a:avLst/>
              <a:gdLst/>
              <a:ahLst/>
              <a:cxnLst/>
              <a:rect l="l" t="t"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6" name="Google Shape;56;p19"/>
            <p:cNvSpPr/>
            <p:nvPr/>
          </p:nvSpPr>
          <p:spPr>
            <a:xfrm>
              <a:off x="78276" y="2715463"/>
              <a:ext cx="78279" cy="493893"/>
            </a:xfrm>
            <a:custGeom>
              <a:avLst/>
              <a:gdLst/>
              <a:ahLst/>
              <a:cxnLst/>
              <a:rect l="l" t="t"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7" name="Google Shape;57;p19"/>
            <p:cNvSpPr/>
            <p:nvPr/>
          </p:nvSpPr>
          <p:spPr>
            <a:xfrm>
              <a:off x="769723" y="5250144"/>
              <a:ext cx="190103" cy="1025056"/>
            </a:xfrm>
            <a:custGeom>
              <a:avLst/>
              <a:gdLst/>
              <a:ahLst/>
              <a:cxnLst/>
              <a:rect l="l" t="t"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8" name="Google Shape;58;p19"/>
            <p:cNvSpPr/>
            <p:nvPr/>
          </p:nvSpPr>
          <p:spPr>
            <a:xfrm>
              <a:off x="775314" y="1170426"/>
              <a:ext cx="2076205" cy="4048036"/>
            </a:xfrm>
            <a:custGeom>
              <a:avLst/>
              <a:gdLst/>
              <a:ahLst/>
              <a:cxnLst/>
              <a:rect l="l" t="t"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59" name="Google Shape;59;p19"/>
            <p:cNvSpPr/>
            <p:nvPr/>
          </p:nvSpPr>
          <p:spPr>
            <a:xfrm>
              <a:off x="922549" y="6301291"/>
              <a:ext cx="162148" cy="337339"/>
            </a:xfrm>
            <a:custGeom>
              <a:avLst/>
              <a:gdLst/>
              <a:ahLst/>
              <a:cxnLst/>
              <a:rect l="l" t="t"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60" name="Google Shape;60;p19"/>
            <p:cNvSpPr/>
            <p:nvPr/>
          </p:nvSpPr>
          <p:spPr>
            <a:xfrm>
              <a:off x="769723" y="5130865"/>
              <a:ext cx="37277" cy="221787"/>
            </a:xfrm>
            <a:custGeom>
              <a:avLst/>
              <a:gdLst/>
              <a:ahLst/>
              <a:cxnLst/>
              <a:rect l="l" t="t"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61" name="Google Shape;61;p19"/>
            <p:cNvSpPr/>
            <p:nvPr/>
          </p:nvSpPr>
          <p:spPr>
            <a:xfrm>
              <a:off x="849863" y="6016138"/>
              <a:ext cx="238560" cy="622490"/>
            </a:xfrm>
            <a:custGeom>
              <a:avLst/>
              <a:gdLst/>
              <a:ahLst/>
              <a:cxnLst/>
              <a:rect l="l" t="t"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grpSp>
        <p:nvGrpSpPr>
          <p:cNvPr id="62" name="Google Shape;62;p19"/>
          <p:cNvGrpSpPr/>
          <p:nvPr/>
        </p:nvGrpSpPr>
        <p:grpSpPr>
          <a:xfrm>
            <a:off x="27219" y="-789"/>
            <a:ext cx="2356679" cy="6854045"/>
            <a:chOff x="-1" y="-1"/>
            <a:chExt cx="2356677" cy="6854043"/>
          </a:xfrm>
        </p:grpSpPr>
        <p:sp>
          <p:nvSpPr>
            <p:cNvPr id="63" name="Google Shape;63;p19"/>
            <p:cNvSpPr/>
            <p:nvPr/>
          </p:nvSpPr>
          <p:spPr>
            <a:xfrm>
              <a:off x="-1" y="-1"/>
              <a:ext cx="494329" cy="4401047"/>
            </a:xfrm>
            <a:custGeom>
              <a:avLst/>
              <a:gdLst/>
              <a:ahLst/>
              <a:cxnLst/>
              <a:rect l="l" t="t"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64" name="Google Shape;64;p19"/>
            <p:cNvSpPr/>
            <p:nvPr/>
          </p:nvSpPr>
          <p:spPr>
            <a:xfrm>
              <a:off x="523067" y="4317258"/>
              <a:ext cx="423437" cy="1580700"/>
            </a:xfrm>
            <a:custGeom>
              <a:avLst/>
              <a:gdLst/>
              <a:ahLst/>
              <a:cxnLst/>
              <a:rect l="l" t="t"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65" name="Google Shape;65;p19"/>
            <p:cNvSpPr/>
            <p:nvPr/>
          </p:nvSpPr>
          <p:spPr>
            <a:xfrm>
              <a:off x="979074" y="5863468"/>
              <a:ext cx="431102" cy="990572"/>
            </a:xfrm>
            <a:custGeom>
              <a:avLst/>
              <a:gdLst/>
              <a:ahLst/>
              <a:cxnLst/>
              <a:rect l="l" t="t"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66" name="Google Shape;66;p19"/>
            <p:cNvSpPr/>
            <p:nvPr/>
          </p:nvSpPr>
          <p:spPr>
            <a:xfrm>
              <a:off x="494326" y="4365158"/>
              <a:ext cx="551809" cy="2235971"/>
            </a:xfrm>
            <a:custGeom>
              <a:avLst/>
              <a:gdLst/>
              <a:ahLst/>
              <a:cxnLst/>
              <a:rect l="l" t="t"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67" name="Google Shape;67;p19"/>
            <p:cNvSpPr/>
            <p:nvPr/>
          </p:nvSpPr>
          <p:spPr>
            <a:xfrm>
              <a:off x="444311" y="1289983"/>
              <a:ext cx="170726" cy="3027277"/>
            </a:xfrm>
            <a:custGeom>
              <a:avLst/>
              <a:gdLst/>
              <a:ahLst/>
              <a:cxnLst/>
              <a:rect l="l" t="t"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68" name="Google Shape;68;p19"/>
            <p:cNvSpPr/>
            <p:nvPr/>
          </p:nvSpPr>
          <p:spPr>
            <a:xfrm>
              <a:off x="1084453" y="6572387"/>
              <a:ext cx="134121" cy="281655"/>
            </a:xfrm>
            <a:custGeom>
              <a:avLst/>
              <a:gdLst/>
              <a:ahLst/>
              <a:cxnLst/>
              <a:rect l="l" t="t"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69" name="Google Shape;69;p19"/>
            <p:cNvSpPr/>
            <p:nvPr/>
          </p:nvSpPr>
          <p:spPr>
            <a:xfrm>
              <a:off x="475166" y="4108415"/>
              <a:ext cx="82391" cy="511574"/>
            </a:xfrm>
            <a:custGeom>
              <a:avLst/>
              <a:gdLst/>
              <a:ahLst/>
              <a:cxnLst/>
              <a:rect l="l" t="t"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70" name="Google Shape;70;p19"/>
            <p:cNvSpPr/>
            <p:nvPr/>
          </p:nvSpPr>
          <p:spPr>
            <a:xfrm>
              <a:off x="946501" y="3146585"/>
              <a:ext cx="1410175" cy="2716885"/>
            </a:xfrm>
            <a:custGeom>
              <a:avLst/>
              <a:gdLst/>
              <a:ahLst/>
              <a:cxnLst/>
              <a:rect l="l" t="t"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71" name="Google Shape;71;p19"/>
            <p:cNvSpPr/>
            <p:nvPr/>
          </p:nvSpPr>
          <p:spPr>
            <a:xfrm>
              <a:off x="1046133" y="6601126"/>
              <a:ext cx="120710" cy="252914"/>
            </a:xfrm>
            <a:custGeom>
              <a:avLst/>
              <a:gdLst/>
              <a:ahLst/>
              <a:cxnLst/>
              <a:rect l="l" t="t"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72" name="Google Shape;72;p19"/>
            <p:cNvSpPr/>
            <p:nvPr/>
          </p:nvSpPr>
          <p:spPr>
            <a:xfrm>
              <a:off x="946501" y="5897956"/>
              <a:ext cx="137954" cy="674433"/>
            </a:xfrm>
            <a:custGeom>
              <a:avLst/>
              <a:gdLst/>
              <a:ahLst/>
              <a:cxnLst/>
              <a:rect l="l" t="t"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73" name="Google Shape;73;p19"/>
            <p:cNvSpPr/>
            <p:nvPr/>
          </p:nvSpPr>
          <p:spPr>
            <a:xfrm>
              <a:off x="946501" y="5773415"/>
              <a:ext cx="38322" cy="228006"/>
            </a:xfrm>
            <a:custGeom>
              <a:avLst/>
              <a:gdLst/>
              <a:ahLst/>
              <a:cxnLst/>
              <a:rect l="l" t="t"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74" name="Google Shape;74;p19"/>
            <p:cNvSpPr/>
            <p:nvPr/>
          </p:nvSpPr>
          <p:spPr>
            <a:xfrm>
              <a:off x="979074" y="6323307"/>
              <a:ext cx="210762" cy="530734"/>
            </a:xfrm>
            <a:custGeom>
              <a:avLst/>
              <a:gdLst/>
              <a:ahLst/>
              <a:cxnLst/>
              <a:rect l="l" t="t"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sp>
        <p:nvSpPr>
          <p:cNvPr id="75" name="Google Shape;75;p19"/>
          <p:cNvSpPr/>
          <p:nvPr/>
        </p:nvSpPr>
        <p:spPr>
          <a:xfrm>
            <a:off x="-2" y="0"/>
            <a:ext cx="182884" cy="6858000"/>
          </a:xfrm>
          <a:prstGeom prst="rect">
            <a:avLst/>
          </a:pr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76" name="Google Shape;76;p19"/>
          <p:cNvSpPr txBox="1">
            <a:spLocks noGrp="1"/>
          </p:cNvSpPr>
          <p:nvPr>
            <p:ph type="title"/>
          </p:nvPr>
        </p:nvSpPr>
        <p:spPr>
          <a:xfrm>
            <a:off x="2589213" y="4800600"/>
            <a:ext cx="8915401" cy="566738"/>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262626"/>
              </a:buClr>
              <a:buSzPts val="2400"/>
              <a:buFont typeface="Century Gothic"/>
              <a:buNone/>
              <a:defRPr sz="2400"/>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77" name="Google Shape;77;p19"/>
          <p:cNvSpPr>
            <a:spLocks noGrp="1"/>
          </p:cNvSpPr>
          <p:nvPr>
            <p:ph type="pic" idx="2"/>
          </p:nvPr>
        </p:nvSpPr>
        <p:spPr>
          <a:xfrm>
            <a:off x="2589210" y="634965"/>
            <a:ext cx="8915402" cy="3854971"/>
          </a:xfrm>
          <a:prstGeom prst="rect">
            <a:avLst/>
          </a:prstGeom>
          <a:noFill/>
          <a:ln>
            <a:noFill/>
          </a:ln>
        </p:spPr>
      </p:sp>
      <p:sp>
        <p:nvSpPr>
          <p:cNvPr id="78" name="Google Shape;78;p19"/>
          <p:cNvSpPr txBox="1">
            <a:spLocks noGrp="1"/>
          </p:cNvSpPr>
          <p:nvPr>
            <p:ph type="body" idx="1"/>
          </p:nvPr>
        </p:nvSpPr>
        <p:spPr>
          <a:xfrm>
            <a:off x="2589213" y="5367337"/>
            <a:ext cx="8915401" cy="493714"/>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1000"/>
              </a:spcBef>
              <a:spcAft>
                <a:spcPts val="0"/>
              </a:spcAft>
              <a:buClr>
                <a:srgbClr val="404040"/>
              </a:buClr>
              <a:buSzPts val="1200"/>
              <a:buFont typeface="Century Gothic"/>
              <a:buNone/>
              <a:defRPr sz="1200"/>
            </a:lvl1pPr>
            <a:lvl2pPr marL="914400" lvl="1" indent="-228600" algn="l">
              <a:lnSpc>
                <a:spcPct val="100000"/>
              </a:lnSpc>
              <a:spcBef>
                <a:spcPts val="1000"/>
              </a:spcBef>
              <a:spcAft>
                <a:spcPts val="0"/>
              </a:spcAft>
              <a:buClr>
                <a:srgbClr val="404040"/>
              </a:buClr>
              <a:buSzPts val="1200"/>
              <a:buFont typeface="Century Gothic"/>
              <a:buNone/>
              <a:defRPr sz="1200"/>
            </a:lvl2pPr>
            <a:lvl3pPr marL="1371600" lvl="2" indent="-228600" algn="l">
              <a:lnSpc>
                <a:spcPct val="100000"/>
              </a:lnSpc>
              <a:spcBef>
                <a:spcPts val="1000"/>
              </a:spcBef>
              <a:spcAft>
                <a:spcPts val="0"/>
              </a:spcAft>
              <a:buClr>
                <a:srgbClr val="404040"/>
              </a:buClr>
              <a:buSzPts val="1200"/>
              <a:buFont typeface="Century Gothic"/>
              <a:buNone/>
              <a:defRPr sz="1200"/>
            </a:lvl3pPr>
            <a:lvl4pPr marL="1828800" lvl="3" indent="-228600" algn="l">
              <a:lnSpc>
                <a:spcPct val="100000"/>
              </a:lnSpc>
              <a:spcBef>
                <a:spcPts val="1000"/>
              </a:spcBef>
              <a:spcAft>
                <a:spcPts val="0"/>
              </a:spcAft>
              <a:buClr>
                <a:srgbClr val="404040"/>
              </a:buClr>
              <a:buSzPts val="1200"/>
              <a:buFont typeface="Century Gothic"/>
              <a:buNone/>
              <a:defRPr sz="1200"/>
            </a:lvl4pPr>
            <a:lvl5pPr marL="2286000" lvl="4" indent="-228600" algn="l">
              <a:lnSpc>
                <a:spcPct val="100000"/>
              </a:lnSpc>
              <a:spcBef>
                <a:spcPts val="1000"/>
              </a:spcBef>
              <a:spcAft>
                <a:spcPts val="0"/>
              </a:spcAft>
              <a:buClr>
                <a:srgbClr val="404040"/>
              </a:buClr>
              <a:buSzPts val="1200"/>
              <a:buFont typeface="Century Gothic"/>
              <a:buNone/>
              <a:defRPr sz="1200"/>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79" name="Google Shape;79;p19"/>
          <p:cNvSpPr/>
          <p:nvPr/>
        </p:nvSpPr>
        <p:spPr>
          <a:xfrm rot="10800000" flipH="1">
            <a:off x="-4190" y="4911725"/>
            <a:ext cx="1595615" cy="507297"/>
          </a:xfrm>
          <a:custGeom>
            <a:avLst/>
            <a:gdLst/>
            <a:ahLst/>
            <a:cxnLst/>
            <a:rect l="l" t="t"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80" name="Google Shape;80;p19"/>
          <p:cNvSpPr txBox="1">
            <a:spLocks noGrp="1"/>
          </p:cNvSpPr>
          <p:nvPr>
            <p:ph type="sldNum" idx="12"/>
          </p:nvPr>
        </p:nvSpPr>
        <p:spPr>
          <a:xfrm>
            <a:off x="925908" y="4967530"/>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1"/>
        <p:cNvGrpSpPr/>
        <p:nvPr/>
      </p:nvGrpSpPr>
      <p:grpSpPr>
        <a:xfrm>
          <a:off x="0" y="0"/>
          <a:ext cx="0" cy="0"/>
          <a:chOff x="0" y="0"/>
          <a:chExt cx="0" cy="0"/>
        </a:xfrm>
      </p:grpSpPr>
      <p:grpSp>
        <p:nvGrpSpPr>
          <p:cNvPr id="82" name="Google Shape;82;p20"/>
          <p:cNvGrpSpPr/>
          <p:nvPr/>
        </p:nvGrpSpPr>
        <p:grpSpPr>
          <a:xfrm>
            <a:off x="-2" y="228600"/>
            <a:ext cx="2851523" cy="6638631"/>
            <a:chOff x="-2" y="0"/>
            <a:chExt cx="2851521" cy="6638630"/>
          </a:xfrm>
        </p:grpSpPr>
        <p:sp>
          <p:nvSpPr>
            <p:cNvPr id="83" name="Google Shape;83;p20"/>
            <p:cNvSpPr/>
            <p:nvPr/>
          </p:nvSpPr>
          <p:spPr>
            <a:xfrm>
              <a:off x="-2" y="2346443"/>
              <a:ext cx="100645" cy="626218"/>
            </a:xfrm>
            <a:custGeom>
              <a:avLst/>
              <a:gdLst/>
              <a:ahLst/>
              <a:cxnLst/>
              <a:rect l="l" t="t"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84" name="Google Shape;84;p20"/>
            <p:cNvSpPr/>
            <p:nvPr/>
          </p:nvSpPr>
          <p:spPr>
            <a:xfrm>
              <a:off x="128598" y="2927929"/>
              <a:ext cx="646719" cy="2322217"/>
            </a:xfrm>
            <a:custGeom>
              <a:avLst/>
              <a:gdLst/>
              <a:ahLst/>
              <a:cxnLst/>
              <a:rect l="l" t="t"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85" name="Google Shape;85;p20"/>
            <p:cNvSpPr/>
            <p:nvPr/>
          </p:nvSpPr>
          <p:spPr>
            <a:xfrm>
              <a:off x="806998" y="5218460"/>
              <a:ext cx="609444" cy="1420168"/>
            </a:xfrm>
            <a:custGeom>
              <a:avLst/>
              <a:gdLst/>
              <a:ahLst/>
              <a:cxnLst/>
              <a:rect l="l" t="t"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86" name="Google Shape;86;p20"/>
            <p:cNvSpPr/>
            <p:nvPr/>
          </p:nvSpPr>
          <p:spPr>
            <a:xfrm>
              <a:off x="959824" y="6275199"/>
              <a:ext cx="171466" cy="363431"/>
            </a:xfrm>
            <a:custGeom>
              <a:avLst/>
              <a:gdLst/>
              <a:ahLst/>
              <a:cxnLst/>
              <a:rect l="l" t="t"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87" name="Google Shape;87;p20"/>
            <p:cNvSpPr/>
            <p:nvPr/>
          </p:nvSpPr>
          <p:spPr>
            <a:xfrm>
              <a:off x="100640" y="2972659"/>
              <a:ext cx="821911" cy="3328634"/>
            </a:xfrm>
            <a:custGeom>
              <a:avLst/>
              <a:gdLst/>
              <a:ahLst/>
              <a:cxnLst/>
              <a:rect l="l" t="t"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88" name="Google Shape;88;p20"/>
            <p:cNvSpPr/>
            <p:nvPr/>
          </p:nvSpPr>
          <p:spPr>
            <a:xfrm>
              <a:off x="26124" y="0"/>
              <a:ext cx="102476" cy="2927931"/>
            </a:xfrm>
            <a:custGeom>
              <a:avLst/>
              <a:gdLst/>
              <a:ahLst/>
              <a:cxnLst/>
              <a:rect l="l" t="t"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89" name="Google Shape;89;p20"/>
            <p:cNvSpPr/>
            <p:nvPr/>
          </p:nvSpPr>
          <p:spPr>
            <a:xfrm>
              <a:off x="78276" y="2715463"/>
              <a:ext cx="78279" cy="493893"/>
            </a:xfrm>
            <a:custGeom>
              <a:avLst/>
              <a:gdLst/>
              <a:ahLst/>
              <a:cxnLst/>
              <a:rect l="l" t="t"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90" name="Google Shape;90;p20"/>
            <p:cNvSpPr/>
            <p:nvPr/>
          </p:nvSpPr>
          <p:spPr>
            <a:xfrm>
              <a:off x="769723" y="5250144"/>
              <a:ext cx="190103" cy="1025056"/>
            </a:xfrm>
            <a:custGeom>
              <a:avLst/>
              <a:gdLst/>
              <a:ahLst/>
              <a:cxnLst/>
              <a:rect l="l" t="t"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91" name="Google Shape;91;p20"/>
            <p:cNvSpPr/>
            <p:nvPr/>
          </p:nvSpPr>
          <p:spPr>
            <a:xfrm>
              <a:off x="775314" y="1170426"/>
              <a:ext cx="2076205" cy="4048036"/>
            </a:xfrm>
            <a:custGeom>
              <a:avLst/>
              <a:gdLst/>
              <a:ahLst/>
              <a:cxnLst/>
              <a:rect l="l" t="t"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92" name="Google Shape;92;p20"/>
            <p:cNvSpPr/>
            <p:nvPr/>
          </p:nvSpPr>
          <p:spPr>
            <a:xfrm>
              <a:off x="922549" y="6301291"/>
              <a:ext cx="162148" cy="337339"/>
            </a:xfrm>
            <a:custGeom>
              <a:avLst/>
              <a:gdLst/>
              <a:ahLst/>
              <a:cxnLst/>
              <a:rect l="l" t="t"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93" name="Google Shape;93;p20"/>
            <p:cNvSpPr/>
            <p:nvPr/>
          </p:nvSpPr>
          <p:spPr>
            <a:xfrm>
              <a:off x="769723" y="5130865"/>
              <a:ext cx="37277" cy="221787"/>
            </a:xfrm>
            <a:custGeom>
              <a:avLst/>
              <a:gdLst/>
              <a:ahLst/>
              <a:cxnLst/>
              <a:rect l="l" t="t"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94" name="Google Shape;94;p20"/>
            <p:cNvSpPr/>
            <p:nvPr/>
          </p:nvSpPr>
          <p:spPr>
            <a:xfrm>
              <a:off x="849863" y="6016138"/>
              <a:ext cx="238560" cy="622490"/>
            </a:xfrm>
            <a:custGeom>
              <a:avLst/>
              <a:gdLst/>
              <a:ahLst/>
              <a:cxnLst/>
              <a:rect l="l" t="t"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grpSp>
        <p:nvGrpSpPr>
          <p:cNvPr id="95" name="Google Shape;95;p20"/>
          <p:cNvGrpSpPr/>
          <p:nvPr/>
        </p:nvGrpSpPr>
        <p:grpSpPr>
          <a:xfrm>
            <a:off x="27219" y="-789"/>
            <a:ext cx="2356679" cy="6854045"/>
            <a:chOff x="-1" y="-1"/>
            <a:chExt cx="2356677" cy="6854043"/>
          </a:xfrm>
        </p:grpSpPr>
        <p:sp>
          <p:nvSpPr>
            <p:cNvPr id="96" name="Google Shape;96;p20"/>
            <p:cNvSpPr/>
            <p:nvPr/>
          </p:nvSpPr>
          <p:spPr>
            <a:xfrm>
              <a:off x="-1" y="-1"/>
              <a:ext cx="494329" cy="4401047"/>
            </a:xfrm>
            <a:custGeom>
              <a:avLst/>
              <a:gdLst/>
              <a:ahLst/>
              <a:cxnLst/>
              <a:rect l="l" t="t"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97" name="Google Shape;97;p20"/>
            <p:cNvSpPr/>
            <p:nvPr/>
          </p:nvSpPr>
          <p:spPr>
            <a:xfrm>
              <a:off x="523067" y="4317258"/>
              <a:ext cx="423437" cy="1580700"/>
            </a:xfrm>
            <a:custGeom>
              <a:avLst/>
              <a:gdLst/>
              <a:ahLst/>
              <a:cxnLst/>
              <a:rect l="l" t="t"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98" name="Google Shape;98;p20"/>
            <p:cNvSpPr/>
            <p:nvPr/>
          </p:nvSpPr>
          <p:spPr>
            <a:xfrm>
              <a:off x="979074" y="5863468"/>
              <a:ext cx="431102" cy="990572"/>
            </a:xfrm>
            <a:custGeom>
              <a:avLst/>
              <a:gdLst/>
              <a:ahLst/>
              <a:cxnLst/>
              <a:rect l="l" t="t"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99" name="Google Shape;99;p20"/>
            <p:cNvSpPr/>
            <p:nvPr/>
          </p:nvSpPr>
          <p:spPr>
            <a:xfrm>
              <a:off x="494326" y="4365158"/>
              <a:ext cx="551809" cy="2235971"/>
            </a:xfrm>
            <a:custGeom>
              <a:avLst/>
              <a:gdLst/>
              <a:ahLst/>
              <a:cxnLst/>
              <a:rect l="l" t="t"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00" name="Google Shape;100;p20"/>
            <p:cNvSpPr/>
            <p:nvPr/>
          </p:nvSpPr>
          <p:spPr>
            <a:xfrm>
              <a:off x="444311" y="1289983"/>
              <a:ext cx="170726" cy="3027277"/>
            </a:xfrm>
            <a:custGeom>
              <a:avLst/>
              <a:gdLst/>
              <a:ahLst/>
              <a:cxnLst/>
              <a:rect l="l" t="t"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01" name="Google Shape;101;p20"/>
            <p:cNvSpPr/>
            <p:nvPr/>
          </p:nvSpPr>
          <p:spPr>
            <a:xfrm>
              <a:off x="1084453" y="6572387"/>
              <a:ext cx="134121" cy="281655"/>
            </a:xfrm>
            <a:custGeom>
              <a:avLst/>
              <a:gdLst/>
              <a:ahLst/>
              <a:cxnLst/>
              <a:rect l="l" t="t"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02" name="Google Shape;102;p20"/>
            <p:cNvSpPr/>
            <p:nvPr/>
          </p:nvSpPr>
          <p:spPr>
            <a:xfrm>
              <a:off x="475166" y="4108415"/>
              <a:ext cx="82391" cy="511574"/>
            </a:xfrm>
            <a:custGeom>
              <a:avLst/>
              <a:gdLst/>
              <a:ahLst/>
              <a:cxnLst/>
              <a:rect l="l" t="t"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03" name="Google Shape;103;p20"/>
            <p:cNvSpPr/>
            <p:nvPr/>
          </p:nvSpPr>
          <p:spPr>
            <a:xfrm>
              <a:off x="946501" y="3146585"/>
              <a:ext cx="1410175" cy="2716885"/>
            </a:xfrm>
            <a:custGeom>
              <a:avLst/>
              <a:gdLst/>
              <a:ahLst/>
              <a:cxnLst/>
              <a:rect l="l" t="t"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04" name="Google Shape;104;p20"/>
            <p:cNvSpPr/>
            <p:nvPr/>
          </p:nvSpPr>
          <p:spPr>
            <a:xfrm>
              <a:off x="1046133" y="6601126"/>
              <a:ext cx="120710" cy="252914"/>
            </a:xfrm>
            <a:custGeom>
              <a:avLst/>
              <a:gdLst/>
              <a:ahLst/>
              <a:cxnLst/>
              <a:rect l="l" t="t"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05" name="Google Shape;105;p20"/>
            <p:cNvSpPr/>
            <p:nvPr/>
          </p:nvSpPr>
          <p:spPr>
            <a:xfrm>
              <a:off x="946501" y="5897956"/>
              <a:ext cx="137954" cy="674433"/>
            </a:xfrm>
            <a:custGeom>
              <a:avLst/>
              <a:gdLst/>
              <a:ahLst/>
              <a:cxnLst/>
              <a:rect l="l" t="t"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06" name="Google Shape;106;p20"/>
            <p:cNvSpPr/>
            <p:nvPr/>
          </p:nvSpPr>
          <p:spPr>
            <a:xfrm>
              <a:off x="946501" y="5773415"/>
              <a:ext cx="38322" cy="228006"/>
            </a:xfrm>
            <a:custGeom>
              <a:avLst/>
              <a:gdLst/>
              <a:ahLst/>
              <a:cxnLst/>
              <a:rect l="l" t="t"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07" name="Google Shape;107;p20"/>
            <p:cNvSpPr/>
            <p:nvPr/>
          </p:nvSpPr>
          <p:spPr>
            <a:xfrm>
              <a:off x="979074" y="6323307"/>
              <a:ext cx="210762" cy="530734"/>
            </a:xfrm>
            <a:custGeom>
              <a:avLst/>
              <a:gdLst/>
              <a:ahLst/>
              <a:cxnLst/>
              <a:rect l="l" t="t"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sp>
        <p:nvSpPr>
          <p:cNvPr id="108" name="Google Shape;108;p20"/>
          <p:cNvSpPr/>
          <p:nvPr/>
        </p:nvSpPr>
        <p:spPr>
          <a:xfrm>
            <a:off x="-2" y="0"/>
            <a:ext cx="182884" cy="6858000"/>
          </a:xfrm>
          <a:prstGeom prst="rect">
            <a:avLst/>
          </a:pr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09" name="Google Shape;109;p20"/>
          <p:cNvSpPr txBox="1">
            <a:spLocks noGrp="1"/>
          </p:cNvSpPr>
          <p:nvPr>
            <p:ph type="title"/>
          </p:nvPr>
        </p:nvSpPr>
        <p:spPr>
          <a:xfrm>
            <a:off x="2589213" y="2514600"/>
            <a:ext cx="8915401" cy="2262783"/>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262626"/>
              </a:buClr>
              <a:buSzPts val="5400"/>
              <a:buFont typeface="Century Gothic"/>
              <a:buNone/>
              <a:defRPr sz="5400"/>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110" name="Google Shape;110;p20"/>
          <p:cNvSpPr txBox="1">
            <a:spLocks noGrp="1"/>
          </p:cNvSpPr>
          <p:nvPr>
            <p:ph type="body" idx="1"/>
          </p:nvPr>
        </p:nvSpPr>
        <p:spPr>
          <a:xfrm>
            <a:off x="2589213" y="4777378"/>
            <a:ext cx="8915401" cy="1126285"/>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1000"/>
              </a:spcBef>
              <a:spcAft>
                <a:spcPts val="0"/>
              </a:spcAft>
              <a:buClr>
                <a:srgbClr val="595959"/>
              </a:buClr>
              <a:buSzPts val="1800"/>
              <a:buFont typeface="Century Gothic"/>
              <a:buNone/>
              <a:defRPr>
                <a:solidFill>
                  <a:srgbClr val="595959"/>
                </a:solidFill>
              </a:defRPr>
            </a:lvl1pPr>
            <a:lvl2pPr marL="914400" lvl="1" indent="-228600" algn="l">
              <a:lnSpc>
                <a:spcPct val="100000"/>
              </a:lnSpc>
              <a:spcBef>
                <a:spcPts val="1000"/>
              </a:spcBef>
              <a:spcAft>
                <a:spcPts val="0"/>
              </a:spcAft>
              <a:buClr>
                <a:srgbClr val="595959"/>
              </a:buClr>
              <a:buSzPts val="1800"/>
              <a:buFont typeface="Century Gothic"/>
              <a:buNone/>
              <a:defRPr>
                <a:solidFill>
                  <a:srgbClr val="595959"/>
                </a:solidFill>
              </a:defRPr>
            </a:lvl2pPr>
            <a:lvl3pPr marL="1371600" lvl="2" indent="-228600" algn="l">
              <a:lnSpc>
                <a:spcPct val="100000"/>
              </a:lnSpc>
              <a:spcBef>
                <a:spcPts val="1000"/>
              </a:spcBef>
              <a:spcAft>
                <a:spcPts val="0"/>
              </a:spcAft>
              <a:buClr>
                <a:srgbClr val="595959"/>
              </a:buClr>
              <a:buSzPts val="1800"/>
              <a:buFont typeface="Century Gothic"/>
              <a:buNone/>
              <a:defRPr>
                <a:solidFill>
                  <a:srgbClr val="595959"/>
                </a:solidFill>
              </a:defRPr>
            </a:lvl3pPr>
            <a:lvl4pPr marL="1828800" lvl="3" indent="-228600" algn="l">
              <a:lnSpc>
                <a:spcPct val="100000"/>
              </a:lnSpc>
              <a:spcBef>
                <a:spcPts val="1000"/>
              </a:spcBef>
              <a:spcAft>
                <a:spcPts val="0"/>
              </a:spcAft>
              <a:buClr>
                <a:srgbClr val="595959"/>
              </a:buClr>
              <a:buSzPts val="1800"/>
              <a:buFont typeface="Century Gothic"/>
              <a:buNone/>
              <a:defRPr>
                <a:solidFill>
                  <a:srgbClr val="595959"/>
                </a:solidFill>
              </a:defRPr>
            </a:lvl4pPr>
            <a:lvl5pPr marL="2286000" lvl="4" indent="-228600" algn="l">
              <a:lnSpc>
                <a:spcPct val="100000"/>
              </a:lnSpc>
              <a:spcBef>
                <a:spcPts val="1000"/>
              </a:spcBef>
              <a:spcAft>
                <a:spcPts val="0"/>
              </a:spcAft>
              <a:buClr>
                <a:srgbClr val="595959"/>
              </a:buClr>
              <a:buSzPts val="1800"/>
              <a:buFont typeface="Century Gothic"/>
              <a:buNone/>
              <a:defRPr>
                <a:solidFill>
                  <a:srgbClr val="595959"/>
                </a:solidFill>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11" name="Google Shape;111;p20"/>
          <p:cNvSpPr/>
          <p:nvPr/>
        </p:nvSpPr>
        <p:spPr>
          <a:xfrm>
            <a:off x="-1" y="4323810"/>
            <a:ext cx="1742309" cy="778591"/>
          </a:xfrm>
          <a:custGeom>
            <a:avLst/>
            <a:gdLst/>
            <a:ahLst/>
            <a:cxnLst/>
            <a:rect l="l" t="t" r="r" b="b"/>
            <a:pathLst>
              <a:path w="21571" h="21600" extrusionOk="0">
                <a:moveTo>
                  <a:pt x="16665" y="21600"/>
                </a:moveTo>
                <a:cubicBezTo>
                  <a:pt x="16839" y="21600"/>
                  <a:pt x="16955" y="21470"/>
                  <a:pt x="17013" y="21340"/>
                </a:cubicBezTo>
                <a:cubicBezTo>
                  <a:pt x="17013" y="21210"/>
                  <a:pt x="17071" y="21210"/>
                  <a:pt x="17071" y="21210"/>
                </a:cubicBezTo>
                <a:cubicBezTo>
                  <a:pt x="21484" y="11320"/>
                  <a:pt x="21484" y="11320"/>
                  <a:pt x="21484" y="11320"/>
                </a:cubicBezTo>
                <a:cubicBezTo>
                  <a:pt x="21600" y="11060"/>
                  <a:pt x="21600" y="10540"/>
                  <a:pt x="21484" y="10149"/>
                </a:cubicBezTo>
                <a:cubicBezTo>
                  <a:pt x="17071" y="390"/>
                  <a:pt x="17071" y="390"/>
                  <a:pt x="17071" y="390"/>
                </a:cubicBezTo>
                <a:cubicBezTo>
                  <a:pt x="17071" y="260"/>
                  <a:pt x="17013" y="260"/>
                  <a:pt x="17013" y="260"/>
                </a:cubicBezTo>
                <a:cubicBezTo>
                  <a:pt x="16955" y="130"/>
                  <a:pt x="16839" y="0"/>
                  <a:pt x="16665" y="0"/>
                </a:cubicBezTo>
                <a:cubicBezTo>
                  <a:pt x="0" y="0"/>
                  <a:pt x="0" y="0"/>
                  <a:pt x="0" y="0"/>
                </a:cubicBezTo>
                <a:cubicBezTo>
                  <a:pt x="0" y="21600"/>
                  <a:pt x="0" y="21600"/>
                  <a:pt x="0" y="21600"/>
                </a:cubicBezTo>
                <a:lnTo>
                  <a:pt x="16665" y="21600"/>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12" name="Google Shape;112;p20"/>
          <p:cNvSpPr txBox="1">
            <a:spLocks noGrp="1"/>
          </p:cNvSpPr>
          <p:nvPr>
            <p:ph type="sldNum" idx="12"/>
          </p:nvPr>
        </p:nvSpPr>
        <p:spPr>
          <a:xfrm>
            <a:off x="925908" y="4513983"/>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113"/>
        <p:cNvGrpSpPr/>
        <p:nvPr/>
      </p:nvGrpSpPr>
      <p:grpSpPr>
        <a:xfrm>
          <a:off x="0" y="0"/>
          <a:ext cx="0" cy="0"/>
          <a:chOff x="0" y="0"/>
          <a:chExt cx="0" cy="0"/>
        </a:xfrm>
      </p:grpSpPr>
      <p:grpSp>
        <p:nvGrpSpPr>
          <p:cNvPr id="114" name="Google Shape;114;p21"/>
          <p:cNvGrpSpPr/>
          <p:nvPr/>
        </p:nvGrpSpPr>
        <p:grpSpPr>
          <a:xfrm>
            <a:off x="-2" y="228600"/>
            <a:ext cx="2851523" cy="6638631"/>
            <a:chOff x="-2" y="0"/>
            <a:chExt cx="2851521" cy="6638630"/>
          </a:xfrm>
        </p:grpSpPr>
        <p:sp>
          <p:nvSpPr>
            <p:cNvPr id="115" name="Google Shape;115;p21"/>
            <p:cNvSpPr/>
            <p:nvPr/>
          </p:nvSpPr>
          <p:spPr>
            <a:xfrm>
              <a:off x="-2" y="2346443"/>
              <a:ext cx="100645" cy="626218"/>
            </a:xfrm>
            <a:custGeom>
              <a:avLst/>
              <a:gdLst/>
              <a:ahLst/>
              <a:cxnLst/>
              <a:rect l="l" t="t"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16" name="Google Shape;116;p21"/>
            <p:cNvSpPr/>
            <p:nvPr/>
          </p:nvSpPr>
          <p:spPr>
            <a:xfrm>
              <a:off x="128598" y="2927929"/>
              <a:ext cx="646719" cy="2322217"/>
            </a:xfrm>
            <a:custGeom>
              <a:avLst/>
              <a:gdLst/>
              <a:ahLst/>
              <a:cxnLst/>
              <a:rect l="l" t="t"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17" name="Google Shape;117;p21"/>
            <p:cNvSpPr/>
            <p:nvPr/>
          </p:nvSpPr>
          <p:spPr>
            <a:xfrm>
              <a:off x="806998" y="5218460"/>
              <a:ext cx="609444" cy="1420168"/>
            </a:xfrm>
            <a:custGeom>
              <a:avLst/>
              <a:gdLst/>
              <a:ahLst/>
              <a:cxnLst/>
              <a:rect l="l" t="t"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18" name="Google Shape;118;p21"/>
            <p:cNvSpPr/>
            <p:nvPr/>
          </p:nvSpPr>
          <p:spPr>
            <a:xfrm>
              <a:off x="959824" y="6275199"/>
              <a:ext cx="171466" cy="363431"/>
            </a:xfrm>
            <a:custGeom>
              <a:avLst/>
              <a:gdLst/>
              <a:ahLst/>
              <a:cxnLst/>
              <a:rect l="l" t="t"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19" name="Google Shape;119;p21"/>
            <p:cNvSpPr/>
            <p:nvPr/>
          </p:nvSpPr>
          <p:spPr>
            <a:xfrm>
              <a:off x="100640" y="2972659"/>
              <a:ext cx="821911" cy="3328634"/>
            </a:xfrm>
            <a:custGeom>
              <a:avLst/>
              <a:gdLst/>
              <a:ahLst/>
              <a:cxnLst/>
              <a:rect l="l" t="t"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20" name="Google Shape;120;p21"/>
            <p:cNvSpPr/>
            <p:nvPr/>
          </p:nvSpPr>
          <p:spPr>
            <a:xfrm>
              <a:off x="26124" y="0"/>
              <a:ext cx="102476" cy="2927931"/>
            </a:xfrm>
            <a:custGeom>
              <a:avLst/>
              <a:gdLst/>
              <a:ahLst/>
              <a:cxnLst/>
              <a:rect l="l" t="t"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21" name="Google Shape;121;p21"/>
            <p:cNvSpPr/>
            <p:nvPr/>
          </p:nvSpPr>
          <p:spPr>
            <a:xfrm>
              <a:off x="78276" y="2715463"/>
              <a:ext cx="78279" cy="493893"/>
            </a:xfrm>
            <a:custGeom>
              <a:avLst/>
              <a:gdLst/>
              <a:ahLst/>
              <a:cxnLst/>
              <a:rect l="l" t="t"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22" name="Google Shape;122;p21"/>
            <p:cNvSpPr/>
            <p:nvPr/>
          </p:nvSpPr>
          <p:spPr>
            <a:xfrm>
              <a:off x="769723" y="5250144"/>
              <a:ext cx="190103" cy="1025056"/>
            </a:xfrm>
            <a:custGeom>
              <a:avLst/>
              <a:gdLst/>
              <a:ahLst/>
              <a:cxnLst/>
              <a:rect l="l" t="t"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23" name="Google Shape;123;p21"/>
            <p:cNvSpPr/>
            <p:nvPr/>
          </p:nvSpPr>
          <p:spPr>
            <a:xfrm>
              <a:off x="775314" y="1170426"/>
              <a:ext cx="2076205" cy="4048036"/>
            </a:xfrm>
            <a:custGeom>
              <a:avLst/>
              <a:gdLst/>
              <a:ahLst/>
              <a:cxnLst/>
              <a:rect l="l" t="t"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24" name="Google Shape;124;p21"/>
            <p:cNvSpPr/>
            <p:nvPr/>
          </p:nvSpPr>
          <p:spPr>
            <a:xfrm>
              <a:off x="922549" y="6301291"/>
              <a:ext cx="162148" cy="337339"/>
            </a:xfrm>
            <a:custGeom>
              <a:avLst/>
              <a:gdLst/>
              <a:ahLst/>
              <a:cxnLst/>
              <a:rect l="l" t="t"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25" name="Google Shape;125;p21"/>
            <p:cNvSpPr/>
            <p:nvPr/>
          </p:nvSpPr>
          <p:spPr>
            <a:xfrm>
              <a:off x="769723" y="5130865"/>
              <a:ext cx="37277" cy="221787"/>
            </a:xfrm>
            <a:custGeom>
              <a:avLst/>
              <a:gdLst/>
              <a:ahLst/>
              <a:cxnLst/>
              <a:rect l="l" t="t"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26" name="Google Shape;126;p21"/>
            <p:cNvSpPr/>
            <p:nvPr/>
          </p:nvSpPr>
          <p:spPr>
            <a:xfrm>
              <a:off x="849863" y="6016138"/>
              <a:ext cx="238560" cy="622490"/>
            </a:xfrm>
            <a:custGeom>
              <a:avLst/>
              <a:gdLst/>
              <a:ahLst/>
              <a:cxnLst/>
              <a:rect l="l" t="t"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grpSp>
        <p:nvGrpSpPr>
          <p:cNvPr id="127" name="Google Shape;127;p21"/>
          <p:cNvGrpSpPr/>
          <p:nvPr/>
        </p:nvGrpSpPr>
        <p:grpSpPr>
          <a:xfrm>
            <a:off x="27219" y="-789"/>
            <a:ext cx="2356679" cy="6854045"/>
            <a:chOff x="-1" y="-1"/>
            <a:chExt cx="2356677" cy="6854043"/>
          </a:xfrm>
        </p:grpSpPr>
        <p:sp>
          <p:nvSpPr>
            <p:cNvPr id="128" name="Google Shape;128;p21"/>
            <p:cNvSpPr/>
            <p:nvPr/>
          </p:nvSpPr>
          <p:spPr>
            <a:xfrm>
              <a:off x="-1" y="-1"/>
              <a:ext cx="494329" cy="4401047"/>
            </a:xfrm>
            <a:custGeom>
              <a:avLst/>
              <a:gdLst/>
              <a:ahLst/>
              <a:cxnLst/>
              <a:rect l="l" t="t"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29" name="Google Shape;129;p21"/>
            <p:cNvSpPr/>
            <p:nvPr/>
          </p:nvSpPr>
          <p:spPr>
            <a:xfrm>
              <a:off x="523067" y="4317258"/>
              <a:ext cx="423437" cy="1580700"/>
            </a:xfrm>
            <a:custGeom>
              <a:avLst/>
              <a:gdLst/>
              <a:ahLst/>
              <a:cxnLst/>
              <a:rect l="l" t="t"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30" name="Google Shape;130;p21"/>
            <p:cNvSpPr/>
            <p:nvPr/>
          </p:nvSpPr>
          <p:spPr>
            <a:xfrm>
              <a:off x="979074" y="5863468"/>
              <a:ext cx="431102" cy="990572"/>
            </a:xfrm>
            <a:custGeom>
              <a:avLst/>
              <a:gdLst/>
              <a:ahLst/>
              <a:cxnLst/>
              <a:rect l="l" t="t"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31" name="Google Shape;131;p21"/>
            <p:cNvSpPr/>
            <p:nvPr/>
          </p:nvSpPr>
          <p:spPr>
            <a:xfrm>
              <a:off x="494326" y="4365158"/>
              <a:ext cx="551809" cy="2235971"/>
            </a:xfrm>
            <a:custGeom>
              <a:avLst/>
              <a:gdLst/>
              <a:ahLst/>
              <a:cxnLst/>
              <a:rect l="l" t="t"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32" name="Google Shape;132;p21"/>
            <p:cNvSpPr/>
            <p:nvPr/>
          </p:nvSpPr>
          <p:spPr>
            <a:xfrm>
              <a:off x="444311" y="1289983"/>
              <a:ext cx="170726" cy="3027277"/>
            </a:xfrm>
            <a:custGeom>
              <a:avLst/>
              <a:gdLst/>
              <a:ahLst/>
              <a:cxnLst/>
              <a:rect l="l" t="t"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33" name="Google Shape;133;p21"/>
            <p:cNvSpPr/>
            <p:nvPr/>
          </p:nvSpPr>
          <p:spPr>
            <a:xfrm>
              <a:off x="1084453" y="6572387"/>
              <a:ext cx="134121" cy="281655"/>
            </a:xfrm>
            <a:custGeom>
              <a:avLst/>
              <a:gdLst/>
              <a:ahLst/>
              <a:cxnLst/>
              <a:rect l="l" t="t"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34" name="Google Shape;134;p21"/>
            <p:cNvSpPr/>
            <p:nvPr/>
          </p:nvSpPr>
          <p:spPr>
            <a:xfrm>
              <a:off x="475166" y="4108415"/>
              <a:ext cx="82391" cy="511574"/>
            </a:xfrm>
            <a:custGeom>
              <a:avLst/>
              <a:gdLst/>
              <a:ahLst/>
              <a:cxnLst/>
              <a:rect l="l" t="t"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35" name="Google Shape;135;p21"/>
            <p:cNvSpPr/>
            <p:nvPr/>
          </p:nvSpPr>
          <p:spPr>
            <a:xfrm>
              <a:off x="946501" y="3146585"/>
              <a:ext cx="1410175" cy="2716885"/>
            </a:xfrm>
            <a:custGeom>
              <a:avLst/>
              <a:gdLst/>
              <a:ahLst/>
              <a:cxnLst/>
              <a:rect l="l" t="t"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36" name="Google Shape;136;p21"/>
            <p:cNvSpPr/>
            <p:nvPr/>
          </p:nvSpPr>
          <p:spPr>
            <a:xfrm>
              <a:off x="1046133" y="6601126"/>
              <a:ext cx="120710" cy="252914"/>
            </a:xfrm>
            <a:custGeom>
              <a:avLst/>
              <a:gdLst/>
              <a:ahLst/>
              <a:cxnLst/>
              <a:rect l="l" t="t"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37" name="Google Shape;137;p21"/>
            <p:cNvSpPr/>
            <p:nvPr/>
          </p:nvSpPr>
          <p:spPr>
            <a:xfrm>
              <a:off x="946501" y="5897956"/>
              <a:ext cx="137954" cy="674433"/>
            </a:xfrm>
            <a:custGeom>
              <a:avLst/>
              <a:gdLst/>
              <a:ahLst/>
              <a:cxnLst/>
              <a:rect l="l" t="t"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38" name="Google Shape;138;p21"/>
            <p:cNvSpPr/>
            <p:nvPr/>
          </p:nvSpPr>
          <p:spPr>
            <a:xfrm>
              <a:off x="946501" y="5773415"/>
              <a:ext cx="38322" cy="228006"/>
            </a:xfrm>
            <a:custGeom>
              <a:avLst/>
              <a:gdLst/>
              <a:ahLst/>
              <a:cxnLst/>
              <a:rect l="l" t="t"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39" name="Google Shape;139;p21"/>
            <p:cNvSpPr/>
            <p:nvPr/>
          </p:nvSpPr>
          <p:spPr>
            <a:xfrm>
              <a:off x="979074" y="6323307"/>
              <a:ext cx="210762" cy="530734"/>
            </a:xfrm>
            <a:custGeom>
              <a:avLst/>
              <a:gdLst/>
              <a:ahLst/>
              <a:cxnLst/>
              <a:rect l="l" t="t"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sp>
        <p:nvSpPr>
          <p:cNvPr id="140" name="Google Shape;140;p21"/>
          <p:cNvSpPr/>
          <p:nvPr/>
        </p:nvSpPr>
        <p:spPr>
          <a:xfrm>
            <a:off x="-2" y="0"/>
            <a:ext cx="182884" cy="6858000"/>
          </a:xfrm>
          <a:prstGeom prst="rect">
            <a:avLst/>
          </a:pr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41" name="Google Shape;141;p21"/>
          <p:cNvSpPr txBox="1">
            <a:spLocks noGrp="1"/>
          </p:cNvSpPr>
          <p:nvPr>
            <p:ph type="title"/>
          </p:nvPr>
        </p:nvSpPr>
        <p:spPr>
          <a:xfrm>
            <a:off x="2589210" y="2058748"/>
            <a:ext cx="8915402" cy="1468802"/>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262626"/>
              </a:buClr>
              <a:buSzPts val="4000"/>
              <a:buFont typeface="Century Gothic"/>
              <a:buNone/>
              <a:defRPr sz="4000"/>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142" name="Google Shape;142;p21"/>
          <p:cNvSpPr txBox="1">
            <a:spLocks noGrp="1"/>
          </p:cNvSpPr>
          <p:nvPr>
            <p:ph type="body" idx="1"/>
          </p:nvPr>
        </p:nvSpPr>
        <p:spPr>
          <a:xfrm>
            <a:off x="2589210" y="3530129"/>
            <a:ext cx="8915402" cy="860402"/>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1000"/>
              </a:spcBef>
              <a:spcAft>
                <a:spcPts val="0"/>
              </a:spcAft>
              <a:buClr>
                <a:srgbClr val="595959"/>
              </a:buClr>
              <a:buSzPts val="2000"/>
              <a:buFont typeface="Century Gothic"/>
              <a:buNone/>
              <a:defRPr sz="2000">
                <a:solidFill>
                  <a:srgbClr val="595959"/>
                </a:solidFill>
              </a:defRPr>
            </a:lvl1pPr>
            <a:lvl2pPr marL="914400" lvl="1" indent="-228600" algn="l">
              <a:lnSpc>
                <a:spcPct val="100000"/>
              </a:lnSpc>
              <a:spcBef>
                <a:spcPts val="1000"/>
              </a:spcBef>
              <a:spcAft>
                <a:spcPts val="0"/>
              </a:spcAft>
              <a:buClr>
                <a:srgbClr val="595959"/>
              </a:buClr>
              <a:buSzPts val="2000"/>
              <a:buFont typeface="Century Gothic"/>
              <a:buNone/>
              <a:defRPr sz="2000">
                <a:solidFill>
                  <a:srgbClr val="595959"/>
                </a:solidFill>
              </a:defRPr>
            </a:lvl2pPr>
            <a:lvl3pPr marL="1371600" lvl="2" indent="-228600" algn="l">
              <a:lnSpc>
                <a:spcPct val="100000"/>
              </a:lnSpc>
              <a:spcBef>
                <a:spcPts val="1000"/>
              </a:spcBef>
              <a:spcAft>
                <a:spcPts val="0"/>
              </a:spcAft>
              <a:buClr>
                <a:srgbClr val="595959"/>
              </a:buClr>
              <a:buSzPts val="2000"/>
              <a:buFont typeface="Century Gothic"/>
              <a:buNone/>
              <a:defRPr sz="2000">
                <a:solidFill>
                  <a:srgbClr val="595959"/>
                </a:solidFill>
              </a:defRPr>
            </a:lvl3pPr>
            <a:lvl4pPr marL="1828800" lvl="3" indent="-228600" algn="l">
              <a:lnSpc>
                <a:spcPct val="100000"/>
              </a:lnSpc>
              <a:spcBef>
                <a:spcPts val="1000"/>
              </a:spcBef>
              <a:spcAft>
                <a:spcPts val="0"/>
              </a:spcAft>
              <a:buClr>
                <a:srgbClr val="595959"/>
              </a:buClr>
              <a:buSzPts val="2000"/>
              <a:buFont typeface="Century Gothic"/>
              <a:buNone/>
              <a:defRPr sz="2000">
                <a:solidFill>
                  <a:srgbClr val="595959"/>
                </a:solidFill>
              </a:defRPr>
            </a:lvl4pPr>
            <a:lvl5pPr marL="2286000" lvl="4" indent="-228600" algn="l">
              <a:lnSpc>
                <a:spcPct val="100000"/>
              </a:lnSpc>
              <a:spcBef>
                <a:spcPts val="1000"/>
              </a:spcBef>
              <a:spcAft>
                <a:spcPts val="0"/>
              </a:spcAft>
              <a:buClr>
                <a:srgbClr val="595959"/>
              </a:buClr>
              <a:buSzPts val="2000"/>
              <a:buFont typeface="Century Gothic"/>
              <a:buNone/>
              <a:defRPr sz="2000">
                <a:solidFill>
                  <a:srgbClr val="595959"/>
                </a:solidFill>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43" name="Google Shape;143;p21"/>
          <p:cNvSpPr/>
          <p:nvPr/>
        </p:nvSpPr>
        <p:spPr>
          <a:xfrm rot="10800000" flipH="1">
            <a:off x="-4190" y="3178175"/>
            <a:ext cx="1595615" cy="507297"/>
          </a:xfrm>
          <a:custGeom>
            <a:avLst/>
            <a:gdLst/>
            <a:ahLst/>
            <a:cxnLst/>
            <a:rect l="l" t="t"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44" name="Google Shape;144;p21"/>
          <p:cNvSpPr txBox="1">
            <a:spLocks noGrp="1"/>
          </p:cNvSpPr>
          <p:nvPr>
            <p:ph type="sldNum" idx="12"/>
          </p:nvPr>
        </p:nvSpPr>
        <p:spPr>
          <a:xfrm>
            <a:off x="925908" y="3228582"/>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2592924" y="624110"/>
            <a:ext cx="8911688" cy="1280892"/>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147" name="Google Shape;147;p22"/>
          <p:cNvSpPr txBox="1">
            <a:spLocks noGrp="1"/>
          </p:cNvSpPr>
          <p:nvPr>
            <p:ph type="body" idx="1"/>
          </p:nvPr>
        </p:nvSpPr>
        <p:spPr>
          <a:xfrm>
            <a:off x="2939371" y="1972703"/>
            <a:ext cx="3992734" cy="576264"/>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1000"/>
              </a:spcBef>
              <a:spcAft>
                <a:spcPts val="0"/>
              </a:spcAft>
              <a:buClr>
                <a:srgbClr val="404040"/>
              </a:buClr>
              <a:buSzPts val="2400"/>
              <a:buFont typeface="Century Gothic"/>
              <a:buNone/>
              <a:defRPr sz="2400"/>
            </a:lvl1pPr>
            <a:lvl2pPr marL="914400" lvl="1" indent="-228600" algn="l">
              <a:lnSpc>
                <a:spcPct val="100000"/>
              </a:lnSpc>
              <a:spcBef>
                <a:spcPts val="1000"/>
              </a:spcBef>
              <a:spcAft>
                <a:spcPts val="0"/>
              </a:spcAft>
              <a:buClr>
                <a:srgbClr val="404040"/>
              </a:buClr>
              <a:buSzPts val="2400"/>
              <a:buFont typeface="Century Gothic"/>
              <a:buNone/>
              <a:defRPr sz="2400"/>
            </a:lvl2pPr>
            <a:lvl3pPr marL="1371600" lvl="2" indent="-228600" algn="l">
              <a:lnSpc>
                <a:spcPct val="100000"/>
              </a:lnSpc>
              <a:spcBef>
                <a:spcPts val="1000"/>
              </a:spcBef>
              <a:spcAft>
                <a:spcPts val="0"/>
              </a:spcAft>
              <a:buClr>
                <a:srgbClr val="404040"/>
              </a:buClr>
              <a:buSzPts val="2400"/>
              <a:buFont typeface="Century Gothic"/>
              <a:buNone/>
              <a:defRPr sz="2400"/>
            </a:lvl3pPr>
            <a:lvl4pPr marL="1828800" lvl="3" indent="-228600" algn="l">
              <a:lnSpc>
                <a:spcPct val="100000"/>
              </a:lnSpc>
              <a:spcBef>
                <a:spcPts val="1000"/>
              </a:spcBef>
              <a:spcAft>
                <a:spcPts val="0"/>
              </a:spcAft>
              <a:buClr>
                <a:srgbClr val="404040"/>
              </a:buClr>
              <a:buSzPts val="2400"/>
              <a:buFont typeface="Century Gothic"/>
              <a:buNone/>
              <a:defRPr sz="2400"/>
            </a:lvl4pPr>
            <a:lvl5pPr marL="2286000" lvl="4" indent="-228600" algn="l">
              <a:lnSpc>
                <a:spcPct val="100000"/>
              </a:lnSpc>
              <a:spcBef>
                <a:spcPts val="1000"/>
              </a:spcBef>
              <a:spcAft>
                <a:spcPts val="0"/>
              </a:spcAft>
              <a:buClr>
                <a:srgbClr val="404040"/>
              </a:buClr>
              <a:buSzPts val="2400"/>
              <a:buFont typeface="Century Gothic"/>
              <a:buNone/>
              <a:defRPr sz="2400"/>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48" name="Google Shape;148;p22"/>
          <p:cNvSpPr txBox="1">
            <a:spLocks noGrp="1"/>
          </p:cNvSpPr>
          <p:nvPr>
            <p:ph type="body" idx="2"/>
          </p:nvPr>
        </p:nvSpPr>
        <p:spPr>
          <a:xfrm>
            <a:off x="7506627" y="1969473"/>
            <a:ext cx="3999001" cy="576264"/>
          </a:xfrm>
          <a:prstGeom prst="rect">
            <a:avLst/>
          </a:prstGeom>
          <a:noFill/>
          <a:ln>
            <a:noFill/>
          </a:ln>
        </p:spPr>
        <p:txBody>
          <a:bodyPr spcFirstLastPara="1" wrap="square" lIns="45700" tIns="45700" rIns="45700" bIns="45700" anchor="b"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49" name="Google Shape;149;p22"/>
          <p:cNvSpPr txBox="1">
            <a:spLocks noGrp="1"/>
          </p:cNvSpPr>
          <p:nvPr>
            <p:ph type="sldNum" idx="12"/>
          </p:nvPr>
        </p:nvSpPr>
        <p:spPr>
          <a:xfrm>
            <a:off x="925908" y="772225"/>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50"/>
        <p:cNvGrpSpPr/>
        <p:nvPr/>
      </p:nvGrpSpPr>
      <p:grpSpPr>
        <a:xfrm>
          <a:off x="0" y="0"/>
          <a:ext cx="0" cy="0"/>
          <a:chOff x="0" y="0"/>
          <a:chExt cx="0" cy="0"/>
        </a:xfrm>
      </p:grpSpPr>
      <p:sp>
        <p:nvSpPr>
          <p:cNvPr id="151" name="Google Shape;151;p23"/>
          <p:cNvSpPr txBox="1">
            <a:spLocks noGrp="1"/>
          </p:cNvSpPr>
          <p:nvPr>
            <p:ph type="sldNum" idx="12"/>
          </p:nvPr>
        </p:nvSpPr>
        <p:spPr>
          <a:xfrm>
            <a:off x="925908" y="772225"/>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2589210" y="446087"/>
            <a:ext cx="3505201" cy="976313"/>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262626"/>
              </a:buClr>
              <a:buSzPts val="2000"/>
              <a:buFont typeface="Century Gothic"/>
              <a:buNone/>
              <a:defRPr sz="2000"/>
            </a:lvl1pPr>
            <a:lvl2pPr lvl="1" algn="l">
              <a:lnSpc>
                <a:spcPct val="100000"/>
              </a:lnSpc>
              <a:spcBef>
                <a:spcPts val="0"/>
              </a:spcBef>
              <a:spcAft>
                <a:spcPts val="0"/>
              </a:spcAft>
              <a:buClr>
                <a:srgbClr val="262626"/>
              </a:buClr>
              <a:buSzPts val="1800"/>
              <a:buNone/>
              <a:defRPr/>
            </a:lvl2pPr>
            <a:lvl3pPr lvl="2" algn="l">
              <a:lnSpc>
                <a:spcPct val="100000"/>
              </a:lnSpc>
              <a:spcBef>
                <a:spcPts val="0"/>
              </a:spcBef>
              <a:spcAft>
                <a:spcPts val="0"/>
              </a:spcAft>
              <a:buClr>
                <a:srgbClr val="262626"/>
              </a:buClr>
              <a:buSzPts val="1800"/>
              <a:buNone/>
              <a:defRPr/>
            </a:lvl3pPr>
            <a:lvl4pPr lvl="3" algn="l">
              <a:lnSpc>
                <a:spcPct val="100000"/>
              </a:lnSpc>
              <a:spcBef>
                <a:spcPts val="0"/>
              </a:spcBef>
              <a:spcAft>
                <a:spcPts val="0"/>
              </a:spcAft>
              <a:buClr>
                <a:srgbClr val="262626"/>
              </a:buClr>
              <a:buSzPts val="1800"/>
              <a:buNone/>
              <a:defRPr/>
            </a:lvl4pPr>
            <a:lvl5pPr lvl="4" algn="l">
              <a:lnSpc>
                <a:spcPct val="100000"/>
              </a:lnSpc>
              <a:spcBef>
                <a:spcPts val="0"/>
              </a:spcBef>
              <a:spcAft>
                <a:spcPts val="0"/>
              </a:spcAft>
              <a:buClr>
                <a:srgbClr val="262626"/>
              </a:buClr>
              <a:buSzPts val="1800"/>
              <a:buNone/>
              <a:defRPr/>
            </a:lvl5pPr>
            <a:lvl6pPr lvl="5" algn="l">
              <a:lnSpc>
                <a:spcPct val="100000"/>
              </a:lnSpc>
              <a:spcBef>
                <a:spcPts val="0"/>
              </a:spcBef>
              <a:spcAft>
                <a:spcPts val="0"/>
              </a:spcAft>
              <a:buClr>
                <a:srgbClr val="262626"/>
              </a:buClr>
              <a:buSzPts val="1800"/>
              <a:buNone/>
              <a:defRPr/>
            </a:lvl6pPr>
            <a:lvl7pPr lvl="6" algn="l">
              <a:lnSpc>
                <a:spcPct val="100000"/>
              </a:lnSpc>
              <a:spcBef>
                <a:spcPts val="0"/>
              </a:spcBef>
              <a:spcAft>
                <a:spcPts val="0"/>
              </a:spcAft>
              <a:buClr>
                <a:srgbClr val="262626"/>
              </a:buClr>
              <a:buSzPts val="1800"/>
              <a:buNone/>
              <a:defRPr/>
            </a:lvl7pPr>
            <a:lvl8pPr lvl="7" algn="l">
              <a:lnSpc>
                <a:spcPct val="100000"/>
              </a:lnSpc>
              <a:spcBef>
                <a:spcPts val="0"/>
              </a:spcBef>
              <a:spcAft>
                <a:spcPts val="0"/>
              </a:spcAft>
              <a:buClr>
                <a:srgbClr val="262626"/>
              </a:buClr>
              <a:buSzPts val="1800"/>
              <a:buNone/>
              <a:defRPr/>
            </a:lvl8pPr>
            <a:lvl9pPr lvl="8" algn="l">
              <a:lnSpc>
                <a:spcPct val="100000"/>
              </a:lnSpc>
              <a:spcBef>
                <a:spcPts val="0"/>
              </a:spcBef>
              <a:spcAft>
                <a:spcPts val="0"/>
              </a:spcAft>
              <a:buClr>
                <a:srgbClr val="262626"/>
              </a:buClr>
              <a:buSzPts val="1800"/>
              <a:buNone/>
              <a:defRPr/>
            </a:lvl9pPr>
          </a:lstStyle>
          <a:p>
            <a:endParaRPr/>
          </a:p>
        </p:txBody>
      </p:sp>
      <p:sp>
        <p:nvSpPr>
          <p:cNvPr id="154" name="Google Shape;154;p24"/>
          <p:cNvSpPr txBox="1">
            <a:spLocks noGrp="1"/>
          </p:cNvSpPr>
          <p:nvPr>
            <p:ph type="body" idx="1"/>
          </p:nvPr>
        </p:nvSpPr>
        <p:spPr>
          <a:xfrm>
            <a:off x="6323012" y="446087"/>
            <a:ext cx="5181602" cy="5414965"/>
          </a:xfrm>
          <a:prstGeom prst="rect">
            <a:avLst/>
          </a:prstGeom>
          <a:noFill/>
          <a:ln>
            <a:noFill/>
          </a:ln>
        </p:spPr>
        <p:txBody>
          <a:bodyPr spcFirstLastPara="1" wrap="square" lIns="45700" tIns="45700" rIns="45700" bIns="45700" anchor="ctr"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55" name="Google Shape;155;p24"/>
          <p:cNvSpPr txBox="1">
            <a:spLocks noGrp="1"/>
          </p:cNvSpPr>
          <p:nvPr>
            <p:ph type="body" idx="2"/>
          </p:nvPr>
        </p:nvSpPr>
        <p:spPr>
          <a:xfrm>
            <a:off x="2589210" y="1598611"/>
            <a:ext cx="3505200" cy="4262439"/>
          </a:xfrm>
          <a:prstGeom prst="rect">
            <a:avLst/>
          </a:prstGeom>
          <a:noFill/>
          <a:ln>
            <a:noFill/>
          </a:ln>
        </p:spPr>
        <p:txBody>
          <a:bodyPr spcFirstLastPara="1" wrap="square" lIns="45700" tIns="45700" rIns="45700"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56" name="Google Shape;156;p24"/>
          <p:cNvSpPr txBox="1">
            <a:spLocks noGrp="1"/>
          </p:cNvSpPr>
          <p:nvPr>
            <p:ph type="sldNum" idx="12"/>
          </p:nvPr>
        </p:nvSpPr>
        <p:spPr>
          <a:xfrm>
            <a:off x="925908" y="772225"/>
            <a:ext cx="385673" cy="396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EFFFF"/>
              </a:buClr>
              <a:buSzPts val="2000"/>
              <a:buFont typeface="Century Gothic"/>
              <a:buNone/>
              <a:defRPr/>
            </a:lvl1pPr>
            <a:lvl2pPr marL="0" lvl="1" indent="0" algn="r">
              <a:lnSpc>
                <a:spcPct val="100000"/>
              </a:lnSpc>
              <a:spcBef>
                <a:spcPts val="0"/>
              </a:spcBef>
              <a:spcAft>
                <a:spcPts val="0"/>
              </a:spcAft>
              <a:buClr>
                <a:srgbClr val="FEFFFF"/>
              </a:buClr>
              <a:buSzPts val="2000"/>
              <a:buFont typeface="Century Gothic"/>
              <a:buNone/>
              <a:defRPr/>
            </a:lvl2pPr>
            <a:lvl3pPr marL="0" lvl="2" indent="0" algn="r">
              <a:lnSpc>
                <a:spcPct val="100000"/>
              </a:lnSpc>
              <a:spcBef>
                <a:spcPts val="0"/>
              </a:spcBef>
              <a:spcAft>
                <a:spcPts val="0"/>
              </a:spcAft>
              <a:buClr>
                <a:srgbClr val="FEFFFF"/>
              </a:buClr>
              <a:buSzPts val="2000"/>
              <a:buFont typeface="Century Gothic"/>
              <a:buNone/>
              <a:defRPr/>
            </a:lvl3pPr>
            <a:lvl4pPr marL="0" lvl="3" indent="0" algn="r">
              <a:lnSpc>
                <a:spcPct val="100000"/>
              </a:lnSpc>
              <a:spcBef>
                <a:spcPts val="0"/>
              </a:spcBef>
              <a:spcAft>
                <a:spcPts val="0"/>
              </a:spcAft>
              <a:buClr>
                <a:srgbClr val="FEFFFF"/>
              </a:buClr>
              <a:buSzPts val="2000"/>
              <a:buFont typeface="Century Gothic"/>
              <a:buNone/>
              <a:defRPr/>
            </a:lvl4pPr>
            <a:lvl5pPr marL="0" lvl="4" indent="0" algn="r">
              <a:lnSpc>
                <a:spcPct val="100000"/>
              </a:lnSpc>
              <a:spcBef>
                <a:spcPts val="0"/>
              </a:spcBef>
              <a:spcAft>
                <a:spcPts val="0"/>
              </a:spcAft>
              <a:buClr>
                <a:srgbClr val="FEFFFF"/>
              </a:buClr>
              <a:buSzPts val="2000"/>
              <a:buFont typeface="Century Gothic"/>
              <a:buNone/>
              <a:defRPr/>
            </a:lvl5pPr>
            <a:lvl6pPr marL="0" lvl="5" indent="0" algn="r">
              <a:lnSpc>
                <a:spcPct val="100000"/>
              </a:lnSpc>
              <a:spcBef>
                <a:spcPts val="0"/>
              </a:spcBef>
              <a:spcAft>
                <a:spcPts val="0"/>
              </a:spcAft>
              <a:buClr>
                <a:srgbClr val="FEFFFF"/>
              </a:buClr>
              <a:buSzPts val="2000"/>
              <a:buFont typeface="Century Gothic"/>
              <a:buNone/>
              <a:defRPr/>
            </a:lvl6pPr>
            <a:lvl7pPr marL="0" lvl="6" indent="0" algn="r">
              <a:lnSpc>
                <a:spcPct val="100000"/>
              </a:lnSpc>
              <a:spcBef>
                <a:spcPts val="0"/>
              </a:spcBef>
              <a:spcAft>
                <a:spcPts val="0"/>
              </a:spcAft>
              <a:buClr>
                <a:srgbClr val="FEFFFF"/>
              </a:buClr>
              <a:buSzPts val="2000"/>
              <a:buFont typeface="Century Gothic"/>
              <a:buNone/>
              <a:defRPr/>
            </a:lvl7pPr>
            <a:lvl8pPr marL="0" lvl="7" indent="0" algn="r">
              <a:lnSpc>
                <a:spcPct val="100000"/>
              </a:lnSpc>
              <a:spcBef>
                <a:spcPts val="0"/>
              </a:spcBef>
              <a:spcAft>
                <a:spcPts val="0"/>
              </a:spcAft>
              <a:buClr>
                <a:srgbClr val="FEFFFF"/>
              </a:buClr>
              <a:buSzPts val="2000"/>
              <a:buFont typeface="Century Gothic"/>
              <a:buNone/>
              <a:defRPr/>
            </a:lvl8pPr>
            <a:lvl9pPr marL="0" lvl="8" indent="0" algn="r">
              <a:lnSpc>
                <a:spcPct val="100000"/>
              </a:lnSpc>
              <a:spcBef>
                <a:spcPts val="0"/>
              </a:spcBef>
              <a:spcAft>
                <a:spcPts val="0"/>
              </a:spcAft>
              <a:buClr>
                <a:srgbClr val="FEFFFF"/>
              </a:buClr>
              <a:buSzPts val="2000"/>
              <a:buFont typeface="Century Gothic"/>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E4DDE6"/>
            </a:gs>
          </a:gsLst>
          <a:path path="circle">
            <a:fillToRect l="50000" t="50000" r="50000" b="50000"/>
          </a:path>
          <a:tileRect/>
        </a:gradFill>
        <a:effectLst/>
      </p:bgPr>
    </p:bg>
    <p:spTree>
      <p:nvGrpSpPr>
        <p:cNvPr id="1" name="Shape 5"/>
        <p:cNvGrpSpPr/>
        <p:nvPr/>
      </p:nvGrpSpPr>
      <p:grpSpPr>
        <a:xfrm>
          <a:off x="0" y="0"/>
          <a:ext cx="0" cy="0"/>
          <a:chOff x="0" y="0"/>
          <a:chExt cx="0" cy="0"/>
        </a:xfrm>
      </p:grpSpPr>
      <p:grpSp>
        <p:nvGrpSpPr>
          <p:cNvPr id="6" name="Google Shape;6;p15"/>
          <p:cNvGrpSpPr/>
          <p:nvPr/>
        </p:nvGrpSpPr>
        <p:grpSpPr>
          <a:xfrm>
            <a:off x="-2" y="228600"/>
            <a:ext cx="2851523" cy="6638631"/>
            <a:chOff x="-2" y="0"/>
            <a:chExt cx="2851521" cy="6638630"/>
          </a:xfrm>
        </p:grpSpPr>
        <p:sp>
          <p:nvSpPr>
            <p:cNvPr id="7" name="Google Shape;7;p15"/>
            <p:cNvSpPr/>
            <p:nvPr/>
          </p:nvSpPr>
          <p:spPr>
            <a:xfrm>
              <a:off x="-2" y="2346443"/>
              <a:ext cx="100645" cy="626218"/>
            </a:xfrm>
            <a:custGeom>
              <a:avLst/>
              <a:gdLst/>
              <a:ahLst/>
              <a:cxnLst/>
              <a:rect l="l" t="t"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8" name="Google Shape;8;p15"/>
            <p:cNvSpPr/>
            <p:nvPr/>
          </p:nvSpPr>
          <p:spPr>
            <a:xfrm>
              <a:off x="128598" y="2927929"/>
              <a:ext cx="646719" cy="2322217"/>
            </a:xfrm>
            <a:custGeom>
              <a:avLst/>
              <a:gdLst/>
              <a:ahLst/>
              <a:cxnLst/>
              <a:rect l="l" t="t"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9" name="Google Shape;9;p15"/>
            <p:cNvSpPr/>
            <p:nvPr/>
          </p:nvSpPr>
          <p:spPr>
            <a:xfrm>
              <a:off x="806998" y="5218460"/>
              <a:ext cx="609444" cy="1420168"/>
            </a:xfrm>
            <a:custGeom>
              <a:avLst/>
              <a:gdLst/>
              <a:ahLst/>
              <a:cxnLst/>
              <a:rect l="l" t="t"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0" name="Google Shape;10;p15"/>
            <p:cNvSpPr/>
            <p:nvPr/>
          </p:nvSpPr>
          <p:spPr>
            <a:xfrm>
              <a:off x="959824" y="6275199"/>
              <a:ext cx="171466" cy="363431"/>
            </a:xfrm>
            <a:custGeom>
              <a:avLst/>
              <a:gdLst/>
              <a:ahLst/>
              <a:cxnLst/>
              <a:rect l="l" t="t"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1" name="Google Shape;11;p15"/>
            <p:cNvSpPr/>
            <p:nvPr/>
          </p:nvSpPr>
          <p:spPr>
            <a:xfrm>
              <a:off x="100640" y="2972659"/>
              <a:ext cx="821911" cy="3328634"/>
            </a:xfrm>
            <a:custGeom>
              <a:avLst/>
              <a:gdLst/>
              <a:ahLst/>
              <a:cxnLst/>
              <a:rect l="l" t="t"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2" name="Google Shape;12;p15"/>
            <p:cNvSpPr/>
            <p:nvPr/>
          </p:nvSpPr>
          <p:spPr>
            <a:xfrm>
              <a:off x="26124" y="0"/>
              <a:ext cx="102476" cy="2927931"/>
            </a:xfrm>
            <a:custGeom>
              <a:avLst/>
              <a:gdLst/>
              <a:ahLst/>
              <a:cxnLst/>
              <a:rect l="l" t="t"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3" name="Google Shape;13;p15"/>
            <p:cNvSpPr/>
            <p:nvPr/>
          </p:nvSpPr>
          <p:spPr>
            <a:xfrm>
              <a:off x="78276" y="2715463"/>
              <a:ext cx="78279" cy="493893"/>
            </a:xfrm>
            <a:custGeom>
              <a:avLst/>
              <a:gdLst/>
              <a:ahLst/>
              <a:cxnLst/>
              <a:rect l="l" t="t"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4" name="Google Shape;14;p15"/>
            <p:cNvSpPr/>
            <p:nvPr/>
          </p:nvSpPr>
          <p:spPr>
            <a:xfrm>
              <a:off x="769723" y="5250144"/>
              <a:ext cx="190103" cy="1025056"/>
            </a:xfrm>
            <a:custGeom>
              <a:avLst/>
              <a:gdLst/>
              <a:ahLst/>
              <a:cxnLst/>
              <a:rect l="l" t="t"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5" name="Google Shape;15;p15"/>
            <p:cNvSpPr/>
            <p:nvPr/>
          </p:nvSpPr>
          <p:spPr>
            <a:xfrm>
              <a:off x="775314" y="1170426"/>
              <a:ext cx="2076205" cy="4048036"/>
            </a:xfrm>
            <a:custGeom>
              <a:avLst/>
              <a:gdLst/>
              <a:ahLst/>
              <a:cxnLst/>
              <a:rect l="l" t="t"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6" name="Google Shape;16;p15"/>
            <p:cNvSpPr/>
            <p:nvPr/>
          </p:nvSpPr>
          <p:spPr>
            <a:xfrm>
              <a:off x="922549" y="6301291"/>
              <a:ext cx="162148" cy="337339"/>
            </a:xfrm>
            <a:custGeom>
              <a:avLst/>
              <a:gdLst/>
              <a:ahLst/>
              <a:cxnLst/>
              <a:rect l="l" t="t"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7" name="Google Shape;17;p15"/>
            <p:cNvSpPr/>
            <p:nvPr/>
          </p:nvSpPr>
          <p:spPr>
            <a:xfrm>
              <a:off x="769723" y="5130865"/>
              <a:ext cx="37277" cy="221787"/>
            </a:xfrm>
            <a:custGeom>
              <a:avLst/>
              <a:gdLst/>
              <a:ahLst/>
              <a:cxnLst/>
              <a:rect l="l" t="t"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18" name="Google Shape;18;p15"/>
            <p:cNvSpPr/>
            <p:nvPr/>
          </p:nvSpPr>
          <p:spPr>
            <a:xfrm>
              <a:off x="849863" y="6016138"/>
              <a:ext cx="238560" cy="622490"/>
            </a:xfrm>
            <a:custGeom>
              <a:avLst/>
              <a:gdLst/>
              <a:ahLst/>
              <a:cxnLst/>
              <a:rect l="l" t="t"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grpSp>
        <p:nvGrpSpPr>
          <p:cNvPr id="19" name="Google Shape;19;p15"/>
          <p:cNvGrpSpPr/>
          <p:nvPr/>
        </p:nvGrpSpPr>
        <p:grpSpPr>
          <a:xfrm>
            <a:off x="27219" y="-789"/>
            <a:ext cx="2356679" cy="6854045"/>
            <a:chOff x="-1" y="-1"/>
            <a:chExt cx="2356677" cy="6854043"/>
          </a:xfrm>
        </p:grpSpPr>
        <p:sp>
          <p:nvSpPr>
            <p:cNvPr id="20" name="Google Shape;20;p15"/>
            <p:cNvSpPr/>
            <p:nvPr/>
          </p:nvSpPr>
          <p:spPr>
            <a:xfrm>
              <a:off x="-1" y="-1"/>
              <a:ext cx="494329" cy="4401047"/>
            </a:xfrm>
            <a:custGeom>
              <a:avLst/>
              <a:gdLst/>
              <a:ahLst/>
              <a:cxnLst/>
              <a:rect l="l" t="t"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1" name="Google Shape;21;p15"/>
            <p:cNvSpPr/>
            <p:nvPr/>
          </p:nvSpPr>
          <p:spPr>
            <a:xfrm>
              <a:off x="523067" y="4317258"/>
              <a:ext cx="423437" cy="1580700"/>
            </a:xfrm>
            <a:custGeom>
              <a:avLst/>
              <a:gdLst/>
              <a:ahLst/>
              <a:cxnLst/>
              <a:rect l="l" t="t"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2" name="Google Shape;22;p15"/>
            <p:cNvSpPr/>
            <p:nvPr/>
          </p:nvSpPr>
          <p:spPr>
            <a:xfrm>
              <a:off x="979074" y="5863468"/>
              <a:ext cx="431102" cy="990572"/>
            </a:xfrm>
            <a:custGeom>
              <a:avLst/>
              <a:gdLst/>
              <a:ahLst/>
              <a:cxnLst/>
              <a:rect l="l" t="t"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3" name="Google Shape;23;p15"/>
            <p:cNvSpPr/>
            <p:nvPr/>
          </p:nvSpPr>
          <p:spPr>
            <a:xfrm>
              <a:off x="494326" y="4365158"/>
              <a:ext cx="551809" cy="2235971"/>
            </a:xfrm>
            <a:custGeom>
              <a:avLst/>
              <a:gdLst/>
              <a:ahLst/>
              <a:cxnLst/>
              <a:rect l="l" t="t"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4" name="Google Shape;24;p15"/>
            <p:cNvSpPr/>
            <p:nvPr/>
          </p:nvSpPr>
          <p:spPr>
            <a:xfrm>
              <a:off x="444311" y="1289983"/>
              <a:ext cx="170726" cy="3027277"/>
            </a:xfrm>
            <a:custGeom>
              <a:avLst/>
              <a:gdLst/>
              <a:ahLst/>
              <a:cxnLst/>
              <a:rect l="l" t="t"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5" name="Google Shape;25;p15"/>
            <p:cNvSpPr/>
            <p:nvPr/>
          </p:nvSpPr>
          <p:spPr>
            <a:xfrm>
              <a:off x="1084453" y="6572387"/>
              <a:ext cx="134121" cy="281655"/>
            </a:xfrm>
            <a:custGeom>
              <a:avLst/>
              <a:gdLst/>
              <a:ahLst/>
              <a:cxnLst/>
              <a:rect l="l" t="t"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6" name="Google Shape;26;p15"/>
            <p:cNvSpPr/>
            <p:nvPr/>
          </p:nvSpPr>
          <p:spPr>
            <a:xfrm>
              <a:off x="475166" y="4108415"/>
              <a:ext cx="82391" cy="511574"/>
            </a:xfrm>
            <a:custGeom>
              <a:avLst/>
              <a:gdLst/>
              <a:ahLst/>
              <a:cxnLst/>
              <a:rect l="l" t="t"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7" name="Google Shape;27;p15"/>
            <p:cNvSpPr/>
            <p:nvPr/>
          </p:nvSpPr>
          <p:spPr>
            <a:xfrm>
              <a:off x="946501" y="3146585"/>
              <a:ext cx="1410175" cy="2716885"/>
            </a:xfrm>
            <a:custGeom>
              <a:avLst/>
              <a:gdLst/>
              <a:ahLst/>
              <a:cxnLst/>
              <a:rect l="l" t="t"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8" name="Google Shape;28;p15"/>
            <p:cNvSpPr/>
            <p:nvPr/>
          </p:nvSpPr>
          <p:spPr>
            <a:xfrm>
              <a:off x="1046133" y="6601126"/>
              <a:ext cx="120710" cy="252914"/>
            </a:xfrm>
            <a:custGeom>
              <a:avLst/>
              <a:gdLst/>
              <a:ahLst/>
              <a:cxnLst/>
              <a:rect l="l" t="t"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29" name="Google Shape;29;p15"/>
            <p:cNvSpPr/>
            <p:nvPr/>
          </p:nvSpPr>
          <p:spPr>
            <a:xfrm>
              <a:off x="946501" y="5897956"/>
              <a:ext cx="137954" cy="674433"/>
            </a:xfrm>
            <a:custGeom>
              <a:avLst/>
              <a:gdLst/>
              <a:ahLst/>
              <a:cxnLst/>
              <a:rect l="l" t="t"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0" name="Google Shape;30;p15"/>
            <p:cNvSpPr/>
            <p:nvPr/>
          </p:nvSpPr>
          <p:spPr>
            <a:xfrm>
              <a:off x="946501" y="5773415"/>
              <a:ext cx="38322" cy="228006"/>
            </a:xfrm>
            <a:custGeom>
              <a:avLst/>
              <a:gdLst/>
              <a:ahLst/>
              <a:cxnLst/>
              <a:rect l="l" t="t"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1" name="Google Shape;31;p15"/>
            <p:cNvSpPr/>
            <p:nvPr/>
          </p:nvSpPr>
          <p:spPr>
            <a:xfrm>
              <a:off x="979074" y="6323307"/>
              <a:ext cx="210762" cy="530734"/>
            </a:xfrm>
            <a:custGeom>
              <a:avLst/>
              <a:gdLst/>
              <a:ahLst/>
              <a:cxnLst/>
              <a:rect l="l" t="t"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grpSp>
      <p:sp>
        <p:nvSpPr>
          <p:cNvPr id="32" name="Google Shape;32;p15"/>
          <p:cNvSpPr/>
          <p:nvPr/>
        </p:nvSpPr>
        <p:spPr>
          <a:xfrm>
            <a:off x="-2" y="0"/>
            <a:ext cx="182884" cy="6858000"/>
          </a:xfrm>
          <a:prstGeom prst="rect">
            <a:avLst/>
          </a:prstGeom>
          <a:solidFill>
            <a:srgbClr val="632E6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3" name="Google Shape;33;p15"/>
          <p:cNvSpPr/>
          <p:nvPr/>
        </p:nvSpPr>
        <p:spPr>
          <a:xfrm rot="10800000" flipH="1">
            <a:off x="-4190" y="714375"/>
            <a:ext cx="1595615" cy="507297"/>
          </a:xfrm>
          <a:custGeom>
            <a:avLst/>
            <a:gdLst/>
            <a:ahLst/>
            <a:cxnLst/>
            <a:rect l="l" t="t"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34" name="Google Shape;34;p15"/>
          <p:cNvSpPr txBox="1">
            <a:spLocks noGrp="1"/>
          </p:cNvSpPr>
          <p:nvPr>
            <p:ph type="title"/>
          </p:nvPr>
        </p:nvSpPr>
        <p:spPr>
          <a:xfrm>
            <a:off x="2592924" y="624110"/>
            <a:ext cx="8911688" cy="1280892"/>
          </a:xfrm>
          <a:prstGeom prst="rect">
            <a:avLst/>
          </a:prstGeom>
          <a:noFill/>
          <a:ln>
            <a:noFill/>
          </a:ln>
        </p:spPr>
        <p:txBody>
          <a:bodyPr spcFirstLastPara="1" wrap="square" lIns="45700" tIns="45700" rIns="45700" bIns="45700" anchor="t" anchorCtr="0">
            <a:normAutofit/>
          </a:bodyPr>
          <a:lstStyle>
            <a:lvl1pPr marR="0" lvl="0" algn="l" rtl="0">
              <a:lnSpc>
                <a:spcPct val="10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9pPr>
          </a:lstStyle>
          <a:p>
            <a:endParaRPr/>
          </a:p>
        </p:txBody>
      </p:sp>
      <p:sp>
        <p:nvSpPr>
          <p:cNvPr id="35" name="Google Shape;35;p15"/>
          <p:cNvSpPr txBox="1">
            <a:spLocks noGrp="1"/>
          </p:cNvSpPr>
          <p:nvPr>
            <p:ph type="body" idx="1"/>
          </p:nvPr>
        </p:nvSpPr>
        <p:spPr>
          <a:xfrm>
            <a:off x="6805083" y="2438400"/>
            <a:ext cx="4775201" cy="4419600"/>
          </a:xfrm>
          <a:prstGeom prst="rect">
            <a:avLst/>
          </a:prstGeom>
          <a:noFill/>
          <a:ln>
            <a:noFill/>
          </a:ln>
        </p:spPr>
        <p:txBody>
          <a:bodyPr spcFirstLastPara="1" wrap="square" lIns="45700" tIns="45700" rIns="45700" bIns="45700" anchor="t" anchorCtr="0">
            <a:normAutofit/>
          </a:bodyPr>
          <a:lstStyle>
            <a:lvl1pPr marL="457200" marR="0" lvl="0" indent="-342900" algn="l" rtl="0">
              <a:lnSpc>
                <a:spcPct val="100000"/>
              </a:lnSpc>
              <a:spcBef>
                <a:spcPts val="1000"/>
              </a:spcBef>
              <a:spcAft>
                <a:spcPts val="0"/>
              </a:spcAft>
              <a:buClr>
                <a:schemeClr val="accent1"/>
              </a:buClr>
              <a:buSzPts val="1800"/>
              <a:buFont typeface="Century Gothic"/>
              <a:buChar char="´"/>
              <a:defRPr sz="1800" b="0" i="0" u="none" strike="noStrike" cap="none">
                <a:solidFill>
                  <a:srgbClr val="404040"/>
                </a:solidFill>
                <a:latin typeface="Century Gothic"/>
                <a:ea typeface="Century Gothic"/>
                <a:cs typeface="Century Gothic"/>
                <a:sym typeface="Century Gothic"/>
              </a:defRPr>
            </a:lvl1pPr>
            <a:lvl2pPr marL="914400" marR="0" lvl="1" indent="-342900" algn="l" rtl="0">
              <a:lnSpc>
                <a:spcPct val="100000"/>
              </a:lnSpc>
              <a:spcBef>
                <a:spcPts val="1000"/>
              </a:spcBef>
              <a:spcAft>
                <a:spcPts val="0"/>
              </a:spcAft>
              <a:buClr>
                <a:schemeClr val="accent1"/>
              </a:buClr>
              <a:buSzPts val="1800"/>
              <a:buFont typeface="Century Gothic"/>
              <a:buChar char="´"/>
              <a:defRPr sz="1800" b="0" i="0" u="none" strike="noStrike" cap="none">
                <a:solidFill>
                  <a:srgbClr val="404040"/>
                </a:solidFill>
                <a:latin typeface="Century Gothic"/>
                <a:ea typeface="Century Gothic"/>
                <a:cs typeface="Century Gothic"/>
                <a:sym typeface="Century Gothic"/>
              </a:defRPr>
            </a:lvl2pPr>
            <a:lvl3pPr marL="1371600" marR="0" lvl="2" indent="-342900" algn="l" rtl="0">
              <a:lnSpc>
                <a:spcPct val="100000"/>
              </a:lnSpc>
              <a:spcBef>
                <a:spcPts val="1000"/>
              </a:spcBef>
              <a:spcAft>
                <a:spcPts val="0"/>
              </a:spcAft>
              <a:buClr>
                <a:schemeClr val="accent1"/>
              </a:buClr>
              <a:buSzPts val="1800"/>
              <a:buFont typeface="Century Gothic"/>
              <a:buChar char="´"/>
              <a:defRPr sz="1800" b="0" i="0" u="none" strike="noStrike" cap="none">
                <a:solidFill>
                  <a:srgbClr val="404040"/>
                </a:solidFill>
                <a:latin typeface="Century Gothic"/>
                <a:ea typeface="Century Gothic"/>
                <a:cs typeface="Century Gothic"/>
                <a:sym typeface="Century Gothic"/>
              </a:defRPr>
            </a:lvl3pPr>
            <a:lvl4pPr marL="1828800" marR="0" lvl="3" indent="-342900" algn="l" rtl="0">
              <a:lnSpc>
                <a:spcPct val="100000"/>
              </a:lnSpc>
              <a:spcBef>
                <a:spcPts val="1000"/>
              </a:spcBef>
              <a:spcAft>
                <a:spcPts val="0"/>
              </a:spcAft>
              <a:buClr>
                <a:schemeClr val="accent1"/>
              </a:buClr>
              <a:buSzPts val="1800"/>
              <a:buFont typeface="Century Gothic"/>
              <a:buChar char="´"/>
              <a:defRPr sz="1800" b="0" i="0" u="none" strike="noStrike" cap="none">
                <a:solidFill>
                  <a:srgbClr val="404040"/>
                </a:solidFill>
                <a:latin typeface="Century Gothic"/>
                <a:ea typeface="Century Gothic"/>
                <a:cs typeface="Century Gothic"/>
                <a:sym typeface="Century Gothic"/>
              </a:defRPr>
            </a:lvl4pPr>
            <a:lvl5pPr marL="2286000" marR="0" lvl="4" indent="-342900" algn="l" rtl="0">
              <a:lnSpc>
                <a:spcPct val="100000"/>
              </a:lnSpc>
              <a:spcBef>
                <a:spcPts val="1000"/>
              </a:spcBef>
              <a:spcAft>
                <a:spcPts val="0"/>
              </a:spcAft>
              <a:buClr>
                <a:schemeClr val="accent1"/>
              </a:buClr>
              <a:buSzPts val="1800"/>
              <a:buFont typeface="Century Gothic"/>
              <a:buChar char="´"/>
              <a:defRPr sz="1800" b="0" i="0" u="none" strike="noStrike" cap="none">
                <a:solidFill>
                  <a:srgbClr val="404040"/>
                </a:solidFill>
                <a:latin typeface="Century Gothic"/>
                <a:ea typeface="Century Gothic"/>
                <a:cs typeface="Century Gothic"/>
                <a:sym typeface="Century Gothic"/>
              </a:defRPr>
            </a:lvl5pPr>
            <a:lvl6pPr marL="2743200" marR="0" lvl="5" indent="-342900" algn="l" rtl="0">
              <a:lnSpc>
                <a:spcPct val="100000"/>
              </a:lnSpc>
              <a:spcBef>
                <a:spcPts val="1000"/>
              </a:spcBef>
              <a:spcAft>
                <a:spcPts val="0"/>
              </a:spcAft>
              <a:buClr>
                <a:schemeClr val="accent1"/>
              </a:buClr>
              <a:buSzPts val="1800"/>
              <a:buFont typeface="Century Gothic"/>
              <a:buChar char="´"/>
              <a:defRPr sz="1800" b="0" i="0" u="none" strike="noStrike" cap="none">
                <a:solidFill>
                  <a:srgbClr val="404040"/>
                </a:solidFill>
                <a:latin typeface="Century Gothic"/>
                <a:ea typeface="Century Gothic"/>
                <a:cs typeface="Century Gothic"/>
                <a:sym typeface="Century Gothic"/>
              </a:defRPr>
            </a:lvl6pPr>
            <a:lvl7pPr marL="3200400" marR="0" lvl="6" indent="-342900" algn="l" rtl="0">
              <a:lnSpc>
                <a:spcPct val="100000"/>
              </a:lnSpc>
              <a:spcBef>
                <a:spcPts val="1000"/>
              </a:spcBef>
              <a:spcAft>
                <a:spcPts val="0"/>
              </a:spcAft>
              <a:buClr>
                <a:schemeClr val="accent1"/>
              </a:buClr>
              <a:buSzPts val="1800"/>
              <a:buFont typeface="Century Gothic"/>
              <a:buChar char="´"/>
              <a:defRPr sz="1800" b="0" i="0" u="none" strike="noStrike" cap="none">
                <a:solidFill>
                  <a:srgbClr val="404040"/>
                </a:solidFill>
                <a:latin typeface="Century Gothic"/>
                <a:ea typeface="Century Gothic"/>
                <a:cs typeface="Century Gothic"/>
                <a:sym typeface="Century Gothic"/>
              </a:defRPr>
            </a:lvl7pPr>
            <a:lvl8pPr marL="3657600" marR="0" lvl="7" indent="-342900" algn="l" rtl="0">
              <a:lnSpc>
                <a:spcPct val="100000"/>
              </a:lnSpc>
              <a:spcBef>
                <a:spcPts val="1000"/>
              </a:spcBef>
              <a:spcAft>
                <a:spcPts val="0"/>
              </a:spcAft>
              <a:buClr>
                <a:schemeClr val="accent1"/>
              </a:buClr>
              <a:buSzPts val="1800"/>
              <a:buFont typeface="Century Gothic"/>
              <a:buChar char="´"/>
              <a:defRPr sz="1800" b="0" i="0" u="none" strike="noStrike" cap="none">
                <a:solidFill>
                  <a:srgbClr val="404040"/>
                </a:solidFill>
                <a:latin typeface="Century Gothic"/>
                <a:ea typeface="Century Gothic"/>
                <a:cs typeface="Century Gothic"/>
                <a:sym typeface="Century Gothic"/>
              </a:defRPr>
            </a:lvl8pPr>
            <a:lvl9pPr marL="4114800" marR="0" lvl="8" indent="-342900" algn="l" rtl="0">
              <a:lnSpc>
                <a:spcPct val="100000"/>
              </a:lnSpc>
              <a:spcBef>
                <a:spcPts val="1000"/>
              </a:spcBef>
              <a:spcAft>
                <a:spcPts val="0"/>
              </a:spcAft>
              <a:buClr>
                <a:schemeClr val="accent1"/>
              </a:buClr>
              <a:buSzPts val="1800"/>
              <a:buFont typeface="Century Gothic"/>
              <a:buChar char="´"/>
              <a:defRPr sz="1800" b="0" i="0" u="none" strike="noStrike" cap="none">
                <a:solidFill>
                  <a:srgbClr val="404040"/>
                </a:solidFill>
                <a:latin typeface="Century Gothic"/>
                <a:ea typeface="Century Gothic"/>
                <a:cs typeface="Century Gothic"/>
                <a:sym typeface="Century Gothic"/>
              </a:defRPr>
            </a:lvl9pPr>
          </a:lstStyle>
          <a:p>
            <a:endParaRPr/>
          </a:p>
        </p:txBody>
      </p:sp>
      <p:sp>
        <p:nvSpPr>
          <p:cNvPr id="36" name="Google Shape;36;p15"/>
          <p:cNvSpPr txBox="1">
            <a:spLocks noGrp="1"/>
          </p:cNvSpPr>
          <p:nvPr>
            <p:ph type="sldNum" idx="12"/>
          </p:nvPr>
        </p:nvSpPr>
        <p:spPr>
          <a:xfrm>
            <a:off x="925908" y="772225"/>
            <a:ext cx="385673" cy="396239"/>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FEFFFF"/>
              </a:buClr>
              <a:buSzPts val="2000"/>
              <a:buFont typeface="Century Gothic"/>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thensf.org/ddpw-spotify/"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pytorch.org/docs/stable/index.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docs.python.org/3/" TargetMode="External"/><Relationship Id="rId4" Type="http://schemas.openxmlformats.org/officeDocument/2006/relationships/hyperlink" Target="https://docs.opencv.org/4.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
          <p:cNvSpPr txBox="1">
            <a:spLocks noGrp="1"/>
          </p:cNvSpPr>
          <p:nvPr>
            <p:ph type="title"/>
          </p:nvPr>
        </p:nvSpPr>
        <p:spPr>
          <a:xfrm>
            <a:off x="1649950" y="3151845"/>
            <a:ext cx="9643741" cy="1180622"/>
          </a:xfrm>
          <a:prstGeom prst="rect">
            <a:avLst/>
          </a:prstGeom>
          <a:noFill/>
          <a:ln>
            <a:noFill/>
          </a:ln>
        </p:spPr>
        <p:txBody>
          <a:bodyPr spcFirstLastPara="1" wrap="square" lIns="45700" tIns="45700" rIns="45700" bIns="45700" anchor="t" anchorCtr="0">
            <a:normAutofit/>
          </a:bodyPr>
          <a:lstStyle/>
          <a:p>
            <a:pPr marL="0" lvl="0" indent="0" algn="ctr" rtl="0">
              <a:lnSpc>
                <a:spcPct val="100000"/>
              </a:lnSpc>
              <a:spcBef>
                <a:spcPts val="0"/>
              </a:spcBef>
              <a:spcAft>
                <a:spcPts val="0"/>
              </a:spcAft>
              <a:buClr>
                <a:srgbClr val="000000"/>
              </a:buClr>
              <a:buSzPts val="4800"/>
              <a:buFont typeface="Century Gothic"/>
              <a:buNone/>
            </a:pPr>
            <a:r>
              <a:rPr lang="en-US" sz="5000" b="1" dirty="0">
                <a:solidFill>
                  <a:srgbClr val="000000"/>
                </a:solidFill>
                <a:latin typeface="Arial"/>
                <a:ea typeface="Arial"/>
                <a:cs typeface="Arial"/>
                <a:sym typeface="Arial"/>
              </a:rPr>
              <a:t>Driver Drowsiness Detection</a:t>
            </a:r>
            <a:endParaRPr sz="5000" b="1" dirty="0">
              <a:latin typeface="Arial"/>
              <a:ea typeface="Arial"/>
              <a:cs typeface="Arial"/>
              <a:sym typeface="Arial"/>
            </a:endParaRPr>
          </a:p>
        </p:txBody>
      </p:sp>
      <p:pic>
        <p:nvPicPr>
          <p:cNvPr id="329" name="Google Shape;329;p1" descr="Picture 3"/>
          <p:cNvPicPr preferRelativeResize="0"/>
          <p:nvPr/>
        </p:nvPicPr>
        <p:blipFill rotWithShape="1">
          <a:blip r:embed="rId3">
            <a:alphaModFix/>
          </a:blip>
          <a:srcRect b="17988"/>
          <a:stretch/>
        </p:blipFill>
        <p:spPr>
          <a:xfrm>
            <a:off x="9469625" y="1277937"/>
            <a:ext cx="1824075" cy="1667850"/>
          </a:xfrm>
          <a:prstGeom prst="rect">
            <a:avLst/>
          </a:prstGeom>
          <a:noFill/>
          <a:ln>
            <a:noFill/>
          </a:ln>
        </p:spPr>
      </p:pic>
      <p:pic>
        <p:nvPicPr>
          <p:cNvPr id="330" name="Google Shape;330;p1" descr="Picture 4"/>
          <p:cNvPicPr preferRelativeResize="0"/>
          <p:nvPr/>
        </p:nvPicPr>
        <p:blipFill rotWithShape="1">
          <a:blip r:embed="rId4">
            <a:alphaModFix/>
          </a:blip>
          <a:srcRect/>
          <a:stretch/>
        </p:blipFill>
        <p:spPr>
          <a:xfrm>
            <a:off x="1843964" y="1294682"/>
            <a:ext cx="1562102" cy="1604012"/>
          </a:xfrm>
          <a:prstGeom prst="rect">
            <a:avLst/>
          </a:prstGeom>
          <a:noFill/>
          <a:ln>
            <a:noFill/>
          </a:ln>
        </p:spPr>
      </p:pic>
      <p:sp>
        <p:nvSpPr>
          <p:cNvPr id="331" name="Google Shape;331;p1"/>
          <p:cNvSpPr txBox="1"/>
          <p:nvPr/>
        </p:nvSpPr>
        <p:spPr>
          <a:xfrm>
            <a:off x="2296209" y="172739"/>
            <a:ext cx="8351223" cy="899136"/>
          </a:xfrm>
          <a:prstGeom prst="rect">
            <a:avLst/>
          </a:prstGeom>
          <a:noFill/>
          <a:ln>
            <a:noFill/>
          </a:ln>
        </p:spPr>
        <p:txBody>
          <a:bodyPr spcFirstLastPara="1" wrap="square" lIns="45700" tIns="45700" rIns="45700" bIns="45700" anchor="t" anchorCtr="0">
            <a:spAutoFit/>
          </a:bodyPr>
          <a:lstStyle/>
          <a:p>
            <a:pPr marL="0" marR="0" lvl="0" indent="0" algn="ctr" rtl="0">
              <a:lnSpc>
                <a:spcPct val="150000"/>
              </a:lnSpc>
              <a:spcBef>
                <a:spcPts val="0"/>
              </a:spcBef>
              <a:spcAft>
                <a:spcPts val="0"/>
              </a:spcAft>
              <a:buClr>
                <a:srgbClr val="000000"/>
              </a:buClr>
              <a:buSzPts val="2200"/>
              <a:buFont typeface="Times New Roman"/>
              <a:buNone/>
            </a:pPr>
            <a:r>
              <a:rPr lang="en-US" sz="2200" b="1" i="0" u="sng" strike="noStrike" cap="none">
                <a:solidFill>
                  <a:srgbClr val="000000"/>
                </a:solidFill>
                <a:latin typeface="Times New Roman"/>
                <a:ea typeface="Times New Roman"/>
                <a:cs typeface="Times New Roman"/>
                <a:sym typeface="Times New Roman"/>
              </a:rPr>
              <a:t>KADI SARVA VISHWAVIDYALAYA</a:t>
            </a:r>
            <a:endParaRPr/>
          </a:p>
          <a:p>
            <a:pPr marL="0" marR="0" lvl="0" indent="0" algn="ctr" rtl="0">
              <a:lnSpc>
                <a:spcPct val="150000"/>
              </a:lnSpc>
              <a:spcBef>
                <a:spcPts val="0"/>
              </a:spcBef>
              <a:spcAft>
                <a:spcPts val="0"/>
              </a:spcAft>
              <a:buClr>
                <a:srgbClr val="000000"/>
              </a:buClr>
              <a:buSzPts val="2200"/>
              <a:buFont typeface="Times New Roman"/>
              <a:buNone/>
            </a:pPr>
            <a:r>
              <a:rPr lang="en-US" sz="2200" b="1" i="0" u="sng" strike="noStrike" cap="none">
                <a:solidFill>
                  <a:srgbClr val="000000"/>
                </a:solidFill>
                <a:latin typeface="Times New Roman"/>
                <a:ea typeface="Times New Roman"/>
                <a:cs typeface="Times New Roman"/>
                <a:sym typeface="Times New Roman"/>
              </a:rPr>
              <a:t>LDRP INSTITUTE OF TECHNOLOGY AND RESEARCH</a:t>
            </a:r>
            <a:endParaRPr/>
          </a:p>
        </p:txBody>
      </p:sp>
      <p:sp>
        <p:nvSpPr>
          <p:cNvPr id="332" name="Google Shape;332;p1"/>
          <p:cNvSpPr txBox="1"/>
          <p:nvPr/>
        </p:nvSpPr>
        <p:spPr>
          <a:xfrm>
            <a:off x="4475676" y="1585500"/>
            <a:ext cx="3992400" cy="1169511"/>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2800"/>
              <a:buFont typeface="Century Gothic"/>
              <a:buNone/>
            </a:pPr>
            <a:r>
              <a:rPr lang="en-US" sz="2800" b="1" i="0" u="none" strike="noStrike" cap="none" dirty="0">
                <a:solidFill>
                  <a:srgbClr val="000000"/>
                </a:solidFill>
                <a:latin typeface="Century Gothic"/>
                <a:ea typeface="Century Gothic"/>
                <a:cs typeface="Century Gothic"/>
                <a:sym typeface="Century Gothic"/>
              </a:rPr>
              <a:t>PROJECT-I(CT</a:t>
            </a:r>
            <a:r>
              <a:rPr lang="en-US" sz="2800" b="1" dirty="0">
                <a:latin typeface="Century Gothic"/>
                <a:ea typeface="Century Gothic"/>
                <a:cs typeface="Century Gothic"/>
                <a:sym typeface="Century Gothic"/>
              </a:rPr>
              <a:t>6</a:t>
            </a:r>
            <a:r>
              <a:rPr lang="en-US" sz="2800" b="1" i="0" u="none" strike="noStrike" cap="none" dirty="0">
                <a:solidFill>
                  <a:srgbClr val="000000"/>
                </a:solidFill>
                <a:latin typeface="Century Gothic"/>
                <a:ea typeface="Century Gothic"/>
                <a:cs typeface="Century Gothic"/>
                <a:sym typeface="Century Gothic"/>
              </a:rPr>
              <a:t>0</a:t>
            </a:r>
            <a:r>
              <a:rPr lang="en-US" sz="2800" b="1" dirty="0">
                <a:latin typeface="Century Gothic"/>
                <a:ea typeface="Century Gothic"/>
                <a:cs typeface="Century Gothic"/>
                <a:sym typeface="Century Gothic"/>
              </a:rPr>
              <a:t>6</a:t>
            </a:r>
            <a:r>
              <a:rPr lang="en-US" sz="2800" b="1" i="0" u="none" strike="noStrike" cap="none" dirty="0">
                <a:solidFill>
                  <a:srgbClr val="000000"/>
                </a:solidFill>
                <a:latin typeface="Century Gothic"/>
                <a:ea typeface="Century Gothic"/>
                <a:cs typeface="Century Gothic"/>
                <a:sym typeface="Century Gothic"/>
              </a:rPr>
              <a:t>-N)</a:t>
            </a:r>
            <a:endParaRPr dirty="0"/>
          </a:p>
          <a:p>
            <a:pPr marL="0" marR="0" lvl="0" indent="0" algn="ctr" rtl="0">
              <a:lnSpc>
                <a:spcPct val="150000"/>
              </a:lnSpc>
              <a:spcBef>
                <a:spcPts val="0"/>
              </a:spcBef>
              <a:spcAft>
                <a:spcPts val="0"/>
              </a:spcAft>
              <a:buClr>
                <a:srgbClr val="000000"/>
              </a:buClr>
              <a:buSzPts val="2800"/>
              <a:buFont typeface="Century Gothic"/>
              <a:buNone/>
            </a:pPr>
            <a:r>
              <a:rPr lang="en-US" sz="2800" b="1" i="0" u="none" strike="noStrike" cap="none" dirty="0">
                <a:solidFill>
                  <a:srgbClr val="000000"/>
                </a:solidFill>
                <a:latin typeface="Century Gothic"/>
                <a:ea typeface="Century Gothic"/>
                <a:cs typeface="Century Gothic"/>
                <a:sym typeface="Century Gothic"/>
              </a:rPr>
              <a:t>GROUP NO. G62</a:t>
            </a:r>
            <a:endParaRPr dirty="0"/>
          </a:p>
        </p:txBody>
      </p:sp>
      <p:sp>
        <p:nvSpPr>
          <p:cNvPr id="333" name="Google Shape;333;p1"/>
          <p:cNvSpPr txBox="1"/>
          <p:nvPr/>
        </p:nvSpPr>
        <p:spPr>
          <a:xfrm>
            <a:off x="7549991" y="4728422"/>
            <a:ext cx="3743700" cy="1338788"/>
          </a:xfrm>
          <a:prstGeom prst="rect">
            <a:avLst/>
          </a:prstGeom>
          <a:noFill/>
          <a:ln>
            <a:noFill/>
          </a:ln>
        </p:spPr>
        <p:txBody>
          <a:bodyPr spcFirstLastPara="1" wrap="square" lIns="45700" tIns="45700" rIns="45700" bIns="45700" anchor="t" anchorCtr="0">
            <a:spAutoFit/>
          </a:bodyPr>
          <a:lstStyle/>
          <a:p>
            <a:pPr marL="0" marR="0" lvl="0" indent="0" algn="l" rtl="0">
              <a:lnSpc>
                <a:spcPct val="150000"/>
              </a:lnSpc>
              <a:spcBef>
                <a:spcPts val="0"/>
              </a:spcBef>
              <a:spcAft>
                <a:spcPts val="0"/>
              </a:spcAft>
              <a:buClr>
                <a:srgbClr val="000000"/>
              </a:buClr>
              <a:buSzPts val="1800"/>
              <a:buFont typeface="Century Gothic"/>
              <a:buNone/>
            </a:pPr>
            <a:r>
              <a:rPr lang="en-US" sz="1800" b="1" i="0" u="none" strike="noStrike" cap="none" dirty="0">
                <a:solidFill>
                  <a:srgbClr val="000000"/>
                </a:solidFill>
                <a:latin typeface="Century Gothic"/>
                <a:ea typeface="Century Gothic"/>
                <a:cs typeface="Century Gothic"/>
                <a:sym typeface="Century Gothic"/>
              </a:rPr>
              <a:t>Prepared By</a:t>
            </a:r>
            <a:r>
              <a:rPr lang="en-US" sz="1800" b="0" i="0" u="none" strike="noStrike" cap="none" dirty="0">
                <a:solidFill>
                  <a:srgbClr val="000000"/>
                </a:solidFill>
                <a:latin typeface="Century Gothic"/>
                <a:ea typeface="Century Gothic"/>
                <a:cs typeface="Century Gothic"/>
                <a:sym typeface="Century Gothic"/>
              </a:rPr>
              <a:t>:</a:t>
            </a:r>
            <a:endParaRPr sz="18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1800"/>
              <a:buFont typeface="Calibri"/>
              <a:buNone/>
            </a:pPr>
            <a:r>
              <a:rPr lang="en-US" sz="1800" dirty="0">
                <a:latin typeface="Calibri"/>
                <a:ea typeface="Calibri"/>
                <a:cs typeface="Calibri"/>
                <a:sym typeface="Calibri"/>
              </a:rPr>
              <a:t>ACHARYA YAGNANG </a:t>
            </a:r>
            <a:r>
              <a:rPr lang="en-US" sz="1800" b="0" i="0" u="none" strike="noStrike" cap="none" dirty="0">
                <a:solidFill>
                  <a:srgbClr val="000000"/>
                </a:solidFill>
                <a:latin typeface="Calibri"/>
                <a:ea typeface="Calibri"/>
                <a:cs typeface="Calibri"/>
                <a:sym typeface="Calibri"/>
              </a:rPr>
              <a:t>(</a:t>
            </a:r>
            <a:r>
              <a:rPr lang="en-US" sz="1800" dirty="0">
                <a:latin typeface="Calibri"/>
                <a:ea typeface="Calibri"/>
                <a:cs typeface="Calibri"/>
                <a:sym typeface="Calibri"/>
              </a:rPr>
              <a:t>21</a:t>
            </a:r>
            <a:r>
              <a:rPr lang="en-US" sz="1800" b="0" i="0" u="none" strike="noStrike" cap="none" dirty="0">
                <a:solidFill>
                  <a:srgbClr val="000000"/>
                </a:solidFill>
                <a:latin typeface="Calibri"/>
                <a:ea typeface="Calibri"/>
                <a:cs typeface="Calibri"/>
                <a:sym typeface="Calibri"/>
              </a:rPr>
              <a:t>BECE30003)</a:t>
            </a:r>
            <a:endParaRPr dirty="0"/>
          </a:p>
          <a:p>
            <a:pPr marL="0" marR="0" lvl="0" indent="0" algn="l" rtl="0">
              <a:lnSpc>
                <a:spcPct val="15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BAROT PARTH (</a:t>
            </a:r>
            <a:r>
              <a:rPr lang="en-US" sz="1800" dirty="0">
                <a:latin typeface="Calibri"/>
                <a:ea typeface="Calibri"/>
                <a:cs typeface="Calibri"/>
                <a:sym typeface="Calibri"/>
              </a:rPr>
              <a:t>21</a:t>
            </a:r>
            <a:r>
              <a:rPr lang="en-US" sz="1800" b="0" i="0" u="none" strike="noStrike" cap="none" dirty="0">
                <a:solidFill>
                  <a:srgbClr val="000000"/>
                </a:solidFill>
                <a:latin typeface="Calibri"/>
                <a:ea typeface="Calibri"/>
                <a:cs typeface="Calibri"/>
                <a:sym typeface="Calibri"/>
              </a:rPr>
              <a:t>BECE30</a:t>
            </a:r>
            <a:r>
              <a:rPr lang="en-US" sz="1800" dirty="0">
                <a:latin typeface="Calibri"/>
                <a:ea typeface="Calibri"/>
                <a:cs typeface="Calibri"/>
                <a:sym typeface="Calibri"/>
              </a:rPr>
              <a:t>014</a:t>
            </a:r>
            <a:r>
              <a:rPr lang="en-US" sz="1800" b="0" i="0" u="none" strike="noStrike" cap="none" dirty="0">
                <a:solidFill>
                  <a:srgbClr val="000000"/>
                </a:solidFill>
                <a:latin typeface="Calibri"/>
                <a:ea typeface="Calibri"/>
                <a:cs typeface="Calibri"/>
                <a:sym typeface="Calibri"/>
              </a:rPr>
              <a:t>)</a:t>
            </a:r>
            <a:endParaRPr sz="1800" b="0" i="0" u="none" strike="noStrike" cap="none" dirty="0">
              <a:solidFill>
                <a:srgbClr val="000000"/>
              </a:solidFill>
              <a:latin typeface="Calibri"/>
              <a:ea typeface="Calibri"/>
              <a:cs typeface="Calibri"/>
              <a:sym typeface="Calibri"/>
            </a:endParaRPr>
          </a:p>
        </p:txBody>
      </p:sp>
      <p:sp>
        <p:nvSpPr>
          <p:cNvPr id="334" name="Google Shape;334;p1"/>
          <p:cNvSpPr txBox="1"/>
          <p:nvPr/>
        </p:nvSpPr>
        <p:spPr>
          <a:xfrm>
            <a:off x="1649950" y="4724588"/>
            <a:ext cx="2522400" cy="923289"/>
          </a:xfrm>
          <a:prstGeom prst="rect">
            <a:avLst/>
          </a:prstGeom>
          <a:noFill/>
          <a:ln>
            <a:noFill/>
          </a:ln>
        </p:spPr>
        <p:txBody>
          <a:bodyPr spcFirstLastPara="1" wrap="square" lIns="45700" tIns="45700" rIns="45700" bIns="45700" anchor="t" anchorCtr="0">
            <a:spAutoFit/>
          </a:bodyPr>
          <a:lstStyle/>
          <a:p>
            <a:pPr marL="0" marR="0" lvl="0" indent="0" algn="l" rtl="0">
              <a:lnSpc>
                <a:spcPct val="150000"/>
              </a:lnSpc>
              <a:spcBef>
                <a:spcPts val="0"/>
              </a:spcBef>
              <a:spcAft>
                <a:spcPts val="0"/>
              </a:spcAft>
              <a:buClr>
                <a:srgbClr val="000000"/>
              </a:buClr>
              <a:buSzPts val="1800"/>
              <a:buFont typeface="Century Gothic"/>
              <a:buNone/>
            </a:pPr>
            <a:r>
              <a:rPr lang="en-US" sz="1800" b="1" i="0" u="none" strike="noStrike" cap="none" dirty="0">
                <a:solidFill>
                  <a:srgbClr val="000000"/>
                </a:solidFill>
                <a:latin typeface="Century Gothic"/>
                <a:ea typeface="Century Gothic"/>
                <a:cs typeface="Century Gothic"/>
                <a:sym typeface="Century Gothic"/>
              </a:rPr>
              <a:t>Guided By</a:t>
            </a:r>
            <a:r>
              <a:rPr lang="en-US" sz="1800" b="0" i="0" u="none" strike="noStrike" cap="none" dirty="0">
                <a:solidFill>
                  <a:srgbClr val="000000"/>
                </a:solidFill>
                <a:latin typeface="Century Gothic"/>
                <a:ea typeface="Century Gothic"/>
                <a:cs typeface="Century Gothic"/>
                <a:sym typeface="Century Gothic"/>
              </a:rPr>
              <a:t>:</a:t>
            </a:r>
            <a:endParaRPr sz="18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Prof. </a:t>
            </a:r>
            <a:r>
              <a:rPr lang="en-US" sz="1800" dirty="0">
                <a:latin typeface="Calibri"/>
                <a:ea typeface="Calibri"/>
                <a:cs typeface="Calibri"/>
                <a:sym typeface="Calibri"/>
              </a:rPr>
              <a:t>NIMESH PATEL</a:t>
            </a:r>
            <a:endParaRPr dirty="0"/>
          </a:p>
        </p:txBody>
      </p:sp>
      <p:sp>
        <p:nvSpPr>
          <p:cNvPr id="2" name="Slide Number Placeholder 1">
            <a:extLst>
              <a:ext uri="{FF2B5EF4-FFF2-40B4-BE49-F238E27FC236}">
                <a16:creationId xmlns:a16="http://schemas.microsoft.com/office/drawing/2014/main" id="{D5424B65-88D0-FCE4-D30C-43930BFE53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1e91abda7d2_0_50"/>
          <p:cNvSpPr txBox="1">
            <a:spLocks noGrp="1"/>
          </p:cNvSpPr>
          <p:nvPr>
            <p:ph type="title"/>
          </p:nvPr>
        </p:nvSpPr>
        <p:spPr>
          <a:xfrm>
            <a:off x="1983324" y="624110"/>
            <a:ext cx="8911800" cy="12810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Clr>
                <a:schemeClr val="dk1"/>
              </a:buClr>
              <a:buSzPts val="1100"/>
              <a:buFont typeface="Arial"/>
              <a:buNone/>
            </a:pPr>
            <a:r>
              <a:rPr lang="en-US" sz="4100" b="1">
                <a:solidFill>
                  <a:srgbClr val="351C75"/>
                </a:solidFill>
                <a:latin typeface="Arial"/>
                <a:ea typeface="Arial"/>
                <a:cs typeface="Arial"/>
                <a:sym typeface="Arial"/>
              </a:rPr>
              <a:t>Driver Statistics</a:t>
            </a:r>
            <a:endParaRPr sz="4100">
              <a:latin typeface="Arial"/>
              <a:ea typeface="Arial"/>
              <a:cs typeface="Arial"/>
              <a:sym typeface="Arial"/>
            </a:endParaRPr>
          </a:p>
        </p:txBody>
      </p:sp>
      <p:sp>
        <p:nvSpPr>
          <p:cNvPr id="390" name="Google Shape;390;g1e91abda7d2_0_50"/>
          <p:cNvSpPr txBox="1"/>
          <p:nvPr/>
        </p:nvSpPr>
        <p:spPr>
          <a:xfrm>
            <a:off x="2592925" y="1603325"/>
            <a:ext cx="8911800" cy="56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200"/>
              </a:spcBef>
              <a:spcAft>
                <a:spcPts val="800"/>
              </a:spcAft>
              <a:buNone/>
            </a:pPr>
            <a:endParaRPr sz="2450">
              <a:solidFill>
                <a:schemeClr val="dk1"/>
              </a:solidFill>
            </a:endParaRPr>
          </a:p>
        </p:txBody>
      </p:sp>
      <p:pic>
        <p:nvPicPr>
          <p:cNvPr id="391" name="Google Shape;391;g1e91abda7d2_0_50"/>
          <p:cNvPicPr preferRelativeResize="0"/>
          <p:nvPr/>
        </p:nvPicPr>
        <p:blipFill>
          <a:blip r:embed="rId3">
            <a:alphaModFix/>
          </a:blip>
          <a:stretch>
            <a:fillRect/>
          </a:stretch>
        </p:blipFill>
        <p:spPr>
          <a:xfrm>
            <a:off x="1437950" y="1824075"/>
            <a:ext cx="9488975" cy="4259675"/>
          </a:xfrm>
          <a:prstGeom prst="rect">
            <a:avLst/>
          </a:prstGeom>
          <a:noFill/>
          <a:ln>
            <a:noFill/>
          </a:ln>
        </p:spPr>
      </p:pic>
      <p:sp>
        <p:nvSpPr>
          <p:cNvPr id="2" name="Slide Number Placeholder 1">
            <a:extLst>
              <a:ext uri="{FF2B5EF4-FFF2-40B4-BE49-F238E27FC236}">
                <a16:creationId xmlns:a16="http://schemas.microsoft.com/office/drawing/2014/main" id="{DFE0E5BB-3CD6-AAC2-9043-E2A1B8588B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g1e91abda7d2_0_42"/>
          <p:cNvSpPr txBox="1">
            <a:spLocks noGrp="1"/>
          </p:cNvSpPr>
          <p:nvPr>
            <p:ph type="title"/>
          </p:nvPr>
        </p:nvSpPr>
        <p:spPr>
          <a:xfrm>
            <a:off x="2592924" y="624110"/>
            <a:ext cx="8911800" cy="12810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None/>
            </a:pPr>
            <a:r>
              <a:rPr lang="en-US" b="1">
                <a:solidFill>
                  <a:srgbClr val="351C75"/>
                </a:solidFill>
                <a:latin typeface="Arial"/>
                <a:ea typeface="Arial"/>
                <a:cs typeface="Arial"/>
                <a:sym typeface="Arial"/>
              </a:rPr>
              <a:t>Driver Statistics</a:t>
            </a:r>
            <a:endParaRPr b="1">
              <a:solidFill>
                <a:srgbClr val="351C75"/>
              </a:solidFill>
              <a:latin typeface="Arial"/>
              <a:ea typeface="Arial"/>
              <a:cs typeface="Arial"/>
              <a:sym typeface="Arial"/>
            </a:endParaRPr>
          </a:p>
        </p:txBody>
      </p:sp>
      <p:sp>
        <p:nvSpPr>
          <p:cNvPr id="397" name="Google Shape;397;g1e91abda7d2_0_42"/>
          <p:cNvSpPr txBox="1"/>
          <p:nvPr/>
        </p:nvSpPr>
        <p:spPr>
          <a:xfrm>
            <a:off x="2592925" y="1386850"/>
            <a:ext cx="8911800" cy="5643900"/>
          </a:xfrm>
          <a:prstGeom prst="rect">
            <a:avLst/>
          </a:prstGeom>
          <a:noFill/>
          <a:ln>
            <a:noFill/>
          </a:ln>
        </p:spPr>
        <p:txBody>
          <a:bodyPr spcFirstLastPara="1" wrap="square" lIns="91425" tIns="91425" rIns="91425" bIns="91425" anchor="t" anchorCtr="0">
            <a:spAutoFit/>
          </a:bodyPr>
          <a:lstStyle/>
          <a:p>
            <a:pPr marL="0" lvl="0" indent="0" algn="just" rtl="0">
              <a:lnSpc>
                <a:spcPct val="122222"/>
              </a:lnSpc>
              <a:spcBef>
                <a:spcPts val="200"/>
              </a:spcBef>
              <a:spcAft>
                <a:spcPts val="0"/>
              </a:spcAft>
              <a:buNone/>
            </a:pPr>
            <a:r>
              <a:rPr lang="en-US" sz="2100" b="1" dirty="0">
                <a:solidFill>
                  <a:schemeClr val="dk1"/>
                </a:solidFill>
              </a:rPr>
              <a:t>Young Drivers:</a:t>
            </a:r>
            <a:r>
              <a:rPr lang="en-US" sz="2000" b="1" dirty="0">
                <a:solidFill>
                  <a:schemeClr val="dk1"/>
                </a:solidFill>
              </a:rPr>
              <a:t> </a:t>
            </a:r>
            <a:r>
              <a:rPr lang="en-US" sz="2000" dirty="0">
                <a:solidFill>
                  <a:schemeClr val="dk1"/>
                </a:solidFill>
              </a:rPr>
              <a:t>ages 18-29 have the highest likelihood to drive while drowsy (71 percent) compared to other age group, according to the </a:t>
            </a:r>
            <a:r>
              <a:rPr lang="en-US" sz="2000" u="sng" dirty="0">
                <a:solidFill>
                  <a:srgbClr val="007AC2"/>
                </a:solidFill>
                <a:hlinkClick r:id="rId3">
                  <a:extLst>
                    <a:ext uri="{A12FA001-AC4F-418D-AE19-62706E023703}">
                      <ahyp:hlinkClr xmlns:ahyp="http://schemas.microsoft.com/office/drawing/2018/hyperlinkcolor" val="tx"/>
                    </a:ext>
                  </a:extLst>
                </a:hlinkClick>
              </a:rPr>
              <a:t>National Sleep Foundation</a:t>
            </a:r>
            <a:r>
              <a:rPr lang="en-US" sz="2000" dirty="0">
                <a:solidFill>
                  <a:schemeClr val="dk1"/>
                </a:solidFill>
              </a:rPr>
              <a:t> (NSF).</a:t>
            </a:r>
            <a:endParaRPr sz="2000" dirty="0">
              <a:solidFill>
                <a:schemeClr val="dk1"/>
              </a:solidFill>
            </a:endParaRPr>
          </a:p>
          <a:p>
            <a:pPr marL="0" lvl="0" indent="0" algn="just" rtl="0">
              <a:lnSpc>
                <a:spcPct val="115000"/>
              </a:lnSpc>
              <a:spcBef>
                <a:spcPts val="800"/>
              </a:spcBef>
              <a:spcAft>
                <a:spcPts val="0"/>
              </a:spcAft>
              <a:buNone/>
            </a:pPr>
            <a:r>
              <a:rPr lang="en-US" sz="2100" b="1" dirty="0">
                <a:solidFill>
                  <a:schemeClr val="dk1"/>
                </a:solidFill>
              </a:rPr>
              <a:t>Commercial Drivers:</a:t>
            </a:r>
            <a:r>
              <a:rPr lang="en-US" sz="2000" dirty="0">
                <a:solidFill>
                  <a:schemeClr val="dk1"/>
                </a:solidFill>
              </a:rPr>
              <a:t> are at a significantly higher risk for crashes caused by drowsiness. The reasons for this include the long hours on the road and high number of miles they need to drive as part of their jobs. Additionally, many of these drivers tend to be more at risk for a variety of sleep disorders.</a:t>
            </a:r>
            <a:endParaRPr sz="2000" dirty="0">
              <a:solidFill>
                <a:schemeClr val="dk1"/>
              </a:solidFill>
            </a:endParaRPr>
          </a:p>
          <a:p>
            <a:pPr marL="0" lvl="0" indent="0" algn="just" rtl="0">
              <a:lnSpc>
                <a:spcPct val="115000"/>
              </a:lnSpc>
              <a:spcBef>
                <a:spcPts val="800"/>
              </a:spcBef>
              <a:spcAft>
                <a:spcPts val="0"/>
              </a:spcAft>
              <a:buNone/>
            </a:pPr>
            <a:r>
              <a:rPr lang="en-US" sz="2100" b="1" dirty="0">
                <a:solidFill>
                  <a:schemeClr val="dk1"/>
                </a:solidFill>
              </a:rPr>
              <a:t>Shift Workers:</a:t>
            </a:r>
            <a:r>
              <a:rPr lang="en-US" sz="2000" b="1" dirty="0">
                <a:solidFill>
                  <a:schemeClr val="dk1"/>
                </a:solidFill>
              </a:rPr>
              <a:t> </a:t>
            </a:r>
            <a:r>
              <a:rPr lang="en-US" sz="2000" dirty="0">
                <a:solidFill>
                  <a:schemeClr val="dk1"/>
                </a:solidFill>
              </a:rPr>
              <a:t>who work night shifts, double shifts or swing shifts are also six times more likely to be involved in a drowsy driving crash according to a study conducted by AAA Foundation for Traffic Safety.</a:t>
            </a:r>
            <a:endParaRPr sz="2000" dirty="0">
              <a:solidFill>
                <a:schemeClr val="dk1"/>
              </a:solidFill>
            </a:endParaRPr>
          </a:p>
          <a:p>
            <a:pPr marL="0" lvl="0" indent="0" algn="just" rtl="0">
              <a:lnSpc>
                <a:spcPct val="115000"/>
              </a:lnSpc>
              <a:spcBef>
                <a:spcPts val="800"/>
              </a:spcBef>
              <a:spcAft>
                <a:spcPts val="0"/>
              </a:spcAft>
              <a:buClr>
                <a:schemeClr val="dk1"/>
              </a:buClr>
              <a:buSzPts val="1100"/>
              <a:buFont typeface="Arial"/>
              <a:buNone/>
            </a:pPr>
            <a:r>
              <a:rPr lang="en-US" sz="2100" b="1" dirty="0">
                <a:solidFill>
                  <a:schemeClr val="dk1"/>
                </a:solidFill>
              </a:rPr>
              <a:t>Business Travelers:</a:t>
            </a:r>
            <a:r>
              <a:rPr lang="en-US" sz="1850" dirty="0">
                <a:solidFill>
                  <a:schemeClr val="dk1"/>
                </a:solidFill>
              </a:rPr>
              <a:t> </a:t>
            </a:r>
            <a:r>
              <a:rPr lang="en-US" sz="2000" dirty="0">
                <a:solidFill>
                  <a:schemeClr val="dk1"/>
                </a:solidFill>
              </a:rPr>
              <a:t>are also at a higher risk for a drowsy driving crash, as they travel across time zones, suffer from jet lag, too little sleep, and spend many hours driving to get to their destination.</a:t>
            </a:r>
            <a:endParaRPr sz="2000" dirty="0">
              <a:solidFill>
                <a:schemeClr val="dk1"/>
              </a:solidFill>
            </a:endParaRPr>
          </a:p>
          <a:p>
            <a:pPr marL="0" lvl="0" indent="0" algn="just" rtl="0">
              <a:lnSpc>
                <a:spcPct val="115000"/>
              </a:lnSpc>
              <a:spcBef>
                <a:spcPts val="800"/>
              </a:spcBef>
              <a:spcAft>
                <a:spcPts val="800"/>
              </a:spcAft>
              <a:buNone/>
            </a:pPr>
            <a:endParaRPr sz="2000" dirty="0">
              <a:solidFill>
                <a:schemeClr val="dk1"/>
              </a:solidFill>
            </a:endParaRPr>
          </a:p>
        </p:txBody>
      </p:sp>
      <p:sp>
        <p:nvSpPr>
          <p:cNvPr id="2" name="Slide Number Placeholder 1">
            <a:extLst>
              <a:ext uri="{FF2B5EF4-FFF2-40B4-BE49-F238E27FC236}">
                <a16:creationId xmlns:a16="http://schemas.microsoft.com/office/drawing/2014/main" id="{7EFD8325-6007-766B-DD56-8F114C367E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g1ecdeb84df5_0_53"/>
          <p:cNvSpPr txBox="1">
            <a:spLocks noGrp="1"/>
          </p:cNvSpPr>
          <p:nvPr>
            <p:ph type="title"/>
          </p:nvPr>
        </p:nvSpPr>
        <p:spPr>
          <a:xfrm>
            <a:off x="2391500" y="4151950"/>
            <a:ext cx="8915400" cy="1187700"/>
          </a:xfrm>
          <a:prstGeom prst="rect">
            <a:avLst/>
          </a:prstGeom>
        </p:spPr>
        <p:txBody>
          <a:bodyPr spcFirstLastPara="1" wrap="square" lIns="45700" tIns="45700" rIns="45700" bIns="45700" anchor="b" anchorCtr="0">
            <a:normAutofit/>
          </a:bodyPr>
          <a:lstStyle/>
          <a:p>
            <a:pPr marL="0" lvl="0" indent="0" algn="l" rtl="0">
              <a:spcBef>
                <a:spcPts val="0"/>
              </a:spcBef>
              <a:spcAft>
                <a:spcPts val="0"/>
              </a:spcAft>
              <a:buClr>
                <a:schemeClr val="dk1"/>
              </a:buClr>
              <a:buSzPts val="1100"/>
              <a:buFont typeface="Arial"/>
              <a:buNone/>
            </a:pPr>
            <a:r>
              <a:rPr lang="en-US" sz="6000" b="1">
                <a:solidFill>
                  <a:srgbClr val="351C75"/>
                </a:solidFill>
                <a:latin typeface="Arial"/>
                <a:ea typeface="Arial"/>
                <a:cs typeface="Arial"/>
                <a:sym typeface="Arial"/>
              </a:rPr>
              <a:t>Technology Used</a:t>
            </a:r>
            <a:endParaRPr sz="6000" b="1">
              <a:solidFill>
                <a:srgbClr val="351C75"/>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9898C59B-D0B3-1181-862D-B74AB09AB8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5">
          <a:extLst>
            <a:ext uri="{FF2B5EF4-FFF2-40B4-BE49-F238E27FC236}">
              <a16:creationId xmlns:a16="http://schemas.microsoft.com/office/drawing/2014/main" id="{0C87FD15-45E9-CB5D-8104-3CD068651B05}"/>
            </a:ext>
          </a:extLst>
        </p:cNvPr>
        <p:cNvGrpSpPr/>
        <p:nvPr/>
      </p:nvGrpSpPr>
      <p:grpSpPr>
        <a:xfrm>
          <a:off x="0" y="0"/>
          <a:ext cx="0" cy="0"/>
          <a:chOff x="0" y="0"/>
          <a:chExt cx="0" cy="0"/>
        </a:xfrm>
      </p:grpSpPr>
      <p:sp>
        <p:nvSpPr>
          <p:cNvPr id="397" name="Google Shape;397;g1e91abda7d2_0_42">
            <a:extLst>
              <a:ext uri="{FF2B5EF4-FFF2-40B4-BE49-F238E27FC236}">
                <a16:creationId xmlns:a16="http://schemas.microsoft.com/office/drawing/2014/main" id="{A7551472-CB06-4321-4E0D-08A4D35B0F23}"/>
              </a:ext>
            </a:extLst>
          </p:cNvPr>
          <p:cNvSpPr txBox="1"/>
          <p:nvPr/>
        </p:nvSpPr>
        <p:spPr>
          <a:xfrm>
            <a:off x="1640100" y="1116875"/>
            <a:ext cx="8911800" cy="4624249"/>
          </a:xfrm>
          <a:prstGeom prst="rect">
            <a:avLst/>
          </a:prstGeom>
          <a:noFill/>
          <a:ln>
            <a:noFill/>
          </a:ln>
        </p:spPr>
        <p:txBody>
          <a:bodyPr spcFirstLastPara="1" wrap="square" lIns="91425" tIns="91425" rIns="91425" bIns="91425" anchor="t" anchorCtr="0">
            <a:spAutoFit/>
          </a:bodyPr>
          <a:lstStyle/>
          <a:p>
            <a:pPr marL="0" lvl="0" indent="0" algn="just" rtl="0">
              <a:lnSpc>
                <a:spcPct val="122222"/>
              </a:lnSpc>
              <a:spcBef>
                <a:spcPts val="200"/>
              </a:spcBef>
              <a:spcAft>
                <a:spcPts val="0"/>
              </a:spcAft>
              <a:buNone/>
            </a:pPr>
            <a:r>
              <a:rPr lang="en-US" sz="2100" b="1" dirty="0">
                <a:solidFill>
                  <a:schemeClr val="dk1"/>
                </a:solidFill>
              </a:rPr>
              <a:t>OpenCV (Open Source Computer Vision Library): </a:t>
            </a:r>
            <a:r>
              <a:rPr lang="en-US" sz="2100" dirty="0">
                <a:solidFill>
                  <a:schemeClr val="dk1"/>
                </a:solidFill>
              </a:rPr>
              <a:t>For processing video streams, including capturing frames from the webcam, image resizing, and color conversion.</a:t>
            </a:r>
          </a:p>
          <a:p>
            <a:pPr marL="0" lvl="0" indent="0" algn="just" rtl="0">
              <a:lnSpc>
                <a:spcPct val="122222"/>
              </a:lnSpc>
              <a:spcBef>
                <a:spcPts val="200"/>
              </a:spcBef>
              <a:spcAft>
                <a:spcPts val="0"/>
              </a:spcAft>
              <a:buNone/>
            </a:pPr>
            <a:r>
              <a:rPr lang="en-US" sz="2100" b="1" dirty="0" err="1">
                <a:solidFill>
                  <a:schemeClr val="dk1"/>
                </a:solidFill>
              </a:rPr>
              <a:t>Dlib</a:t>
            </a:r>
            <a:r>
              <a:rPr lang="en-US" sz="2100" b="1" dirty="0">
                <a:solidFill>
                  <a:schemeClr val="dk1"/>
                </a:solidFill>
              </a:rPr>
              <a:t>: </a:t>
            </a:r>
            <a:r>
              <a:rPr lang="en-US" sz="2100" dirty="0">
                <a:solidFill>
                  <a:schemeClr val="dk1"/>
                </a:solidFill>
              </a:rPr>
              <a:t>A toolkit for machine learning and computer vision tasks, utilized here for face detection and facial landmark localization.</a:t>
            </a:r>
          </a:p>
          <a:p>
            <a:pPr marL="0" lvl="0" indent="0" algn="just" rtl="0">
              <a:lnSpc>
                <a:spcPct val="122222"/>
              </a:lnSpc>
              <a:spcBef>
                <a:spcPts val="200"/>
              </a:spcBef>
              <a:spcAft>
                <a:spcPts val="0"/>
              </a:spcAft>
              <a:buNone/>
            </a:pPr>
            <a:r>
              <a:rPr lang="en-US" sz="2100" b="1" dirty="0" err="1">
                <a:solidFill>
                  <a:schemeClr val="dk1"/>
                </a:solidFill>
              </a:rPr>
              <a:t>Streamlit</a:t>
            </a:r>
            <a:r>
              <a:rPr lang="en-US" sz="2100" dirty="0">
                <a:solidFill>
                  <a:schemeClr val="dk1"/>
                </a:solidFill>
              </a:rPr>
              <a:t>: A Python library for building interactive web applications, used for creating the user interface to adjust parameters and visualize the drowsiness detection process.</a:t>
            </a:r>
          </a:p>
          <a:p>
            <a:pPr marL="0" lvl="0" indent="0" algn="just" rtl="0">
              <a:lnSpc>
                <a:spcPct val="122222"/>
              </a:lnSpc>
              <a:spcBef>
                <a:spcPts val="200"/>
              </a:spcBef>
              <a:spcAft>
                <a:spcPts val="0"/>
              </a:spcAft>
              <a:buNone/>
            </a:pPr>
            <a:r>
              <a:rPr lang="en-US" sz="2100" b="1" dirty="0" err="1">
                <a:solidFill>
                  <a:schemeClr val="dk1"/>
                </a:solidFill>
              </a:rPr>
              <a:t>Pygame</a:t>
            </a:r>
            <a:r>
              <a:rPr lang="en-US" sz="2100" b="1" dirty="0">
                <a:solidFill>
                  <a:schemeClr val="dk1"/>
                </a:solidFill>
              </a:rPr>
              <a:t>: </a:t>
            </a:r>
            <a:r>
              <a:rPr lang="en-US" sz="2100" dirty="0">
                <a:solidFill>
                  <a:schemeClr val="dk1"/>
                </a:solidFill>
              </a:rPr>
              <a:t>A cross-platform set of Python modules designed for writing video games, employed here for playing alert music when drowsiness is detected.</a:t>
            </a:r>
            <a:endParaRPr sz="2000" dirty="0">
              <a:solidFill>
                <a:schemeClr val="dk1"/>
              </a:solidFill>
            </a:endParaRPr>
          </a:p>
        </p:txBody>
      </p:sp>
      <p:sp>
        <p:nvSpPr>
          <p:cNvPr id="2" name="Slide Number Placeholder 1">
            <a:extLst>
              <a:ext uri="{FF2B5EF4-FFF2-40B4-BE49-F238E27FC236}">
                <a16:creationId xmlns:a16="http://schemas.microsoft.com/office/drawing/2014/main" id="{5AEBF925-B652-9E5F-7C06-B54E2DE538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350754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21d22891ace_0_5"/>
          <p:cNvSpPr txBox="1">
            <a:spLocks noGrp="1"/>
          </p:cNvSpPr>
          <p:nvPr>
            <p:ph type="title"/>
          </p:nvPr>
        </p:nvSpPr>
        <p:spPr>
          <a:xfrm>
            <a:off x="2391500" y="4151950"/>
            <a:ext cx="8915400" cy="1187700"/>
          </a:xfrm>
          <a:prstGeom prst="rect">
            <a:avLst/>
          </a:prstGeom>
        </p:spPr>
        <p:txBody>
          <a:bodyPr spcFirstLastPara="1" wrap="square" lIns="45700" tIns="45700" rIns="45700" bIns="45700" anchor="b" anchorCtr="0">
            <a:normAutofit/>
          </a:bodyPr>
          <a:lstStyle/>
          <a:p>
            <a:pPr marL="0" lvl="0" indent="0" algn="l" rtl="0">
              <a:spcBef>
                <a:spcPts val="0"/>
              </a:spcBef>
              <a:spcAft>
                <a:spcPts val="0"/>
              </a:spcAft>
              <a:buClr>
                <a:schemeClr val="dk1"/>
              </a:buClr>
              <a:buSzPts val="1100"/>
              <a:buFont typeface="Arial"/>
              <a:buNone/>
            </a:pPr>
            <a:r>
              <a:rPr lang="en-US" sz="6000" b="1">
                <a:solidFill>
                  <a:srgbClr val="351C75"/>
                </a:solidFill>
                <a:latin typeface="Arial"/>
                <a:ea typeface="Arial"/>
                <a:cs typeface="Arial"/>
                <a:sym typeface="Arial"/>
              </a:rPr>
              <a:t>Literature Review</a:t>
            </a:r>
            <a:endParaRPr sz="6000" b="1">
              <a:solidFill>
                <a:srgbClr val="351C75"/>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D331A32B-A6FE-1775-0763-37612653F8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417" name="Google Shape;417;g21d22891ace_0_20"/>
          <p:cNvPicPr preferRelativeResize="0"/>
          <p:nvPr/>
        </p:nvPicPr>
        <p:blipFill>
          <a:blip r:embed="rId3">
            <a:alphaModFix/>
          </a:blip>
          <a:stretch>
            <a:fillRect/>
          </a:stretch>
        </p:blipFill>
        <p:spPr>
          <a:xfrm>
            <a:off x="0" y="0"/>
            <a:ext cx="12192000" cy="6858000"/>
          </a:xfrm>
          <a:prstGeom prst="rect">
            <a:avLst/>
          </a:prstGeom>
          <a:noFill/>
          <a:ln>
            <a:noFill/>
          </a:ln>
        </p:spPr>
      </p:pic>
      <p:sp>
        <p:nvSpPr>
          <p:cNvPr id="2" name="Slide Number Placeholder 1">
            <a:extLst>
              <a:ext uri="{FF2B5EF4-FFF2-40B4-BE49-F238E27FC236}">
                <a16:creationId xmlns:a16="http://schemas.microsoft.com/office/drawing/2014/main" id="{E23BBD83-F6E3-57D5-E95F-013168EF83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g1ecdeb84df5_0_59"/>
          <p:cNvSpPr txBox="1">
            <a:spLocks noGrp="1"/>
          </p:cNvSpPr>
          <p:nvPr>
            <p:ph type="title"/>
          </p:nvPr>
        </p:nvSpPr>
        <p:spPr>
          <a:xfrm>
            <a:off x="2391500" y="4075750"/>
            <a:ext cx="8915400" cy="1187700"/>
          </a:xfrm>
          <a:prstGeom prst="rect">
            <a:avLst/>
          </a:prstGeom>
        </p:spPr>
        <p:txBody>
          <a:bodyPr spcFirstLastPara="1" wrap="square" lIns="45700" tIns="45700" rIns="45700" bIns="45700" anchor="b" anchorCtr="0">
            <a:normAutofit/>
          </a:bodyPr>
          <a:lstStyle/>
          <a:p>
            <a:pPr marL="0" lvl="0" indent="0" algn="l" rtl="0">
              <a:spcBef>
                <a:spcPts val="0"/>
              </a:spcBef>
              <a:spcAft>
                <a:spcPts val="0"/>
              </a:spcAft>
              <a:buClr>
                <a:schemeClr val="dk1"/>
              </a:buClr>
              <a:buSzPts val="1100"/>
              <a:buFont typeface="Arial"/>
              <a:buNone/>
            </a:pPr>
            <a:r>
              <a:rPr lang="en-US" sz="6000" b="1">
                <a:solidFill>
                  <a:srgbClr val="351C75"/>
                </a:solidFill>
                <a:latin typeface="Arial"/>
                <a:ea typeface="Arial"/>
                <a:cs typeface="Arial"/>
                <a:sym typeface="Arial"/>
              </a:rPr>
              <a:t>System Design</a:t>
            </a:r>
            <a:endParaRPr sz="6000" b="1">
              <a:solidFill>
                <a:srgbClr val="351C75"/>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33E3C151-C4DF-156C-DC52-EA2A21DB9B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g1fac749a6f2_0_29"/>
          <p:cNvSpPr txBox="1">
            <a:spLocks noGrp="1"/>
          </p:cNvSpPr>
          <p:nvPr>
            <p:ph type="title"/>
          </p:nvPr>
        </p:nvSpPr>
        <p:spPr>
          <a:xfrm>
            <a:off x="865500" y="3031350"/>
            <a:ext cx="5123700" cy="795300"/>
          </a:xfrm>
          <a:prstGeom prst="rect">
            <a:avLst/>
          </a:prstGeom>
          <a:noFill/>
          <a:ln>
            <a:noFill/>
          </a:ln>
        </p:spPr>
        <p:txBody>
          <a:bodyPr spcFirstLastPara="1" wrap="square" lIns="45700" tIns="45700" rIns="45700" bIns="45700" anchor="t" anchorCtr="0">
            <a:normAutofit fontScale="90000"/>
          </a:bodyPr>
          <a:lstStyle/>
          <a:p>
            <a:pPr marL="0" lvl="0" indent="0" algn="l" rtl="0">
              <a:spcBef>
                <a:spcPts val="0"/>
              </a:spcBef>
              <a:spcAft>
                <a:spcPts val="0"/>
              </a:spcAft>
              <a:buClr>
                <a:srgbClr val="262626"/>
              </a:buClr>
              <a:buSzPct val="100000"/>
              <a:buFont typeface="Century Gothic"/>
              <a:buNone/>
            </a:pPr>
            <a:r>
              <a:rPr lang="en-US" b="1">
                <a:latin typeface="Arial"/>
                <a:ea typeface="Arial"/>
                <a:cs typeface="Arial"/>
                <a:sym typeface="Arial"/>
              </a:rPr>
              <a:t>BASIC BLOCK DIAGRAM</a:t>
            </a:r>
            <a:endParaRPr b="1">
              <a:solidFill>
                <a:srgbClr val="000000"/>
              </a:solidFill>
              <a:latin typeface="Arial"/>
              <a:ea typeface="Arial"/>
              <a:cs typeface="Arial"/>
              <a:sym typeface="Arial"/>
            </a:endParaRPr>
          </a:p>
        </p:txBody>
      </p:sp>
      <p:pic>
        <p:nvPicPr>
          <p:cNvPr id="428" name="Google Shape;428;g1fac749a6f2_0_29"/>
          <p:cNvPicPr preferRelativeResize="0"/>
          <p:nvPr/>
        </p:nvPicPr>
        <p:blipFill>
          <a:blip r:embed="rId3">
            <a:alphaModFix/>
          </a:blip>
          <a:stretch>
            <a:fillRect/>
          </a:stretch>
        </p:blipFill>
        <p:spPr>
          <a:xfrm>
            <a:off x="6289350" y="229762"/>
            <a:ext cx="5123701" cy="6398473"/>
          </a:xfrm>
          <a:prstGeom prst="rect">
            <a:avLst/>
          </a:prstGeom>
          <a:noFill/>
          <a:ln>
            <a:noFill/>
          </a:ln>
        </p:spPr>
      </p:pic>
      <p:sp>
        <p:nvSpPr>
          <p:cNvPr id="2" name="Slide Number Placeholder 1">
            <a:extLst>
              <a:ext uri="{FF2B5EF4-FFF2-40B4-BE49-F238E27FC236}">
                <a16:creationId xmlns:a16="http://schemas.microsoft.com/office/drawing/2014/main" id="{41B3D732-F9DE-81DC-9FD2-83A872A101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g1fac749a6f2_0_45"/>
          <p:cNvSpPr txBox="1">
            <a:spLocks noGrp="1"/>
          </p:cNvSpPr>
          <p:nvPr>
            <p:ph type="title"/>
          </p:nvPr>
        </p:nvSpPr>
        <p:spPr>
          <a:xfrm>
            <a:off x="665921" y="4850219"/>
            <a:ext cx="3394533" cy="795300"/>
          </a:xfrm>
          <a:prstGeom prst="rect">
            <a:avLst/>
          </a:prstGeom>
          <a:noFill/>
          <a:ln>
            <a:noFill/>
          </a:ln>
        </p:spPr>
        <p:txBody>
          <a:bodyPr spcFirstLastPara="1" wrap="square" lIns="45700" tIns="45700" rIns="45700" bIns="45700" anchor="t" anchorCtr="0">
            <a:normAutofit fontScale="90000"/>
          </a:bodyPr>
          <a:lstStyle/>
          <a:p>
            <a:pPr marL="0" lvl="0" indent="0" algn="ctr" rtl="0">
              <a:lnSpc>
                <a:spcPct val="100000"/>
              </a:lnSpc>
              <a:spcBef>
                <a:spcPts val="0"/>
              </a:spcBef>
              <a:spcAft>
                <a:spcPts val="0"/>
              </a:spcAft>
              <a:buClr>
                <a:srgbClr val="000000"/>
              </a:buClr>
              <a:buSzPts val="3600"/>
              <a:buFont typeface="Century Gothic"/>
              <a:buNone/>
            </a:pPr>
            <a:r>
              <a:rPr lang="en-US" b="1" dirty="0">
                <a:solidFill>
                  <a:srgbClr val="000000"/>
                </a:solidFill>
                <a:latin typeface="Arial"/>
                <a:ea typeface="Arial"/>
                <a:cs typeface="Arial"/>
                <a:sym typeface="Arial"/>
              </a:rPr>
              <a:t>Use Case Diagram</a:t>
            </a:r>
            <a:endParaRPr sz="3600" b="1" i="0" u="none" strike="noStrike" cap="none" dirty="0">
              <a:solidFill>
                <a:srgbClr val="000000"/>
              </a:solidFill>
              <a:latin typeface="Arial"/>
              <a:ea typeface="Arial"/>
              <a:cs typeface="Arial"/>
              <a:sym typeface="Arial"/>
            </a:endParaRPr>
          </a:p>
        </p:txBody>
      </p:sp>
      <p:pic>
        <p:nvPicPr>
          <p:cNvPr id="434" name="Google Shape;434;g1fac749a6f2_0_45"/>
          <p:cNvPicPr preferRelativeResize="0"/>
          <p:nvPr/>
        </p:nvPicPr>
        <p:blipFill>
          <a:blip r:embed="rId3">
            <a:alphaModFix/>
          </a:blip>
          <a:stretch>
            <a:fillRect/>
          </a:stretch>
        </p:blipFill>
        <p:spPr>
          <a:xfrm>
            <a:off x="3140765" y="152400"/>
            <a:ext cx="8477835" cy="6542725"/>
          </a:xfrm>
          <a:prstGeom prst="rect">
            <a:avLst/>
          </a:prstGeom>
          <a:noFill/>
          <a:ln>
            <a:noFill/>
          </a:ln>
        </p:spPr>
      </p:pic>
      <p:sp>
        <p:nvSpPr>
          <p:cNvPr id="2" name="Slide Number Placeholder 1">
            <a:extLst>
              <a:ext uri="{FF2B5EF4-FFF2-40B4-BE49-F238E27FC236}">
                <a16:creationId xmlns:a16="http://schemas.microsoft.com/office/drawing/2014/main" id="{AFEAD611-64C1-8314-9A55-03456292F2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1fac749a6f2_0_55"/>
          <p:cNvSpPr txBox="1">
            <a:spLocks noGrp="1"/>
          </p:cNvSpPr>
          <p:nvPr>
            <p:ph type="title"/>
          </p:nvPr>
        </p:nvSpPr>
        <p:spPr>
          <a:xfrm>
            <a:off x="1565575" y="3031358"/>
            <a:ext cx="4279500" cy="795300"/>
          </a:xfrm>
          <a:prstGeom prst="rect">
            <a:avLst/>
          </a:prstGeom>
          <a:noFill/>
          <a:ln>
            <a:noFill/>
          </a:ln>
        </p:spPr>
        <p:txBody>
          <a:bodyPr spcFirstLastPara="1" wrap="square" lIns="45700" tIns="45700" rIns="45700" bIns="45700" anchor="t" anchorCtr="0">
            <a:normAutofit/>
          </a:bodyPr>
          <a:lstStyle/>
          <a:p>
            <a:pPr marL="0" lvl="0" indent="0" algn="l" rtl="0">
              <a:lnSpc>
                <a:spcPct val="100000"/>
              </a:lnSpc>
              <a:spcBef>
                <a:spcPts val="0"/>
              </a:spcBef>
              <a:spcAft>
                <a:spcPts val="0"/>
              </a:spcAft>
              <a:buClr>
                <a:srgbClr val="000000"/>
              </a:buClr>
              <a:buSzPts val="3600"/>
              <a:buFont typeface="Century Gothic"/>
              <a:buNone/>
            </a:pPr>
            <a:r>
              <a:rPr lang="en-US" b="1">
                <a:solidFill>
                  <a:srgbClr val="000000"/>
                </a:solidFill>
                <a:latin typeface="Arial"/>
                <a:ea typeface="Arial"/>
                <a:cs typeface="Arial"/>
                <a:sym typeface="Arial"/>
              </a:rPr>
              <a:t>Activity Diagram</a:t>
            </a:r>
            <a:endParaRPr sz="3600" b="1" i="0" u="none" strike="noStrike" cap="none">
              <a:solidFill>
                <a:srgbClr val="000000"/>
              </a:solidFill>
              <a:latin typeface="Arial"/>
              <a:ea typeface="Arial"/>
              <a:cs typeface="Arial"/>
              <a:sym typeface="Arial"/>
            </a:endParaRPr>
          </a:p>
        </p:txBody>
      </p:sp>
      <p:pic>
        <p:nvPicPr>
          <p:cNvPr id="440" name="Google Shape;440;g1fac749a6f2_0_55"/>
          <p:cNvPicPr preferRelativeResize="0"/>
          <p:nvPr/>
        </p:nvPicPr>
        <p:blipFill rotWithShape="1">
          <a:blip r:embed="rId3">
            <a:alphaModFix/>
          </a:blip>
          <a:srcRect r="11753"/>
          <a:stretch/>
        </p:blipFill>
        <p:spPr>
          <a:xfrm>
            <a:off x="6096000" y="449101"/>
            <a:ext cx="4552120" cy="5979675"/>
          </a:xfrm>
          <a:prstGeom prst="rect">
            <a:avLst/>
          </a:prstGeom>
          <a:noFill/>
          <a:ln>
            <a:noFill/>
          </a:ln>
        </p:spPr>
      </p:pic>
      <p:sp>
        <p:nvSpPr>
          <p:cNvPr id="2" name="Slide Number Placeholder 1">
            <a:extLst>
              <a:ext uri="{FF2B5EF4-FFF2-40B4-BE49-F238E27FC236}">
                <a16:creationId xmlns:a16="http://schemas.microsoft.com/office/drawing/2014/main" id="{499728F3-BBC3-0EF5-D5D7-0F2F72A676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1e91abda7d2_0_61"/>
          <p:cNvSpPr txBox="1">
            <a:spLocks noGrp="1"/>
          </p:cNvSpPr>
          <p:nvPr>
            <p:ph type="title"/>
          </p:nvPr>
        </p:nvSpPr>
        <p:spPr>
          <a:xfrm>
            <a:off x="2592924" y="624110"/>
            <a:ext cx="8911800" cy="12810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None/>
            </a:pPr>
            <a:r>
              <a:rPr lang="en-US" sz="6000" b="1">
                <a:solidFill>
                  <a:srgbClr val="351C75"/>
                </a:solidFill>
              </a:rPr>
              <a:t>Definition</a:t>
            </a:r>
            <a:endParaRPr sz="6000" b="1">
              <a:solidFill>
                <a:srgbClr val="351C75"/>
              </a:solidFill>
            </a:endParaRPr>
          </a:p>
        </p:txBody>
      </p:sp>
      <p:sp>
        <p:nvSpPr>
          <p:cNvPr id="340" name="Google Shape;340;g1e91abda7d2_0_61"/>
          <p:cNvSpPr txBox="1"/>
          <p:nvPr/>
        </p:nvSpPr>
        <p:spPr>
          <a:xfrm>
            <a:off x="2592925" y="2128350"/>
            <a:ext cx="8911800" cy="2470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US" sz="2200">
                <a:solidFill>
                  <a:schemeClr val="dk1"/>
                </a:solidFill>
              </a:rPr>
              <a:t>Driver Drowsiness Detection is the Process of Identifying when a driver is becoming drowsy while driving a vehicle which is done through the use of Cameras and machine learning algorithms to detect signs of drowsiness such as yawning, drooping eyelids and changes in facial expressions. The goal of this technology is to prevent accidents caused by drowsy driving.</a:t>
            </a:r>
            <a:endParaRPr sz="2200"/>
          </a:p>
        </p:txBody>
      </p:sp>
      <p:sp>
        <p:nvSpPr>
          <p:cNvPr id="2" name="Slide Number Placeholder 1">
            <a:extLst>
              <a:ext uri="{FF2B5EF4-FFF2-40B4-BE49-F238E27FC236}">
                <a16:creationId xmlns:a16="http://schemas.microsoft.com/office/drawing/2014/main" id="{B53AFEAD-F174-F57E-CF1E-BB77AE2373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g1fac749a6f2_0_61"/>
          <p:cNvSpPr txBox="1">
            <a:spLocks noGrp="1"/>
          </p:cNvSpPr>
          <p:nvPr>
            <p:ph type="title"/>
          </p:nvPr>
        </p:nvSpPr>
        <p:spPr>
          <a:xfrm>
            <a:off x="1565575" y="3031358"/>
            <a:ext cx="4279500" cy="795300"/>
          </a:xfrm>
          <a:prstGeom prst="rect">
            <a:avLst/>
          </a:prstGeom>
          <a:noFill/>
          <a:ln>
            <a:noFill/>
          </a:ln>
        </p:spPr>
        <p:txBody>
          <a:bodyPr spcFirstLastPara="1" wrap="square" lIns="45700" tIns="45700" rIns="45700" bIns="45700" anchor="t" anchorCtr="0">
            <a:normAutofit/>
          </a:bodyPr>
          <a:lstStyle/>
          <a:p>
            <a:pPr marL="0" lvl="0" indent="0" algn="l" rtl="0">
              <a:lnSpc>
                <a:spcPct val="100000"/>
              </a:lnSpc>
              <a:spcBef>
                <a:spcPts val="0"/>
              </a:spcBef>
              <a:spcAft>
                <a:spcPts val="0"/>
              </a:spcAft>
              <a:buClr>
                <a:srgbClr val="000000"/>
              </a:buClr>
              <a:buSzPts val="3600"/>
              <a:buFont typeface="Century Gothic"/>
              <a:buNone/>
            </a:pPr>
            <a:r>
              <a:rPr lang="en-US" b="1">
                <a:solidFill>
                  <a:srgbClr val="000000"/>
                </a:solidFill>
                <a:latin typeface="Arial"/>
                <a:ea typeface="Arial"/>
                <a:cs typeface="Arial"/>
                <a:sym typeface="Arial"/>
              </a:rPr>
              <a:t>Class Diagram</a:t>
            </a:r>
            <a:endParaRPr sz="3600" b="1" i="0" u="none" strike="noStrike" cap="none">
              <a:solidFill>
                <a:srgbClr val="000000"/>
              </a:solidFill>
              <a:latin typeface="Arial"/>
              <a:ea typeface="Arial"/>
              <a:cs typeface="Arial"/>
              <a:sym typeface="Arial"/>
            </a:endParaRPr>
          </a:p>
        </p:txBody>
      </p:sp>
      <p:pic>
        <p:nvPicPr>
          <p:cNvPr id="446" name="Google Shape;446;g1fac749a6f2_0_61"/>
          <p:cNvPicPr preferRelativeResize="0"/>
          <p:nvPr/>
        </p:nvPicPr>
        <p:blipFill>
          <a:blip r:embed="rId3">
            <a:alphaModFix/>
          </a:blip>
          <a:stretch>
            <a:fillRect/>
          </a:stretch>
        </p:blipFill>
        <p:spPr>
          <a:xfrm>
            <a:off x="5517825" y="164800"/>
            <a:ext cx="6586550" cy="6528426"/>
          </a:xfrm>
          <a:prstGeom prst="rect">
            <a:avLst/>
          </a:prstGeom>
          <a:noFill/>
          <a:ln>
            <a:noFill/>
          </a:ln>
        </p:spPr>
      </p:pic>
      <p:sp>
        <p:nvSpPr>
          <p:cNvPr id="2" name="Slide Number Placeholder 1">
            <a:extLst>
              <a:ext uri="{FF2B5EF4-FFF2-40B4-BE49-F238E27FC236}">
                <a16:creationId xmlns:a16="http://schemas.microsoft.com/office/drawing/2014/main" id="{04B867A1-E8CD-2854-1477-3A34E10DCB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g1fac749a6f2_0_67"/>
          <p:cNvSpPr txBox="1">
            <a:spLocks noGrp="1"/>
          </p:cNvSpPr>
          <p:nvPr>
            <p:ph type="title"/>
          </p:nvPr>
        </p:nvSpPr>
        <p:spPr>
          <a:xfrm>
            <a:off x="2138375" y="480075"/>
            <a:ext cx="8915400" cy="11877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Clr>
                <a:schemeClr val="dk1"/>
              </a:buClr>
              <a:buSzPts val="1100"/>
              <a:buFont typeface="Arial"/>
              <a:buNone/>
            </a:pPr>
            <a:r>
              <a:rPr lang="en-US" sz="6000" b="1">
                <a:solidFill>
                  <a:srgbClr val="351C75"/>
                </a:solidFill>
                <a:latin typeface="Arial"/>
                <a:ea typeface="Arial"/>
                <a:cs typeface="Arial"/>
                <a:sym typeface="Arial"/>
              </a:rPr>
              <a:t>Results</a:t>
            </a:r>
            <a:endParaRPr sz="6000" b="1">
              <a:solidFill>
                <a:srgbClr val="351C75"/>
              </a:solidFill>
              <a:latin typeface="Arial"/>
              <a:ea typeface="Arial"/>
              <a:cs typeface="Arial"/>
              <a:sym typeface="Arial"/>
            </a:endParaRPr>
          </a:p>
        </p:txBody>
      </p:sp>
      <p:sp>
        <p:nvSpPr>
          <p:cNvPr id="471" name="Google Shape;471;g1fac749a6f2_0_67"/>
          <p:cNvSpPr txBox="1">
            <a:spLocks noGrp="1"/>
          </p:cNvSpPr>
          <p:nvPr>
            <p:ph type="title"/>
          </p:nvPr>
        </p:nvSpPr>
        <p:spPr>
          <a:xfrm>
            <a:off x="2199213" y="5484250"/>
            <a:ext cx="8915400" cy="1187700"/>
          </a:xfrm>
          <a:prstGeom prst="rect">
            <a:avLst/>
          </a:prstGeom>
        </p:spPr>
        <p:txBody>
          <a:bodyPr spcFirstLastPara="1" wrap="square" lIns="45700" tIns="45700" rIns="45700" bIns="45700" anchor="t" anchorCtr="0">
            <a:normAutofit/>
          </a:bodyPr>
          <a:lstStyle/>
          <a:p>
            <a:pPr marL="0" lvl="0" indent="0" algn="ctr" rtl="0">
              <a:spcBef>
                <a:spcPts val="0"/>
              </a:spcBef>
              <a:spcAft>
                <a:spcPts val="0"/>
              </a:spcAft>
              <a:buClr>
                <a:schemeClr val="dk1"/>
              </a:buClr>
              <a:buSzPts val="990"/>
              <a:buFont typeface="Arial"/>
              <a:buNone/>
            </a:pPr>
            <a:r>
              <a:rPr lang="en-US" sz="3100" b="1">
                <a:solidFill>
                  <a:schemeClr val="dk1"/>
                </a:solidFill>
                <a:latin typeface="Arial"/>
                <a:ea typeface="Arial"/>
                <a:cs typeface="Arial"/>
                <a:sym typeface="Arial"/>
              </a:rPr>
              <a:t>Detection in awake state</a:t>
            </a:r>
            <a:endParaRPr sz="3100" b="1">
              <a:solidFill>
                <a:schemeClr val="dk1"/>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AD0D5FE2-EEF0-7DEF-C8BB-000E18C1B3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4" name="Picture 3">
            <a:extLst>
              <a:ext uri="{FF2B5EF4-FFF2-40B4-BE49-F238E27FC236}">
                <a16:creationId xmlns:a16="http://schemas.microsoft.com/office/drawing/2014/main" id="{B475A281-1C8F-904F-685D-E650B0B2E92D}"/>
              </a:ext>
            </a:extLst>
          </p:cNvPr>
          <p:cNvPicPr>
            <a:picLocks noChangeAspect="1"/>
          </p:cNvPicPr>
          <p:nvPr/>
        </p:nvPicPr>
        <p:blipFill>
          <a:blip r:embed="rId3"/>
          <a:stretch>
            <a:fillRect/>
          </a:stretch>
        </p:blipFill>
        <p:spPr>
          <a:xfrm>
            <a:off x="2713382" y="1667775"/>
            <a:ext cx="7920432" cy="38164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g200e2e05c67_1_4"/>
          <p:cNvSpPr txBox="1">
            <a:spLocks noGrp="1"/>
          </p:cNvSpPr>
          <p:nvPr>
            <p:ph type="title"/>
          </p:nvPr>
        </p:nvSpPr>
        <p:spPr>
          <a:xfrm>
            <a:off x="2138375" y="480075"/>
            <a:ext cx="8915400" cy="11877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Clr>
                <a:schemeClr val="dk1"/>
              </a:buClr>
              <a:buSzPts val="1100"/>
              <a:buFont typeface="Arial"/>
              <a:buNone/>
            </a:pPr>
            <a:r>
              <a:rPr lang="en-US" sz="6000" b="1">
                <a:solidFill>
                  <a:srgbClr val="351C75"/>
                </a:solidFill>
                <a:latin typeface="Arial"/>
                <a:ea typeface="Arial"/>
                <a:cs typeface="Arial"/>
                <a:sym typeface="Arial"/>
              </a:rPr>
              <a:t>Results</a:t>
            </a:r>
            <a:endParaRPr sz="6000" b="1">
              <a:solidFill>
                <a:srgbClr val="351C75"/>
              </a:solidFill>
              <a:latin typeface="Arial"/>
              <a:ea typeface="Arial"/>
              <a:cs typeface="Arial"/>
              <a:sym typeface="Arial"/>
            </a:endParaRPr>
          </a:p>
        </p:txBody>
      </p:sp>
      <p:sp>
        <p:nvSpPr>
          <p:cNvPr id="477" name="Google Shape;477;g200e2e05c67_1_4"/>
          <p:cNvSpPr txBox="1">
            <a:spLocks noGrp="1"/>
          </p:cNvSpPr>
          <p:nvPr>
            <p:ph type="title"/>
          </p:nvPr>
        </p:nvSpPr>
        <p:spPr>
          <a:xfrm>
            <a:off x="2138363" y="5474025"/>
            <a:ext cx="8915400" cy="1187700"/>
          </a:xfrm>
          <a:prstGeom prst="rect">
            <a:avLst/>
          </a:prstGeom>
        </p:spPr>
        <p:txBody>
          <a:bodyPr spcFirstLastPara="1" wrap="square" lIns="45700" tIns="45700" rIns="45700" bIns="45700" anchor="t" anchorCtr="0">
            <a:normAutofit/>
          </a:bodyPr>
          <a:lstStyle/>
          <a:p>
            <a:pPr marL="0" lvl="0" indent="0" algn="ctr" rtl="0">
              <a:spcBef>
                <a:spcPts val="0"/>
              </a:spcBef>
              <a:spcAft>
                <a:spcPts val="0"/>
              </a:spcAft>
              <a:buClr>
                <a:schemeClr val="dk1"/>
              </a:buClr>
              <a:buSzPts val="990"/>
              <a:buFont typeface="Arial"/>
              <a:buNone/>
            </a:pPr>
            <a:r>
              <a:rPr lang="en-US" sz="3100" b="1">
                <a:solidFill>
                  <a:schemeClr val="dk1"/>
                </a:solidFill>
                <a:latin typeface="Arial"/>
                <a:ea typeface="Arial"/>
                <a:cs typeface="Arial"/>
                <a:sym typeface="Arial"/>
              </a:rPr>
              <a:t>Detection in drowsy state</a:t>
            </a:r>
            <a:endParaRPr sz="3100" b="1">
              <a:solidFill>
                <a:schemeClr val="dk1"/>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3733BED4-7747-00B3-BE9C-C1FAD8279F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4" name="Picture 3">
            <a:extLst>
              <a:ext uri="{FF2B5EF4-FFF2-40B4-BE49-F238E27FC236}">
                <a16:creationId xmlns:a16="http://schemas.microsoft.com/office/drawing/2014/main" id="{9529D8DE-00E0-6EDF-F33C-9C2AD80C1075}"/>
              </a:ext>
            </a:extLst>
          </p:cNvPr>
          <p:cNvPicPr>
            <a:picLocks noChangeAspect="1"/>
          </p:cNvPicPr>
          <p:nvPr/>
        </p:nvPicPr>
        <p:blipFill>
          <a:blip r:embed="rId3"/>
          <a:stretch>
            <a:fillRect/>
          </a:stretch>
        </p:blipFill>
        <p:spPr>
          <a:xfrm>
            <a:off x="2714831" y="1667775"/>
            <a:ext cx="7915263" cy="38062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g1ecdeb84df5_0_131"/>
          <p:cNvSpPr txBox="1">
            <a:spLocks noGrp="1"/>
          </p:cNvSpPr>
          <p:nvPr>
            <p:ph type="body" idx="1"/>
          </p:nvPr>
        </p:nvSpPr>
        <p:spPr>
          <a:xfrm>
            <a:off x="1845949" y="1732600"/>
            <a:ext cx="9658800" cy="5245500"/>
          </a:xfrm>
          <a:prstGeom prst="rect">
            <a:avLst/>
          </a:prstGeom>
        </p:spPr>
        <p:txBody>
          <a:bodyPr spcFirstLastPara="1" wrap="square" lIns="45700" tIns="45700" rIns="45700" bIns="45700" anchor="t" anchorCtr="0">
            <a:noAutofit/>
          </a:bodyPr>
          <a:lstStyle/>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Automotive industry</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Long-distance trucking</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Public transportation</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Fleet management</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Military and law enforcement.</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Mining and construction.</a:t>
            </a:r>
            <a:endParaRPr sz="3000">
              <a:solidFill>
                <a:schemeClr val="dk1"/>
              </a:solidFill>
              <a:latin typeface="Arial"/>
              <a:ea typeface="Arial"/>
              <a:cs typeface="Arial"/>
              <a:sym typeface="Arial"/>
            </a:endParaRPr>
          </a:p>
        </p:txBody>
      </p:sp>
      <p:sp>
        <p:nvSpPr>
          <p:cNvPr id="484" name="Google Shape;484;g1ecdeb84df5_0_131"/>
          <p:cNvSpPr txBox="1">
            <a:spLocks noGrp="1"/>
          </p:cNvSpPr>
          <p:nvPr>
            <p:ph type="title"/>
          </p:nvPr>
        </p:nvSpPr>
        <p:spPr>
          <a:xfrm>
            <a:off x="1790700" y="484850"/>
            <a:ext cx="8915400" cy="1187700"/>
          </a:xfrm>
          <a:prstGeom prst="rect">
            <a:avLst/>
          </a:prstGeom>
        </p:spPr>
        <p:txBody>
          <a:bodyPr spcFirstLastPara="1" wrap="square" lIns="45700" tIns="45700" rIns="45700" bIns="45700" anchor="t" anchorCtr="0">
            <a:normAutofit fontScale="90000"/>
          </a:bodyPr>
          <a:lstStyle/>
          <a:p>
            <a:pPr marL="0" lvl="0" indent="0" algn="l" rtl="0">
              <a:spcBef>
                <a:spcPts val="0"/>
              </a:spcBef>
              <a:spcAft>
                <a:spcPts val="0"/>
              </a:spcAft>
              <a:buClr>
                <a:schemeClr val="dk1"/>
              </a:buClr>
              <a:buSzPts val="990"/>
              <a:buFont typeface="Arial"/>
              <a:buNone/>
            </a:pPr>
            <a:r>
              <a:rPr lang="en-US" sz="6000" b="1">
                <a:solidFill>
                  <a:srgbClr val="351C75"/>
                </a:solidFill>
                <a:latin typeface="Arial"/>
                <a:ea typeface="Arial"/>
                <a:cs typeface="Arial"/>
                <a:sym typeface="Arial"/>
              </a:rPr>
              <a:t>Applications of the system</a:t>
            </a:r>
            <a:endParaRPr sz="6000" b="1">
              <a:solidFill>
                <a:srgbClr val="351C75"/>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C2B8BD93-B968-79BF-411A-D9BD95D01E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g1ecdeb84df5_0_122"/>
          <p:cNvSpPr txBox="1">
            <a:spLocks noGrp="1"/>
          </p:cNvSpPr>
          <p:nvPr>
            <p:ph type="body" idx="1"/>
          </p:nvPr>
        </p:nvSpPr>
        <p:spPr>
          <a:xfrm>
            <a:off x="1845949" y="1808800"/>
            <a:ext cx="9658800" cy="5245500"/>
          </a:xfrm>
          <a:prstGeom prst="rect">
            <a:avLst/>
          </a:prstGeom>
        </p:spPr>
        <p:txBody>
          <a:bodyPr spcFirstLastPara="1" wrap="square" lIns="45700" tIns="45700" rIns="45700" bIns="45700" anchor="t" anchorCtr="0">
            <a:noAutofit/>
          </a:bodyPr>
          <a:lstStyle/>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Increased safety</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Cost-effective</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Improved productivity</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Early detection</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Customizable</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Better driver performance</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Fit for different environments</a:t>
            </a:r>
            <a:endParaRPr sz="3000">
              <a:solidFill>
                <a:schemeClr val="dk1"/>
              </a:solidFill>
              <a:latin typeface="Arial"/>
              <a:ea typeface="Arial"/>
              <a:cs typeface="Arial"/>
              <a:sym typeface="Arial"/>
            </a:endParaRPr>
          </a:p>
        </p:txBody>
      </p:sp>
      <p:sp>
        <p:nvSpPr>
          <p:cNvPr id="490" name="Google Shape;490;g1ecdeb84df5_0_122"/>
          <p:cNvSpPr txBox="1">
            <a:spLocks noGrp="1"/>
          </p:cNvSpPr>
          <p:nvPr>
            <p:ph type="title"/>
          </p:nvPr>
        </p:nvSpPr>
        <p:spPr>
          <a:xfrm>
            <a:off x="1790700" y="484850"/>
            <a:ext cx="8915400" cy="1187700"/>
          </a:xfrm>
          <a:prstGeom prst="rect">
            <a:avLst/>
          </a:prstGeom>
        </p:spPr>
        <p:txBody>
          <a:bodyPr spcFirstLastPara="1" wrap="square" lIns="45700" tIns="45700" rIns="45700" bIns="45700" anchor="t" anchorCtr="0">
            <a:normAutofit fontScale="90000"/>
          </a:bodyPr>
          <a:lstStyle/>
          <a:p>
            <a:pPr marL="0" lvl="0" indent="0" algn="l" rtl="0">
              <a:spcBef>
                <a:spcPts val="0"/>
              </a:spcBef>
              <a:spcAft>
                <a:spcPts val="0"/>
              </a:spcAft>
              <a:buClr>
                <a:schemeClr val="dk1"/>
              </a:buClr>
              <a:buSzPts val="990"/>
              <a:buFont typeface="Arial"/>
              <a:buNone/>
            </a:pPr>
            <a:r>
              <a:rPr lang="en-US" sz="6000" b="1">
                <a:solidFill>
                  <a:srgbClr val="351C75"/>
                </a:solidFill>
                <a:latin typeface="Arial"/>
                <a:ea typeface="Arial"/>
                <a:cs typeface="Arial"/>
                <a:sym typeface="Arial"/>
              </a:rPr>
              <a:t>Advantages of the system</a:t>
            </a:r>
            <a:endParaRPr sz="6000" b="1">
              <a:solidFill>
                <a:srgbClr val="351C75"/>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CF8C1DA7-B1FD-9467-4DA8-365B678D9D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g1ecdeb84df5_0_100"/>
          <p:cNvSpPr txBox="1">
            <a:spLocks noGrp="1"/>
          </p:cNvSpPr>
          <p:nvPr>
            <p:ph type="body" idx="1"/>
          </p:nvPr>
        </p:nvSpPr>
        <p:spPr>
          <a:xfrm>
            <a:off x="1998349" y="1808800"/>
            <a:ext cx="9658800" cy="5245500"/>
          </a:xfrm>
          <a:prstGeom prst="rect">
            <a:avLst/>
          </a:prstGeom>
        </p:spPr>
        <p:txBody>
          <a:bodyPr spcFirstLastPara="1" wrap="square" lIns="45700" tIns="45700" rIns="45700" bIns="45700" anchor="t" anchorCtr="0">
            <a:noAutofit/>
          </a:bodyPr>
          <a:lstStyle/>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False alarms</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Limited accuracy</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Privacy concerns</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Limited field of view</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Limited applicability</a:t>
            </a:r>
            <a:endParaRPr sz="3000">
              <a:solidFill>
                <a:schemeClr val="dk1"/>
              </a:solidFill>
              <a:latin typeface="Arial"/>
              <a:ea typeface="Arial"/>
              <a:cs typeface="Arial"/>
              <a:sym typeface="Arial"/>
            </a:endParaRPr>
          </a:p>
          <a:p>
            <a:pPr marL="457200" lvl="0" indent="-419100" algn="l" rtl="0">
              <a:lnSpc>
                <a:spcPct val="150000"/>
              </a:lnSpc>
              <a:spcBef>
                <a:spcPts val="0"/>
              </a:spcBef>
              <a:spcAft>
                <a:spcPts val="0"/>
              </a:spcAft>
              <a:buClr>
                <a:schemeClr val="dk1"/>
              </a:buClr>
              <a:buSzPts val="3000"/>
              <a:buFont typeface="Arial"/>
              <a:buChar char="➢"/>
            </a:pPr>
            <a:r>
              <a:rPr lang="en-US" sz="3000">
                <a:solidFill>
                  <a:schemeClr val="dk1"/>
                </a:solidFill>
                <a:latin typeface="Arial"/>
                <a:ea typeface="Arial"/>
                <a:cs typeface="Arial"/>
                <a:sym typeface="Arial"/>
              </a:rPr>
              <a:t>Limited to driver</a:t>
            </a:r>
            <a:endParaRPr sz="3000">
              <a:solidFill>
                <a:schemeClr val="dk1"/>
              </a:solidFill>
              <a:latin typeface="Arial"/>
              <a:ea typeface="Arial"/>
              <a:cs typeface="Arial"/>
              <a:sym typeface="Arial"/>
            </a:endParaRPr>
          </a:p>
        </p:txBody>
      </p:sp>
      <p:sp>
        <p:nvSpPr>
          <p:cNvPr id="496" name="Google Shape;496;g1ecdeb84df5_0_100"/>
          <p:cNvSpPr txBox="1">
            <a:spLocks noGrp="1"/>
          </p:cNvSpPr>
          <p:nvPr>
            <p:ph type="title"/>
          </p:nvPr>
        </p:nvSpPr>
        <p:spPr>
          <a:xfrm>
            <a:off x="1866900" y="561050"/>
            <a:ext cx="8915400" cy="1187700"/>
          </a:xfrm>
          <a:prstGeom prst="rect">
            <a:avLst/>
          </a:prstGeom>
        </p:spPr>
        <p:txBody>
          <a:bodyPr spcFirstLastPara="1" wrap="square" lIns="45700" tIns="45700" rIns="45700" bIns="45700" anchor="t" anchorCtr="0">
            <a:normAutofit fontScale="90000"/>
          </a:bodyPr>
          <a:lstStyle/>
          <a:p>
            <a:pPr marL="0" lvl="0" indent="0" algn="l" rtl="0">
              <a:spcBef>
                <a:spcPts val="0"/>
              </a:spcBef>
              <a:spcAft>
                <a:spcPts val="0"/>
              </a:spcAft>
              <a:buClr>
                <a:schemeClr val="dk1"/>
              </a:buClr>
              <a:buSzPts val="990"/>
              <a:buFont typeface="Arial"/>
              <a:buNone/>
            </a:pPr>
            <a:r>
              <a:rPr lang="en-US" sz="6000" b="1">
                <a:solidFill>
                  <a:srgbClr val="351C75"/>
                </a:solidFill>
                <a:latin typeface="Arial"/>
                <a:ea typeface="Arial"/>
                <a:cs typeface="Arial"/>
                <a:sym typeface="Arial"/>
              </a:rPr>
              <a:t>Drawbacks of the system</a:t>
            </a:r>
            <a:endParaRPr sz="6000" b="1">
              <a:solidFill>
                <a:srgbClr val="351C75"/>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B096E0DC-36F6-42CA-627D-60BE211378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g2039070f138_1_0"/>
          <p:cNvSpPr txBox="1">
            <a:spLocks noGrp="1"/>
          </p:cNvSpPr>
          <p:nvPr>
            <p:ph type="title"/>
          </p:nvPr>
        </p:nvSpPr>
        <p:spPr>
          <a:xfrm>
            <a:off x="1866900" y="4447250"/>
            <a:ext cx="8915400" cy="1187700"/>
          </a:xfrm>
          <a:prstGeom prst="rect">
            <a:avLst/>
          </a:prstGeom>
        </p:spPr>
        <p:txBody>
          <a:bodyPr spcFirstLastPara="1" wrap="square" lIns="45700" tIns="45700" rIns="45700" bIns="45700" anchor="b" anchorCtr="0">
            <a:normAutofit/>
          </a:bodyPr>
          <a:lstStyle/>
          <a:p>
            <a:pPr marL="0" lvl="0" indent="0" algn="l" rtl="0">
              <a:spcBef>
                <a:spcPts val="0"/>
              </a:spcBef>
              <a:spcAft>
                <a:spcPts val="0"/>
              </a:spcAft>
              <a:buClr>
                <a:schemeClr val="dk1"/>
              </a:buClr>
              <a:buSzPts val="1100"/>
              <a:buFont typeface="Arial"/>
              <a:buNone/>
            </a:pPr>
            <a:r>
              <a:rPr lang="en-US" sz="6000" b="1">
                <a:solidFill>
                  <a:srgbClr val="351C75"/>
                </a:solidFill>
                <a:latin typeface="Arial"/>
                <a:ea typeface="Arial"/>
                <a:cs typeface="Arial"/>
                <a:sym typeface="Arial"/>
              </a:rPr>
              <a:t>Future Scope</a:t>
            </a:r>
            <a:endParaRPr sz="6000" b="1">
              <a:solidFill>
                <a:srgbClr val="351C75"/>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C0B49DAC-F90A-6FF9-FA3C-88705F4F6C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g2039070f138_1_4"/>
          <p:cNvSpPr txBox="1">
            <a:spLocks noGrp="1"/>
          </p:cNvSpPr>
          <p:nvPr>
            <p:ph type="body" idx="1"/>
          </p:nvPr>
        </p:nvSpPr>
        <p:spPr>
          <a:xfrm>
            <a:off x="1845949" y="742000"/>
            <a:ext cx="9658800" cy="5245500"/>
          </a:xfrm>
          <a:prstGeom prst="rect">
            <a:avLst/>
          </a:prstGeom>
        </p:spPr>
        <p:txBody>
          <a:bodyPr spcFirstLastPara="1" wrap="square" lIns="45700" tIns="45700" rIns="45700"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2700" b="1">
                <a:solidFill>
                  <a:schemeClr val="dk1"/>
                </a:solidFill>
                <a:latin typeface="Arial"/>
                <a:ea typeface="Arial"/>
                <a:cs typeface="Arial"/>
                <a:sym typeface="Arial"/>
              </a:rPr>
              <a:t>The future scope for driver drowsiness detection is promising as it can greatly improve road safety. Here are a few potential future developments in this field:</a:t>
            </a:r>
            <a:endParaRPr sz="2700" b="1">
              <a:solidFill>
                <a:schemeClr val="dk1"/>
              </a:solidFill>
              <a:latin typeface="Arial"/>
              <a:ea typeface="Arial"/>
              <a:cs typeface="Arial"/>
              <a:sym typeface="Arial"/>
            </a:endParaRPr>
          </a:p>
          <a:p>
            <a:pPr marL="457200" lvl="0" indent="-400050" algn="just" rtl="0">
              <a:lnSpc>
                <a:spcPct val="115000"/>
              </a:lnSpc>
              <a:spcBef>
                <a:spcPts val="1500"/>
              </a:spcBef>
              <a:spcAft>
                <a:spcPts val="0"/>
              </a:spcAft>
              <a:buClr>
                <a:schemeClr val="dk1"/>
              </a:buClr>
              <a:buSzPts val="2700"/>
              <a:buFont typeface="Arial"/>
              <a:buAutoNum type="arabicPeriod"/>
            </a:pPr>
            <a:r>
              <a:rPr lang="en-US" sz="2700">
                <a:solidFill>
                  <a:schemeClr val="dk1"/>
                </a:solidFill>
                <a:latin typeface="Arial"/>
                <a:ea typeface="Arial"/>
                <a:cs typeface="Arial"/>
                <a:sym typeface="Arial"/>
              </a:rPr>
              <a:t>Integration with vehicle systems</a:t>
            </a:r>
            <a:endParaRPr sz="2700">
              <a:solidFill>
                <a:schemeClr val="dk1"/>
              </a:solidFill>
              <a:latin typeface="Arial"/>
              <a:ea typeface="Arial"/>
              <a:cs typeface="Arial"/>
              <a:sym typeface="Arial"/>
            </a:endParaRPr>
          </a:p>
          <a:p>
            <a:pPr marL="457200" lvl="0" indent="-400050" algn="just" rtl="0">
              <a:lnSpc>
                <a:spcPct val="115000"/>
              </a:lnSpc>
              <a:spcBef>
                <a:spcPts val="1000"/>
              </a:spcBef>
              <a:spcAft>
                <a:spcPts val="0"/>
              </a:spcAft>
              <a:buClr>
                <a:schemeClr val="dk1"/>
              </a:buClr>
              <a:buSzPts val="2700"/>
              <a:buFont typeface="Arial"/>
              <a:buAutoNum type="arabicPeriod"/>
            </a:pPr>
            <a:r>
              <a:rPr lang="en-US" sz="2700">
                <a:solidFill>
                  <a:schemeClr val="dk1"/>
                </a:solidFill>
                <a:latin typeface="Arial"/>
                <a:ea typeface="Arial"/>
                <a:cs typeface="Arial"/>
                <a:sym typeface="Arial"/>
              </a:rPr>
              <a:t>Advanced sensors</a:t>
            </a:r>
            <a:endParaRPr sz="2700">
              <a:solidFill>
                <a:schemeClr val="dk1"/>
              </a:solidFill>
              <a:latin typeface="Arial"/>
              <a:ea typeface="Arial"/>
              <a:cs typeface="Arial"/>
              <a:sym typeface="Arial"/>
            </a:endParaRPr>
          </a:p>
          <a:p>
            <a:pPr marL="457200" lvl="0" indent="-400050" algn="just" rtl="0">
              <a:lnSpc>
                <a:spcPct val="115000"/>
              </a:lnSpc>
              <a:spcBef>
                <a:spcPts val="1000"/>
              </a:spcBef>
              <a:spcAft>
                <a:spcPts val="0"/>
              </a:spcAft>
              <a:buClr>
                <a:schemeClr val="dk1"/>
              </a:buClr>
              <a:buSzPts val="2700"/>
              <a:buFont typeface="Arial"/>
              <a:buAutoNum type="arabicPeriod"/>
            </a:pPr>
            <a:r>
              <a:rPr lang="en-US" sz="2700">
                <a:solidFill>
                  <a:schemeClr val="dk1"/>
                </a:solidFill>
                <a:latin typeface="Arial"/>
                <a:ea typeface="Arial"/>
                <a:cs typeface="Arial"/>
                <a:sym typeface="Arial"/>
              </a:rPr>
              <a:t>Personalized drowsiness detection</a:t>
            </a:r>
            <a:endParaRPr sz="2700">
              <a:solidFill>
                <a:schemeClr val="dk1"/>
              </a:solidFill>
              <a:latin typeface="Arial"/>
              <a:ea typeface="Arial"/>
              <a:cs typeface="Arial"/>
              <a:sym typeface="Arial"/>
            </a:endParaRPr>
          </a:p>
          <a:p>
            <a:pPr marL="457200" lvl="0" indent="-400050" algn="just" rtl="0">
              <a:lnSpc>
                <a:spcPct val="115000"/>
              </a:lnSpc>
              <a:spcBef>
                <a:spcPts val="1000"/>
              </a:spcBef>
              <a:spcAft>
                <a:spcPts val="0"/>
              </a:spcAft>
              <a:buClr>
                <a:schemeClr val="dk1"/>
              </a:buClr>
              <a:buSzPts val="2700"/>
              <a:buFont typeface="Arial"/>
              <a:buAutoNum type="arabicPeriod"/>
            </a:pPr>
            <a:r>
              <a:rPr lang="en-US" sz="2700">
                <a:solidFill>
                  <a:schemeClr val="dk1"/>
                </a:solidFill>
                <a:latin typeface="Arial"/>
                <a:ea typeface="Arial"/>
                <a:cs typeface="Arial"/>
                <a:sym typeface="Arial"/>
              </a:rPr>
              <a:t>Integration with smart devices</a:t>
            </a:r>
            <a:endParaRPr sz="2700">
              <a:solidFill>
                <a:schemeClr val="dk1"/>
              </a:solidFill>
              <a:latin typeface="Arial"/>
              <a:ea typeface="Arial"/>
              <a:cs typeface="Arial"/>
              <a:sym typeface="Arial"/>
            </a:endParaRPr>
          </a:p>
          <a:p>
            <a:pPr marL="0" lvl="0" indent="0" algn="just" rtl="0">
              <a:spcBef>
                <a:spcPts val="1000"/>
              </a:spcBef>
              <a:spcAft>
                <a:spcPts val="0"/>
              </a:spcAft>
              <a:buNone/>
            </a:pPr>
            <a:r>
              <a:rPr lang="en-US" sz="2700">
                <a:solidFill>
                  <a:schemeClr val="dk1"/>
                </a:solidFill>
                <a:latin typeface="Arial"/>
                <a:ea typeface="Arial"/>
                <a:cs typeface="Arial"/>
                <a:sym typeface="Arial"/>
              </a:rPr>
              <a:t>Overall, with the integration of advanced technology and the use of machine learning and AI, drowsiness detection systems have the potential to significantly improve road safety.</a:t>
            </a:r>
            <a:endParaRPr sz="2700">
              <a:solidFill>
                <a:schemeClr val="dk1"/>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45D1BD05-E2AA-EE85-5A3E-0E5D7C10A8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g1ecdeb84df5_0_135"/>
          <p:cNvSpPr txBox="1">
            <a:spLocks noGrp="1"/>
          </p:cNvSpPr>
          <p:nvPr>
            <p:ph type="body" idx="1"/>
          </p:nvPr>
        </p:nvSpPr>
        <p:spPr>
          <a:xfrm>
            <a:off x="2107750" y="1908713"/>
            <a:ext cx="9367800" cy="4472210"/>
          </a:xfrm>
          <a:prstGeom prst="rect">
            <a:avLst/>
          </a:prstGeom>
        </p:spPr>
        <p:txBody>
          <a:bodyPr spcFirstLastPara="1" wrap="square" lIns="45700" tIns="45700" rIns="45700" bIns="45700" anchor="t" anchorCtr="0">
            <a:noAutofit/>
          </a:bodyPr>
          <a:lstStyle/>
          <a:p>
            <a:pPr marL="457200" lvl="0" indent="-368300" algn="just" rtl="0">
              <a:lnSpc>
                <a:spcPct val="80000"/>
              </a:lnSpc>
              <a:spcBef>
                <a:spcPts val="1000"/>
              </a:spcBef>
              <a:spcAft>
                <a:spcPts val="0"/>
              </a:spcAft>
              <a:buClr>
                <a:schemeClr val="dk1"/>
              </a:buClr>
              <a:buSzPts val="2200"/>
              <a:buFont typeface="Arial"/>
              <a:buChar char="●"/>
            </a:pPr>
            <a:r>
              <a:rPr lang="en-US" sz="2200" dirty="0">
                <a:solidFill>
                  <a:schemeClr val="dk1"/>
                </a:solidFill>
                <a:latin typeface="Arial"/>
                <a:ea typeface="Arial"/>
                <a:cs typeface="Arial"/>
                <a:sym typeface="Arial"/>
              </a:rPr>
              <a:t>Driver drowsiness detection system use a variety of methods to detect when a driver is becoming fatigued, including monitoring eye movement, head position, and facial expression. </a:t>
            </a:r>
            <a:endParaRPr sz="2200" dirty="0">
              <a:solidFill>
                <a:schemeClr val="dk1"/>
              </a:solidFill>
              <a:latin typeface="Arial"/>
              <a:ea typeface="Arial"/>
              <a:cs typeface="Arial"/>
              <a:sym typeface="Arial"/>
            </a:endParaRPr>
          </a:p>
          <a:p>
            <a:pPr marL="457200" lvl="0" indent="0" algn="just" rtl="0">
              <a:lnSpc>
                <a:spcPct val="80000"/>
              </a:lnSpc>
              <a:spcBef>
                <a:spcPts val="1000"/>
              </a:spcBef>
              <a:spcAft>
                <a:spcPts val="0"/>
              </a:spcAft>
              <a:buNone/>
            </a:pPr>
            <a:endParaRPr sz="2200" dirty="0">
              <a:solidFill>
                <a:schemeClr val="dk1"/>
              </a:solidFill>
              <a:latin typeface="Arial"/>
              <a:ea typeface="Arial"/>
              <a:cs typeface="Arial"/>
              <a:sym typeface="Arial"/>
            </a:endParaRPr>
          </a:p>
          <a:p>
            <a:pPr marL="457200" lvl="0" indent="-368300" algn="just" rtl="0">
              <a:lnSpc>
                <a:spcPct val="80000"/>
              </a:lnSpc>
              <a:spcBef>
                <a:spcPts val="1000"/>
              </a:spcBef>
              <a:spcAft>
                <a:spcPts val="0"/>
              </a:spcAft>
              <a:buClr>
                <a:schemeClr val="dk1"/>
              </a:buClr>
              <a:buSzPts val="2200"/>
              <a:buFont typeface="Arial"/>
              <a:buChar char="●"/>
            </a:pPr>
            <a:r>
              <a:rPr lang="en-US" sz="2200" dirty="0">
                <a:solidFill>
                  <a:schemeClr val="dk1"/>
                </a:solidFill>
                <a:latin typeface="Arial"/>
                <a:ea typeface="Arial"/>
                <a:cs typeface="Arial"/>
                <a:sym typeface="Arial"/>
              </a:rPr>
              <a:t>Our system can be effective in reducing the risk of accidents caused by drowsy driving. However, these systems are not foolproof, and it is still important for drivers to be aware of their own level of fatigue and to pull over and rest when necessary. </a:t>
            </a:r>
            <a:endParaRPr sz="2200" dirty="0">
              <a:solidFill>
                <a:schemeClr val="dk1"/>
              </a:solidFill>
              <a:latin typeface="Arial"/>
              <a:ea typeface="Arial"/>
              <a:cs typeface="Arial"/>
              <a:sym typeface="Arial"/>
            </a:endParaRPr>
          </a:p>
          <a:p>
            <a:pPr marL="457200" lvl="0" indent="0" algn="just" rtl="0">
              <a:lnSpc>
                <a:spcPct val="80000"/>
              </a:lnSpc>
              <a:spcBef>
                <a:spcPts val="1000"/>
              </a:spcBef>
              <a:spcAft>
                <a:spcPts val="0"/>
              </a:spcAft>
              <a:buNone/>
            </a:pPr>
            <a:endParaRPr sz="2200" dirty="0">
              <a:solidFill>
                <a:schemeClr val="dk1"/>
              </a:solidFill>
              <a:latin typeface="Arial"/>
              <a:ea typeface="Arial"/>
              <a:cs typeface="Arial"/>
              <a:sym typeface="Arial"/>
            </a:endParaRPr>
          </a:p>
          <a:p>
            <a:pPr marL="457200" lvl="0" indent="-368300" algn="just" rtl="0">
              <a:lnSpc>
                <a:spcPct val="80000"/>
              </a:lnSpc>
              <a:spcBef>
                <a:spcPts val="1000"/>
              </a:spcBef>
              <a:spcAft>
                <a:spcPts val="0"/>
              </a:spcAft>
              <a:buClr>
                <a:schemeClr val="dk1"/>
              </a:buClr>
              <a:buSzPts val="2200"/>
              <a:buFont typeface="Arial"/>
              <a:buChar char="●"/>
            </a:pPr>
            <a:r>
              <a:rPr lang="en-US" sz="2200" dirty="0">
                <a:solidFill>
                  <a:schemeClr val="dk1"/>
                </a:solidFill>
                <a:latin typeface="Arial"/>
                <a:ea typeface="Arial"/>
                <a:cs typeface="Arial"/>
                <a:sym typeface="Arial"/>
              </a:rPr>
              <a:t>Overall is a major step forward in ensuring road safety. Our use of Python, </a:t>
            </a:r>
            <a:r>
              <a:rPr lang="en-US" sz="2200" dirty="0" err="1">
                <a:solidFill>
                  <a:schemeClr val="dk1"/>
                </a:solidFill>
                <a:latin typeface="Arial"/>
                <a:ea typeface="Arial"/>
                <a:cs typeface="Arial"/>
                <a:sym typeface="Arial"/>
              </a:rPr>
              <a:t>Dlib</a:t>
            </a:r>
            <a:r>
              <a:rPr lang="en-US" sz="2200" dirty="0">
                <a:solidFill>
                  <a:schemeClr val="dk1"/>
                </a:solidFill>
                <a:latin typeface="Arial"/>
                <a:ea typeface="Arial"/>
                <a:cs typeface="Arial"/>
                <a:sym typeface="Arial"/>
              </a:rPr>
              <a:t> Library, and OpenCV allows for high-precision detection and immediate response. Despite a few minor drawbacks, our system is easy to install and operate, and provides a major improvement in road safety.</a:t>
            </a:r>
            <a:endParaRPr sz="2200" dirty="0">
              <a:solidFill>
                <a:schemeClr val="dk1"/>
              </a:solidFill>
              <a:latin typeface="Arial"/>
              <a:ea typeface="Arial"/>
              <a:cs typeface="Arial"/>
              <a:sym typeface="Arial"/>
            </a:endParaRPr>
          </a:p>
        </p:txBody>
      </p:sp>
      <p:sp>
        <p:nvSpPr>
          <p:cNvPr id="512" name="Google Shape;512;g1ecdeb84df5_0_135"/>
          <p:cNvSpPr txBox="1">
            <a:spLocks noGrp="1"/>
          </p:cNvSpPr>
          <p:nvPr>
            <p:ph type="title"/>
          </p:nvPr>
        </p:nvSpPr>
        <p:spPr>
          <a:xfrm>
            <a:off x="2055800" y="491650"/>
            <a:ext cx="8915400" cy="11877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Clr>
                <a:schemeClr val="dk1"/>
              </a:buClr>
              <a:buSzPts val="1100"/>
              <a:buFont typeface="Arial"/>
              <a:buNone/>
            </a:pPr>
            <a:r>
              <a:rPr lang="en-US" sz="6000" b="1">
                <a:solidFill>
                  <a:srgbClr val="351C75"/>
                </a:solidFill>
                <a:latin typeface="Arial"/>
                <a:ea typeface="Arial"/>
                <a:cs typeface="Arial"/>
                <a:sym typeface="Arial"/>
              </a:rPr>
              <a:t>Conclusion</a:t>
            </a:r>
            <a:endParaRPr sz="6000" b="1">
              <a:solidFill>
                <a:srgbClr val="351C75"/>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7924FFCC-ABD7-F1A4-CFA2-FECE3BBC7F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g200e2e05c67_0_0"/>
          <p:cNvSpPr txBox="1">
            <a:spLocks noGrp="1"/>
          </p:cNvSpPr>
          <p:nvPr>
            <p:ph type="body" idx="1"/>
          </p:nvPr>
        </p:nvSpPr>
        <p:spPr>
          <a:xfrm>
            <a:off x="2589201" y="1912025"/>
            <a:ext cx="8115600" cy="3777600"/>
          </a:xfrm>
          <a:prstGeom prst="rect">
            <a:avLst/>
          </a:prstGeom>
        </p:spPr>
        <p:txBody>
          <a:bodyPr spcFirstLastPara="1" wrap="square" lIns="45700" tIns="45700" rIns="45700" bIns="45700" anchor="t" anchorCtr="0">
            <a:noAutofit/>
          </a:bodyPr>
          <a:lstStyle/>
          <a:p>
            <a:pPr marL="457200" lvl="0" indent="-349250" algn="l" rtl="0">
              <a:spcBef>
                <a:spcPts val="0"/>
              </a:spcBef>
              <a:spcAft>
                <a:spcPts val="0"/>
              </a:spcAft>
              <a:buClr>
                <a:schemeClr val="dk1"/>
              </a:buClr>
              <a:buSzPts val="1900"/>
              <a:buFont typeface="Arial"/>
              <a:buChar char="●"/>
            </a:pPr>
            <a:r>
              <a:rPr lang="en-US" sz="1900" u="sng" dirty="0">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https://pytorch.org/docs/stable/index.html</a:t>
            </a:r>
            <a:endParaRPr sz="1900" dirty="0">
              <a:solidFill>
                <a:schemeClr val="dk1"/>
              </a:solidFill>
              <a:latin typeface="Arial"/>
              <a:ea typeface="Arial"/>
              <a:cs typeface="Arial"/>
              <a:sym typeface="Arial"/>
            </a:endParaRPr>
          </a:p>
          <a:p>
            <a:pPr marL="457200" lvl="0" indent="0" algn="l" rtl="0">
              <a:spcBef>
                <a:spcPts val="0"/>
              </a:spcBef>
              <a:spcAft>
                <a:spcPts val="0"/>
              </a:spcAft>
              <a:buClr>
                <a:schemeClr val="dk1"/>
              </a:buClr>
              <a:buSzPts val="1100"/>
              <a:buFont typeface="Arial"/>
              <a:buNone/>
            </a:pPr>
            <a:endParaRPr sz="1900" dirty="0">
              <a:solidFill>
                <a:schemeClr val="dk1"/>
              </a:solidFill>
              <a:latin typeface="Arial"/>
              <a:ea typeface="Arial"/>
              <a:cs typeface="Arial"/>
              <a:sym typeface="Arial"/>
            </a:endParaRPr>
          </a:p>
          <a:p>
            <a:pPr marL="457200" lvl="0" indent="-349250" algn="l" rtl="0">
              <a:spcBef>
                <a:spcPts val="0"/>
              </a:spcBef>
              <a:spcAft>
                <a:spcPts val="0"/>
              </a:spcAft>
              <a:buClr>
                <a:schemeClr val="dk1"/>
              </a:buClr>
              <a:buSzPts val="1900"/>
              <a:buFont typeface="Arial"/>
              <a:buChar char="●"/>
            </a:pPr>
            <a:r>
              <a:rPr lang="en-US" sz="1900" u="sng" dirty="0">
                <a:solidFill>
                  <a:srgbClr val="1155CC"/>
                </a:solidFill>
                <a:latin typeface="Arial"/>
                <a:ea typeface="Arial"/>
                <a:cs typeface="Arial"/>
                <a:sym typeface="Arial"/>
                <a:hlinkClick r:id="rId4">
                  <a:extLst>
                    <a:ext uri="{A12FA001-AC4F-418D-AE19-62706E023703}">
                      <ahyp:hlinkClr xmlns:ahyp="http://schemas.microsoft.com/office/drawing/2018/hyperlinkcolor" val="tx"/>
                    </a:ext>
                  </a:extLst>
                </a:hlinkClick>
              </a:rPr>
              <a:t>https://docs.opencv.org/4.x/</a:t>
            </a:r>
            <a:endParaRPr sz="1900" dirty="0">
              <a:solidFill>
                <a:schemeClr val="dk1"/>
              </a:solidFill>
              <a:latin typeface="Arial"/>
              <a:ea typeface="Arial"/>
              <a:cs typeface="Arial"/>
              <a:sym typeface="Arial"/>
            </a:endParaRPr>
          </a:p>
          <a:p>
            <a:pPr marL="457200" lvl="0" indent="0" algn="l" rtl="0">
              <a:spcBef>
                <a:spcPts val="0"/>
              </a:spcBef>
              <a:spcAft>
                <a:spcPts val="0"/>
              </a:spcAft>
              <a:buClr>
                <a:schemeClr val="dk1"/>
              </a:buClr>
              <a:buSzPts val="1100"/>
              <a:buFont typeface="Arial"/>
              <a:buNone/>
            </a:pPr>
            <a:endParaRPr sz="1900" dirty="0">
              <a:solidFill>
                <a:schemeClr val="dk1"/>
              </a:solidFill>
              <a:latin typeface="Arial"/>
              <a:ea typeface="Arial"/>
              <a:cs typeface="Arial"/>
              <a:sym typeface="Arial"/>
            </a:endParaRPr>
          </a:p>
          <a:p>
            <a:pPr marL="457200" lvl="0" indent="-349250" algn="l" rtl="0">
              <a:spcBef>
                <a:spcPts val="0"/>
              </a:spcBef>
              <a:spcAft>
                <a:spcPts val="0"/>
              </a:spcAft>
              <a:buClr>
                <a:schemeClr val="dk1"/>
              </a:buClr>
              <a:buSzPts val="1900"/>
              <a:buFont typeface="Arial"/>
              <a:buChar char="●"/>
            </a:pPr>
            <a:r>
              <a:rPr lang="en-US" sz="1900" u="sng" dirty="0">
                <a:solidFill>
                  <a:srgbClr val="1155CC"/>
                </a:solidFill>
                <a:latin typeface="Arial"/>
                <a:ea typeface="Arial"/>
                <a:cs typeface="Arial"/>
                <a:sym typeface="Arial"/>
                <a:hlinkClick r:id="rId5">
                  <a:extLst>
                    <a:ext uri="{A12FA001-AC4F-418D-AE19-62706E023703}">
                      <ahyp:hlinkClr xmlns:ahyp="http://schemas.microsoft.com/office/drawing/2018/hyperlinkcolor" val="tx"/>
                    </a:ext>
                  </a:extLst>
                </a:hlinkClick>
              </a:rPr>
              <a:t>https://docs.python.org/3/</a:t>
            </a:r>
            <a:endParaRPr sz="1900" dirty="0">
              <a:solidFill>
                <a:schemeClr val="dk1"/>
              </a:solidFill>
              <a:latin typeface="Arial"/>
              <a:ea typeface="Arial"/>
              <a:cs typeface="Arial"/>
              <a:sym typeface="Arial"/>
            </a:endParaRPr>
          </a:p>
          <a:p>
            <a:pPr marL="457200" lvl="0" indent="0" algn="l" rtl="0">
              <a:spcBef>
                <a:spcPts val="0"/>
              </a:spcBef>
              <a:spcAft>
                <a:spcPts val="0"/>
              </a:spcAft>
              <a:buClr>
                <a:schemeClr val="dk1"/>
              </a:buClr>
              <a:buSzPts val="1100"/>
              <a:buFont typeface="Arial"/>
              <a:buNone/>
            </a:pPr>
            <a:endParaRPr sz="1900" dirty="0">
              <a:solidFill>
                <a:schemeClr val="dk1"/>
              </a:solidFill>
              <a:latin typeface="Arial"/>
              <a:ea typeface="Arial"/>
              <a:cs typeface="Arial"/>
              <a:sym typeface="Arial"/>
            </a:endParaRPr>
          </a:p>
        </p:txBody>
      </p:sp>
      <p:sp>
        <p:nvSpPr>
          <p:cNvPr id="518" name="Google Shape;518;g200e2e05c67_0_0"/>
          <p:cNvSpPr txBox="1">
            <a:spLocks noGrp="1"/>
          </p:cNvSpPr>
          <p:nvPr>
            <p:ph type="title"/>
          </p:nvPr>
        </p:nvSpPr>
        <p:spPr>
          <a:xfrm>
            <a:off x="2589200" y="491650"/>
            <a:ext cx="8915400" cy="11877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Clr>
                <a:schemeClr val="dk1"/>
              </a:buClr>
              <a:buSzPts val="1100"/>
              <a:buFont typeface="Arial"/>
              <a:buNone/>
            </a:pPr>
            <a:r>
              <a:rPr lang="en-US" sz="6000" b="1">
                <a:solidFill>
                  <a:srgbClr val="351C75"/>
                </a:solidFill>
                <a:latin typeface="Arial"/>
                <a:ea typeface="Arial"/>
                <a:cs typeface="Arial"/>
                <a:sym typeface="Arial"/>
              </a:rPr>
              <a:t>References</a:t>
            </a:r>
            <a:endParaRPr sz="6000" b="1">
              <a:solidFill>
                <a:srgbClr val="351C75"/>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96E02896-9F4D-BEEB-32E2-B35B9D8B8A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1e91abda7d2_0_82"/>
          <p:cNvSpPr txBox="1">
            <a:spLocks noGrp="1"/>
          </p:cNvSpPr>
          <p:nvPr>
            <p:ph type="title"/>
          </p:nvPr>
        </p:nvSpPr>
        <p:spPr>
          <a:xfrm>
            <a:off x="1640099" y="638410"/>
            <a:ext cx="8911800" cy="12810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None/>
            </a:pPr>
            <a:r>
              <a:rPr lang="en-US" b="1">
                <a:solidFill>
                  <a:srgbClr val="351C75"/>
                </a:solidFill>
                <a:latin typeface="Arial"/>
                <a:ea typeface="Arial"/>
                <a:cs typeface="Arial"/>
                <a:sym typeface="Arial"/>
              </a:rPr>
              <a:t>Why Driver becomes Drowsy…?</a:t>
            </a:r>
            <a:endParaRPr b="1">
              <a:solidFill>
                <a:srgbClr val="351C75"/>
              </a:solidFill>
              <a:latin typeface="Arial"/>
              <a:ea typeface="Arial"/>
              <a:cs typeface="Arial"/>
              <a:sym typeface="Arial"/>
            </a:endParaRPr>
          </a:p>
        </p:txBody>
      </p:sp>
      <p:sp>
        <p:nvSpPr>
          <p:cNvPr id="346" name="Google Shape;346;g1e91abda7d2_0_82"/>
          <p:cNvSpPr txBox="1"/>
          <p:nvPr/>
        </p:nvSpPr>
        <p:spPr>
          <a:xfrm>
            <a:off x="2592925" y="2605100"/>
            <a:ext cx="8911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p>
        </p:txBody>
      </p:sp>
      <p:sp>
        <p:nvSpPr>
          <p:cNvPr id="347" name="Google Shape;347;g1e91abda7d2_0_82"/>
          <p:cNvSpPr txBox="1"/>
          <p:nvPr/>
        </p:nvSpPr>
        <p:spPr>
          <a:xfrm>
            <a:off x="1640100" y="1602825"/>
            <a:ext cx="8911800" cy="1723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a:solidFill>
                  <a:schemeClr val="dk1"/>
                </a:solidFill>
              </a:rPr>
              <a:t>Continuous driving can be tedious and exhausting. CDC defines drowsy driving as a dangerous combination of driving and sleepiness. Due to the lack of allowed body movement, a driver might start to have droopy eyes,feel sleepy and eventually fall asleep while driving.</a:t>
            </a:r>
            <a:endParaRPr sz="2000">
              <a:solidFill>
                <a:schemeClr val="dk1"/>
              </a:solidFill>
            </a:endParaRPr>
          </a:p>
          <a:p>
            <a:pPr marL="0" lvl="0" indent="0" algn="just" rtl="0">
              <a:spcBef>
                <a:spcPts val="0"/>
              </a:spcBef>
              <a:spcAft>
                <a:spcPts val="0"/>
              </a:spcAft>
              <a:buNone/>
            </a:pPr>
            <a:endParaRPr sz="2000">
              <a:solidFill>
                <a:schemeClr val="dk1"/>
              </a:solidFill>
            </a:endParaRPr>
          </a:p>
        </p:txBody>
      </p:sp>
      <p:sp>
        <p:nvSpPr>
          <p:cNvPr id="348" name="Google Shape;348;g1e91abda7d2_0_82"/>
          <p:cNvSpPr txBox="1">
            <a:spLocks noGrp="1"/>
          </p:cNvSpPr>
          <p:nvPr>
            <p:ph type="title"/>
          </p:nvPr>
        </p:nvSpPr>
        <p:spPr>
          <a:xfrm>
            <a:off x="1640100" y="3326625"/>
            <a:ext cx="8911800" cy="12810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Clr>
                <a:schemeClr val="dk1"/>
              </a:buClr>
              <a:buSzPts val="1100"/>
              <a:buFont typeface="Arial"/>
              <a:buNone/>
            </a:pPr>
            <a:r>
              <a:rPr lang="en-US" b="1">
                <a:solidFill>
                  <a:srgbClr val="351C75"/>
                </a:solidFill>
                <a:latin typeface="Arial"/>
                <a:ea typeface="Arial"/>
                <a:cs typeface="Arial"/>
                <a:sym typeface="Arial"/>
              </a:rPr>
              <a:t>Why Drowsiness is Dangerous…?</a:t>
            </a:r>
            <a:endParaRPr>
              <a:latin typeface="Arial"/>
              <a:ea typeface="Arial"/>
              <a:cs typeface="Arial"/>
              <a:sym typeface="Arial"/>
            </a:endParaRPr>
          </a:p>
        </p:txBody>
      </p:sp>
      <p:sp>
        <p:nvSpPr>
          <p:cNvPr id="349" name="Google Shape;349;g1e91abda7d2_0_82"/>
          <p:cNvSpPr txBox="1"/>
          <p:nvPr/>
        </p:nvSpPr>
        <p:spPr>
          <a:xfrm>
            <a:off x="1640100" y="4168000"/>
            <a:ext cx="8911800" cy="2031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a:solidFill>
                  <a:schemeClr val="dk1"/>
                </a:solidFill>
              </a:rPr>
              <a:t>It impairs the driver's ability to focus, react, make decisions, and stay alert, putting themselves and others on the road at risk of a crash. Drowsiness reduces the brain's ability to process information and make judgments, leading to delayed reactions, increased lane drifting, and decreased overall awareness. Drowsy driving also increases the risk of falling asleep at the wheel.</a:t>
            </a:r>
            <a:endParaRPr sz="2000">
              <a:solidFill>
                <a:schemeClr val="dk1"/>
              </a:solidFill>
            </a:endParaRPr>
          </a:p>
        </p:txBody>
      </p:sp>
      <p:sp>
        <p:nvSpPr>
          <p:cNvPr id="2" name="Slide Number Placeholder 1">
            <a:extLst>
              <a:ext uri="{FF2B5EF4-FFF2-40B4-BE49-F238E27FC236}">
                <a16:creationId xmlns:a16="http://schemas.microsoft.com/office/drawing/2014/main" id="{60C806E4-7B87-EC95-8D17-393F18A454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g1ecdeb84df5_0_142"/>
          <p:cNvSpPr txBox="1">
            <a:spLocks noGrp="1"/>
          </p:cNvSpPr>
          <p:nvPr>
            <p:ph type="ctrTitle" idx="4294967295"/>
          </p:nvPr>
        </p:nvSpPr>
        <p:spPr>
          <a:xfrm>
            <a:off x="2293500" y="2808747"/>
            <a:ext cx="7605000" cy="1240500"/>
          </a:xfrm>
          <a:prstGeom prst="rect">
            <a:avLst/>
          </a:prstGeom>
          <a:noFill/>
          <a:ln>
            <a:noFill/>
          </a:ln>
        </p:spPr>
        <p:txBody>
          <a:bodyPr spcFirstLastPara="1" wrap="square" lIns="45700" tIns="45700" rIns="45700" bIns="45700" anchor="b" anchorCtr="0">
            <a:normAutofit/>
          </a:bodyPr>
          <a:lstStyle/>
          <a:p>
            <a:pPr marL="0" marR="0" lvl="0" indent="0" algn="ctr" rtl="0">
              <a:lnSpc>
                <a:spcPct val="100000"/>
              </a:lnSpc>
              <a:spcBef>
                <a:spcPts val="0"/>
              </a:spcBef>
              <a:spcAft>
                <a:spcPts val="0"/>
              </a:spcAft>
              <a:buSzPts val="7200"/>
              <a:buFont typeface="Century Gothic"/>
              <a:buNone/>
            </a:pPr>
            <a:r>
              <a:rPr lang="en-US" sz="7200" b="1" i="0" u="none" strike="noStrike" cap="none">
                <a:solidFill>
                  <a:srgbClr val="351C75"/>
                </a:solidFill>
                <a:latin typeface="Arial"/>
                <a:ea typeface="Arial"/>
                <a:cs typeface="Arial"/>
                <a:sym typeface="Arial"/>
              </a:rPr>
              <a:t>THANK YOU</a:t>
            </a:r>
            <a:endParaRPr>
              <a:solidFill>
                <a:srgbClr val="351C75"/>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8365C4C8-FFEA-6ECE-D00A-6C50B56C50DD}"/>
              </a:ext>
            </a:extLst>
          </p:cNvPr>
          <p:cNvSpPr>
            <a:spLocks noGrp="1"/>
          </p:cNvSpPr>
          <p:nvPr>
            <p:ph type="sldNum" idx="12"/>
          </p:nvPr>
        </p:nvSpPr>
        <p:spPr>
          <a:xfrm>
            <a:off x="907054" y="3230877"/>
            <a:ext cx="385673" cy="396239"/>
          </a:xfrm>
        </p:spPr>
        <p:txBody>
          <a:bodyPr/>
          <a:lstStyle/>
          <a:p>
            <a:pPr marL="0" lvl="0" indent="0" algn="r" rtl="0">
              <a:spcBef>
                <a:spcPts val="0"/>
              </a:spcBef>
              <a:spcAft>
                <a:spcPts val="0"/>
              </a:spcAft>
              <a:buNone/>
            </a:pPr>
            <a:fld id="{00000000-1234-1234-1234-123412341234}" type="slidenum">
              <a:rPr lang="en-US" smtClean="0"/>
              <a:t>30</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1e91abda7d2_0_65"/>
          <p:cNvSpPr txBox="1">
            <a:spLocks noGrp="1"/>
          </p:cNvSpPr>
          <p:nvPr>
            <p:ph type="title"/>
          </p:nvPr>
        </p:nvSpPr>
        <p:spPr>
          <a:xfrm>
            <a:off x="1811549" y="638410"/>
            <a:ext cx="8911800" cy="12810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Clr>
                <a:schemeClr val="dk1"/>
              </a:buClr>
              <a:buSzPts val="1100"/>
              <a:buFont typeface="Arial"/>
              <a:buNone/>
            </a:pPr>
            <a:r>
              <a:rPr lang="en-US" b="1">
                <a:solidFill>
                  <a:srgbClr val="351C75"/>
                </a:solidFill>
                <a:latin typeface="Arial"/>
                <a:ea typeface="Arial"/>
                <a:cs typeface="Arial"/>
                <a:sym typeface="Arial"/>
              </a:rPr>
              <a:t>Signs of Drowsy Driver</a:t>
            </a:r>
            <a:endParaRPr>
              <a:latin typeface="Arial"/>
              <a:ea typeface="Arial"/>
              <a:cs typeface="Arial"/>
              <a:sym typeface="Arial"/>
            </a:endParaRPr>
          </a:p>
        </p:txBody>
      </p:sp>
      <p:sp>
        <p:nvSpPr>
          <p:cNvPr id="355" name="Google Shape;355;g1e91abda7d2_0_65"/>
          <p:cNvSpPr txBox="1"/>
          <p:nvPr/>
        </p:nvSpPr>
        <p:spPr>
          <a:xfrm>
            <a:off x="1640100" y="2162500"/>
            <a:ext cx="8911800" cy="35709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SzPts val="2200"/>
              <a:buChar char="➢"/>
            </a:pPr>
            <a:r>
              <a:rPr lang="en-US" sz="2200"/>
              <a:t> Having trouble focusing and/or keeping your eyes open.</a:t>
            </a:r>
            <a:endParaRPr sz="2200"/>
          </a:p>
          <a:p>
            <a:pPr marL="457200" lvl="0" indent="0" algn="l" rtl="0">
              <a:spcBef>
                <a:spcPts val="0"/>
              </a:spcBef>
              <a:spcAft>
                <a:spcPts val="0"/>
              </a:spcAft>
              <a:buNone/>
            </a:pPr>
            <a:endParaRPr sz="2200"/>
          </a:p>
          <a:p>
            <a:pPr marL="457200" lvl="0" indent="-368300" algn="l" rtl="0">
              <a:spcBef>
                <a:spcPts val="0"/>
              </a:spcBef>
              <a:spcAft>
                <a:spcPts val="0"/>
              </a:spcAft>
              <a:buSzPts val="2200"/>
              <a:buChar char="➢"/>
            </a:pPr>
            <a:r>
              <a:rPr lang="en-US" sz="2200"/>
              <a:t> The inability to keep your head up.</a:t>
            </a:r>
            <a:endParaRPr sz="2200"/>
          </a:p>
          <a:p>
            <a:pPr marL="457200" lvl="0" indent="0" algn="l" rtl="0">
              <a:spcBef>
                <a:spcPts val="0"/>
              </a:spcBef>
              <a:spcAft>
                <a:spcPts val="0"/>
              </a:spcAft>
              <a:buNone/>
            </a:pPr>
            <a:endParaRPr sz="2200"/>
          </a:p>
          <a:p>
            <a:pPr marL="457200" lvl="0" indent="-368300" algn="l" rtl="0">
              <a:spcBef>
                <a:spcPts val="0"/>
              </a:spcBef>
              <a:spcAft>
                <a:spcPts val="0"/>
              </a:spcAft>
              <a:buSzPts val="2200"/>
              <a:buChar char="➢"/>
            </a:pPr>
            <a:r>
              <a:rPr lang="en-US" sz="2200"/>
              <a:t> Daydreaming or experiencing wandering, disconnected thoughts.</a:t>
            </a:r>
            <a:endParaRPr sz="2200"/>
          </a:p>
          <a:p>
            <a:pPr marL="0" lvl="0" indent="0" algn="l" rtl="0">
              <a:spcBef>
                <a:spcPts val="0"/>
              </a:spcBef>
              <a:spcAft>
                <a:spcPts val="0"/>
              </a:spcAft>
              <a:buClr>
                <a:schemeClr val="dk1"/>
              </a:buClr>
              <a:buSzPts val="1100"/>
              <a:buFont typeface="Arial"/>
              <a:buNone/>
            </a:pPr>
            <a:endParaRPr sz="2200"/>
          </a:p>
          <a:p>
            <a:pPr marL="457200" lvl="0" indent="-368300" algn="l" rtl="0">
              <a:spcBef>
                <a:spcPts val="0"/>
              </a:spcBef>
              <a:spcAft>
                <a:spcPts val="0"/>
              </a:spcAft>
              <a:buSzPts val="2200"/>
              <a:buChar char="➢"/>
            </a:pPr>
            <a:r>
              <a:rPr lang="en-US" sz="2200"/>
              <a:t> Tailgating, drifting out of your lane, or swerving off the road.</a:t>
            </a:r>
            <a:endParaRPr sz="2200"/>
          </a:p>
          <a:p>
            <a:pPr marL="0" lvl="0" indent="0" algn="l" rtl="0">
              <a:spcBef>
                <a:spcPts val="0"/>
              </a:spcBef>
              <a:spcAft>
                <a:spcPts val="0"/>
              </a:spcAft>
              <a:buClr>
                <a:schemeClr val="dk1"/>
              </a:buClr>
              <a:buSzPts val="1100"/>
              <a:buFont typeface="Arial"/>
              <a:buNone/>
            </a:pPr>
            <a:endParaRPr sz="2200"/>
          </a:p>
          <a:p>
            <a:pPr marL="457200" lvl="0" indent="-368300" algn="l" rtl="0">
              <a:spcBef>
                <a:spcPts val="0"/>
              </a:spcBef>
              <a:spcAft>
                <a:spcPts val="0"/>
              </a:spcAft>
              <a:buSzPts val="2200"/>
              <a:buChar char="➢"/>
            </a:pPr>
            <a:r>
              <a:rPr lang="en-US" sz="2200"/>
              <a:t> Yawning frequently or rubbing your eyes repeatedly.</a:t>
            </a:r>
            <a:endParaRPr sz="2200"/>
          </a:p>
          <a:p>
            <a:pPr marL="0" lvl="0" indent="0" algn="l" rtl="0">
              <a:spcBef>
                <a:spcPts val="0"/>
              </a:spcBef>
              <a:spcAft>
                <a:spcPts val="0"/>
              </a:spcAft>
              <a:buNone/>
            </a:pPr>
            <a:endParaRPr sz="2200"/>
          </a:p>
        </p:txBody>
      </p:sp>
      <p:sp>
        <p:nvSpPr>
          <p:cNvPr id="2" name="Slide Number Placeholder 1">
            <a:extLst>
              <a:ext uri="{FF2B5EF4-FFF2-40B4-BE49-F238E27FC236}">
                <a16:creationId xmlns:a16="http://schemas.microsoft.com/office/drawing/2014/main" id="{D5915868-064B-3253-7DEE-47AF834C91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g1e91abda7d2_0_27"/>
          <p:cNvSpPr txBox="1">
            <a:spLocks noGrp="1"/>
          </p:cNvSpPr>
          <p:nvPr>
            <p:ph type="title"/>
          </p:nvPr>
        </p:nvSpPr>
        <p:spPr>
          <a:xfrm>
            <a:off x="2391500" y="4151950"/>
            <a:ext cx="8915400" cy="1187700"/>
          </a:xfrm>
          <a:prstGeom prst="rect">
            <a:avLst/>
          </a:prstGeom>
        </p:spPr>
        <p:txBody>
          <a:bodyPr spcFirstLastPara="1" wrap="square" lIns="45700" tIns="45700" rIns="45700" bIns="45700" anchor="b" anchorCtr="0">
            <a:normAutofit/>
          </a:bodyPr>
          <a:lstStyle/>
          <a:p>
            <a:pPr marL="0" lvl="0" indent="0" algn="l" rtl="0">
              <a:spcBef>
                <a:spcPts val="0"/>
              </a:spcBef>
              <a:spcAft>
                <a:spcPts val="0"/>
              </a:spcAft>
              <a:buClr>
                <a:schemeClr val="dk1"/>
              </a:buClr>
              <a:buSzPts val="1100"/>
              <a:buFont typeface="Arial"/>
              <a:buNone/>
            </a:pPr>
            <a:r>
              <a:rPr lang="en-US" sz="6000" b="1">
                <a:solidFill>
                  <a:srgbClr val="351C75"/>
                </a:solidFill>
                <a:latin typeface="Arial"/>
                <a:ea typeface="Arial"/>
                <a:cs typeface="Arial"/>
                <a:sym typeface="Arial"/>
              </a:rPr>
              <a:t>Statistical Data</a:t>
            </a:r>
            <a:endParaRPr>
              <a:latin typeface="Arial"/>
              <a:ea typeface="Arial"/>
              <a:cs typeface="Arial"/>
              <a:sym typeface="Arial"/>
            </a:endParaRPr>
          </a:p>
        </p:txBody>
      </p:sp>
      <p:sp>
        <p:nvSpPr>
          <p:cNvPr id="2" name="Slide Number Placeholder 1">
            <a:extLst>
              <a:ext uri="{FF2B5EF4-FFF2-40B4-BE49-F238E27FC236}">
                <a16:creationId xmlns:a16="http://schemas.microsoft.com/office/drawing/2014/main" id="{8CAC893F-17E9-E026-381C-4A13DB0307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g1e91abda7d2_0_9"/>
          <p:cNvSpPr txBox="1">
            <a:spLocks noGrp="1"/>
          </p:cNvSpPr>
          <p:nvPr>
            <p:ph type="title"/>
          </p:nvPr>
        </p:nvSpPr>
        <p:spPr>
          <a:xfrm>
            <a:off x="2592924" y="612410"/>
            <a:ext cx="8911800" cy="12810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Clr>
                <a:schemeClr val="dk1"/>
              </a:buClr>
              <a:buSzPts val="1100"/>
              <a:buFont typeface="Arial"/>
              <a:buNone/>
            </a:pPr>
            <a:r>
              <a:rPr lang="en-US" b="1">
                <a:solidFill>
                  <a:srgbClr val="351C75"/>
                </a:solidFill>
                <a:latin typeface="Arial"/>
                <a:ea typeface="Arial"/>
                <a:cs typeface="Arial"/>
                <a:sym typeface="Arial"/>
              </a:rPr>
              <a:t>Trends in the number of Fatal Accidents: 2016-2021</a:t>
            </a:r>
            <a:endParaRPr b="1">
              <a:latin typeface="Arial"/>
              <a:ea typeface="Arial"/>
              <a:cs typeface="Arial"/>
              <a:sym typeface="Arial"/>
            </a:endParaRPr>
          </a:p>
        </p:txBody>
      </p:sp>
      <p:pic>
        <p:nvPicPr>
          <p:cNvPr id="366" name="Google Shape;366;g1e91abda7d2_0_9"/>
          <p:cNvPicPr preferRelativeResize="0"/>
          <p:nvPr/>
        </p:nvPicPr>
        <p:blipFill>
          <a:blip r:embed="rId3">
            <a:alphaModFix/>
          </a:blip>
          <a:stretch>
            <a:fillRect/>
          </a:stretch>
        </p:blipFill>
        <p:spPr>
          <a:xfrm>
            <a:off x="2592925" y="2139425"/>
            <a:ext cx="8911800" cy="4205905"/>
          </a:xfrm>
          <a:prstGeom prst="rect">
            <a:avLst/>
          </a:prstGeom>
          <a:noFill/>
          <a:ln>
            <a:noFill/>
          </a:ln>
        </p:spPr>
      </p:pic>
      <p:sp>
        <p:nvSpPr>
          <p:cNvPr id="2" name="Slide Number Placeholder 1">
            <a:extLst>
              <a:ext uri="{FF2B5EF4-FFF2-40B4-BE49-F238E27FC236}">
                <a16:creationId xmlns:a16="http://schemas.microsoft.com/office/drawing/2014/main" id="{F9E653B4-ACA1-76F3-6615-79330B514B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g1e91abda7d2_0_0"/>
          <p:cNvSpPr txBox="1">
            <a:spLocks noGrp="1"/>
          </p:cNvSpPr>
          <p:nvPr>
            <p:ph type="title"/>
          </p:nvPr>
        </p:nvSpPr>
        <p:spPr>
          <a:xfrm>
            <a:off x="2592924" y="624110"/>
            <a:ext cx="8911800" cy="12810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None/>
            </a:pPr>
            <a:r>
              <a:rPr lang="en-US" b="1">
                <a:solidFill>
                  <a:srgbClr val="351C75"/>
                </a:solidFill>
                <a:latin typeface="Arial"/>
                <a:ea typeface="Arial"/>
                <a:cs typeface="Arial"/>
                <a:sym typeface="Arial"/>
              </a:rPr>
              <a:t>Actions taken by Government to reduce road accidents</a:t>
            </a:r>
            <a:endParaRPr b="1">
              <a:solidFill>
                <a:srgbClr val="351C75"/>
              </a:solidFill>
              <a:latin typeface="Arial"/>
              <a:ea typeface="Arial"/>
              <a:cs typeface="Arial"/>
              <a:sym typeface="Arial"/>
            </a:endParaRPr>
          </a:p>
        </p:txBody>
      </p:sp>
      <p:sp>
        <p:nvSpPr>
          <p:cNvPr id="372" name="Google Shape;372;g1e91abda7d2_0_0"/>
          <p:cNvSpPr txBox="1"/>
          <p:nvPr/>
        </p:nvSpPr>
        <p:spPr>
          <a:xfrm>
            <a:off x="2592925" y="2605100"/>
            <a:ext cx="8911800" cy="2647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a:t>Proactive approach towards road safety by Ministry and all stakeholders contributed to reduce road causality over the years. Besides this, the implementation of the Motor Vehicle Amendment Act 2019, which became effective from 1 September, 2019 contributed to reduce road accidents. The MVA Act 2019 included, inter-alia, provisions like stiff hike in penalties for traffic violations, electronic monitoring of the same, enhanced penalties for juvenile driving etc. and the implementation of the same has enabled achieving the desired impact. </a:t>
            </a:r>
            <a:endParaRPr sz="2000"/>
          </a:p>
        </p:txBody>
      </p:sp>
      <p:sp>
        <p:nvSpPr>
          <p:cNvPr id="2" name="Slide Number Placeholder 1">
            <a:extLst>
              <a:ext uri="{FF2B5EF4-FFF2-40B4-BE49-F238E27FC236}">
                <a16:creationId xmlns:a16="http://schemas.microsoft.com/office/drawing/2014/main" id="{AC9714FE-7D7F-1BD6-ECD8-3AFDD67C76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g1e91abda7d2_0_14"/>
          <p:cNvSpPr txBox="1">
            <a:spLocks noGrp="1"/>
          </p:cNvSpPr>
          <p:nvPr>
            <p:ph type="title"/>
          </p:nvPr>
        </p:nvSpPr>
        <p:spPr>
          <a:xfrm>
            <a:off x="2592924" y="624110"/>
            <a:ext cx="8911800" cy="1281000"/>
          </a:xfrm>
          <a:prstGeom prst="rect">
            <a:avLst/>
          </a:prstGeom>
        </p:spPr>
        <p:txBody>
          <a:bodyPr spcFirstLastPara="1" wrap="square" lIns="45700" tIns="45700" rIns="45700" bIns="45700" anchor="t" anchorCtr="0">
            <a:normAutofit/>
          </a:bodyPr>
          <a:lstStyle/>
          <a:p>
            <a:pPr marL="0" lvl="0" indent="0" algn="l" rtl="0">
              <a:spcBef>
                <a:spcPts val="0"/>
              </a:spcBef>
              <a:spcAft>
                <a:spcPts val="0"/>
              </a:spcAft>
              <a:buNone/>
            </a:pPr>
            <a:r>
              <a:rPr lang="en-US" b="1">
                <a:solidFill>
                  <a:srgbClr val="351C75"/>
                </a:solidFill>
                <a:latin typeface="Arial"/>
                <a:ea typeface="Arial"/>
                <a:cs typeface="Arial"/>
                <a:sym typeface="Arial"/>
              </a:rPr>
              <a:t>PROFILE OF ROAD ACCIDENTS</a:t>
            </a:r>
            <a:endParaRPr b="1">
              <a:solidFill>
                <a:srgbClr val="351C75"/>
              </a:solidFill>
              <a:latin typeface="Arial"/>
              <a:ea typeface="Arial"/>
              <a:cs typeface="Arial"/>
              <a:sym typeface="Arial"/>
            </a:endParaRPr>
          </a:p>
        </p:txBody>
      </p:sp>
      <p:sp>
        <p:nvSpPr>
          <p:cNvPr id="378" name="Google Shape;378;g1e91abda7d2_0_14"/>
          <p:cNvSpPr txBox="1"/>
          <p:nvPr/>
        </p:nvSpPr>
        <p:spPr>
          <a:xfrm>
            <a:off x="2592925" y="1696950"/>
            <a:ext cx="89118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t>During 2021, a total of 4,12,432 accidents were reported by all States/UTs, of which, 1,42,163 (34.5 %) were fatal accidents. The number of persons killed in road accidents were 1,53,972 and caused injury to 3,84,448 persons. Total number of Road accidents in 2021 compared to the previous year 2020, increased on average by 12.6 percent, the number of persons killed increased by 16.9 percent and the number of persons injured increased by 10.4 percent.</a:t>
            </a:r>
            <a:endParaRPr sz="2000"/>
          </a:p>
        </p:txBody>
      </p:sp>
      <p:pic>
        <p:nvPicPr>
          <p:cNvPr id="379" name="Google Shape;379;g1e91abda7d2_0_14"/>
          <p:cNvPicPr preferRelativeResize="0"/>
          <p:nvPr/>
        </p:nvPicPr>
        <p:blipFill>
          <a:blip r:embed="rId3">
            <a:alphaModFix/>
          </a:blip>
          <a:stretch>
            <a:fillRect/>
          </a:stretch>
        </p:blipFill>
        <p:spPr>
          <a:xfrm>
            <a:off x="2592925" y="4153950"/>
            <a:ext cx="8566221" cy="2516550"/>
          </a:xfrm>
          <a:prstGeom prst="rect">
            <a:avLst/>
          </a:prstGeom>
          <a:noFill/>
          <a:ln>
            <a:noFill/>
          </a:ln>
        </p:spPr>
      </p:pic>
      <p:sp>
        <p:nvSpPr>
          <p:cNvPr id="2" name="Slide Number Placeholder 1">
            <a:extLst>
              <a:ext uri="{FF2B5EF4-FFF2-40B4-BE49-F238E27FC236}">
                <a16:creationId xmlns:a16="http://schemas.microsoft.com/office/drawing/2014/main" id="{33EE1C8C-7BA5-5E3A-0C74-579D681ACD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1e91abda7d2_0_32"/>
          <p:cNvSpPr txBox="1">
            <a:spLocks noGrp="1"/>
          </p:cNvSpPr>
          <p:nvPr>
            <p:ph type="title"/>
          </p:nvPr>
        </p:nvSpPr>
        <p:spPr>
          <a:xfrm>
            <a:off x="2436825" y="4047175"/>
            <a:ext cx="8915400" cy="1176900"/>
          </a:xfrm>
          <a:prstGeom prst="rect">
            <a:avLst/>
          </a:prstGeom>
        </p:spPr>
        <p:txBody>
          <a:bodyPr spcFirstLastPara="1" wrap="square" lIns="45700" tIns="45700" rIns="45700" bIns="45700" anchor="b" anchorCtr="0">
            <a:normAutofit/>
          </a:bodyPr>
          <a:lstStyle/>
          <a:p>
            <a:pPr marL="0" lvl="0" indent="0" algn="l" rtl="0">
              <a:spcBef>
                <a:spcPts val="0"/>
              </a:spcBef>
              <a:spcAft>
                <a:spcPts val="0"/>
              </a:spcAft>
              <a:buClr>
                <a:schemeClr val="dk1"/>
              </a:buClr>
              <a:buSzPts val="1100"/>
              <a:buFont typeface="Arial"/>
              <a:buNone/>
            </a:pPr>
            <a:r>
              <a:rPr lang="en-US" sz="6000" b="1">
                <a:solidFill>
                  <a:srgbClr val="351C75"/>
                </a:solidFill>
                <a:latin typeface="Arial"/>
                <a:ea typeface="Arial"/>
                <a:cs typeface="Arial"/>
                <a:sym typeface="Arial"/>
              </a:rPr>
              <a:t>Driver Statistics</a:t>
            </a:r>
            <a:endParaRPr sz="6000">
              <a:latin typeface="Arial"/>
              <a:ea typeface="Arial"/>
              <a:cs typeface="Arial"/>
              <a:sym typeface="Arial"/>
            </a:endParaRPr>
          </a:p>
        </p:txBody>
      </p:sp>
      <p:sp>
        <p:nvSpPr>
          <p:cNvPr id="2" name="Slide Number Placeholder 1">
            <a:extLst>
              <a:ext uri="{FF2B5EF4-FFF2-40B4-BE49-F238E27FC236}">
                <a16:creationId xmlns:a16="http://schemas.microsoft.com/office/drawing/2014/main" id="{BF00633F-72FC-406D-02CD-7DF585E980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A7A7A7"/>
      </a:dk2>
      <a:lt2>
        <a:srgbClr val="535353"/>
      </a:lt2>
      <a:accent1>
        <a:srgbClr val="92278F"/>
      </a:accent1>
      <a:accent2>
        <a:srgbClr val="9B57D3"/>
      </a:accent2>
      <a:accent3>
        <a:srgbClr val="755DD9"/>
      </a:accent3>
      <a:accent4>
        <a:srgbClr val="665EB8"/>
      </a:accent4>
      <a:accent5>
        <a:srgbClr val="45A5ED"/>
      </a:accent5>
      <a:accent6>
        <a:srgbClr val="5982D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sp">
  <a:themeElements>
    <a:clrScheme name="Wisp">
      <a:dk1>
        <a:srgbClr val="000000"/>
      </a:dk1>
      <a:lt1>
        <a:srgbClr val="FFFFFF"/>
      </a:lt1>
      <a:dk2>
        <a:srgbClr val="A7A7A7"/>
      </a:dk2>
      <a:lt2>
        <a:srgbClr val="535353"/>
      </a:lt2>
      <a:accent1>
        <a:srgbClr val="92278F"/>
      </a:accent1>
      <a:accent2>
        <a:srgbClr val="9B57D3"/>
      </a:accent2>
      <a:accent3>
        <a:srgbClr val="755DD9"/>
      </a:accent3>
      <a:accent4>
        <a:srgbClr val="665EB8"/>
      </a:accent4>
      <a:accent5>
        <a:srgbClr val="45A5ED"/>
      </a:accent5>
      <a:accent6>
        <a:srgbClr val="5982D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1123</Words>
  <Application>Microsoft Office PowerPoint</Application>
  <PresentationFormat>Widescreen</PresentationFormat>
  <Paragraphs>126</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Century Gothic</vt:lpstr>
      <vt:lpstr>Times New Roman</vt:lpstr>
      <vt:lpstr>Wisp</vt:lpstr>
      <vt:lpstr>Driver Drowsiness Detection</vt:lpstr>
      <vt:lpstr>Definition</vt:lpstr>
      <vt:lpstr>Why Driver becomes Drowsy…?</vt:lpstr>
      <vt:lpstr>Signs of Drowsy Driver</vt:lpstr>
      <vt:lpstr>Statistical Data</vt:lpstr>
      <vt:lpstr>Trends in the number of Fatal Accidents: 2016-2021</vt:lpstr>
      <vt:lpstr>Actions taken by Government to reduce road accidents</vt:lpstr>
      <vt:lpstr>PROFILE OF ROAD ACCIDENTS</vt:lpstr>
      <vt:lpstr>Driver Statistics</vt:lpstr>
      <vt:lpstr>Driver Statistics</vt:lpstr>
      <vt:lpstr>Driver Statistics</vt:lpstr>
      <vt:lpstr>Technology Used</vt:lpstr>
      <vt:lpstr>PowerPoint Presentation</vt:lpstr>
      <vt:lpstr>Literature Review</vt:lpstr>
      <vt:lpstr>PowerPoint Presentation</vt:lpstr>
      <vt:lpstr>System Design</vt:lpstr>
      <vt:lpstr>BASIC BLOCK DIAGRAM</vt:lpstr>
      <vt:lpstr>Use Case Diagram</vt:lpstr>
      <vt:lpstr>Activity Diagram</vt:lpstr>
      <vt:lpstr>Class Diagram</vt:lpstr>
      <vt:lpstr>Results</vt:lpstr>
      <vt:lpstr>Results</vt:lpstr>
      <vt:lpstr>Applications of the system</vt:lpstr>
      <vt:lpstr>Advantages of the system</vt:lpstr>
      <vt:lpstr>Drawbacks of the system</vt:lpstr>
      <vt:lpstr>Future Scope</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dc:title>
  <cp:lastModifiedBy>YAGNANG ACHARYA</cp:lastModifiedBy>
  <cp:revision>8</cp:revision>
  <dcterms:created xsi:type="dcterms:W3CDTF">2022-04-06T02:06:00Z</dcterms:created>
  <dcterms:modified xsi:type="dcterms:W3CDTF">2024-04-23T06:17:59Z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EE4C02D4A49641CEACDCC6EB1BC33E80</vt:lpwstr>
  </property>
  <property fmtid="{D5CDD505-2E9C-101B-9397-08002B2CF9AE}" pid="3" name="KSOProductBuildVer">
    <vt:lpwstr>1033-11.2.0.11042</vt:lpwstr>
  </property>
</Properties>
</file>