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>
      <p:cViewPr varScale="1">
        <p:scale>
          <a:sx n="78" d="100"/>
          <a:sy n="78" d="100"/>
        </p:scale>
        <p:origin x="158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B8C8-10B3-420F-9C4E-3FE5A64B901F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A6F-C9D8-4A41-A477-ABFDCFA0E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B8C8-10B3-420F-9C4E-3FE5A64B901F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A6F-C9D8-4A41-A477-ABFDCFA0E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B8C8-10B3-420F-9C4E-3FE5A64B901F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A6F-C9D8-4A41-A477-ABFDCFA0E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B8C8-10B3-420F-9C4E-3FE5A64B901F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A6F-C9D8-4A41-A477-ABFDCFA0E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B8C8-10B3-420F-9C4E-3FE5A64B901F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A6F-C9D8-4A41-A477-ABFDCFA0E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B8C8-10B3-420F-9C4E-3FE5A64B901F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A6F-C9D8-4A41-A477-ABFDCFA0E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B8C8-10B3-420F-9C4E-3FE5A64B901F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A6F-C9D8-4A41-A477-ABFDCFA0E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B8C8-10B3-420F-9C4E-3FE5A64B901F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8AA6F-C9D8-4A41-A477-ABFDCFA0E7B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B8C8-10B3-420F-9C4E-3FE5A64B901F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A6F-C9D8-4A41-A477-ABFDCFA0E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EB8C8-10B3-420F-9C4E-3FE5A64B901F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0588AA6F-C9D8-4A41-A477-ABFDCFA0E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DBEB8C8-10B3-420F-9C4E-3FE5A64B901F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8AA6F-C9D8-4A41-A477-ABFDCFA0E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DBEB8C8-10B3-420F-9C4E-3FE5A64B901F}" type="datetimeFigureOut">
              <a:rPr lang="en-US" smtClean="0"/>
              <a:pPr/>
              <a:t>10/3/2025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0588AA6F-C9D8-4A41-A477-ABFDCFA0E7B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857288" y="2786058"/>
            <a:ext cx="8929750" cy="1785950"/>
          </a:xfrm>
        </p:spPr>
        <p:txBody>
          <a:bodyPr>
            <a:normAutofit/>
          </a:bodyPr>
          <a:lstStyle/>
          <a:p>
            <a:r>
              <a:rPr sz="5400">
                <a:effectLst/>
                <a:latin typeface="Algerian" pitchFamily="82" charset="0"/>
              </a:rPr>
              <a:t>COLLEGE  ATTENDANCE</a:t>
            </a:r>
            <a:endParaRPr lang="en-US" sz="5400" dirty="0">
              <a:effectLst/>
              <a:latin typeface="Algerian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0"/>
            <a:ext cx="35719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INTRODUCTION: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0034" y="571480"/>
            <a:ext cx="78581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/>
              <a:t>College attendance</a:t>
            </a:r>
            <a:r>
              <a:rPr lang="en-US" sz="1600" dirty="0"/>
              <a:t> refers to the practice of students being present in their classes, lectures, or laboratory sessions as scheduled by their institution. It is a crucial aspect of academic life that reflects student discipline, responsibility, and commitment to learning. Monitoring attendance helps both students and faculty track participation and ensures the effectiveness of the teaching-learning process.</a:t>
            </a:r>
          </a:p>
          <a:p>
            <a:endParaRPr lang="en-US" sz="1600" b="1" dirty="0"/>
          </a:p>
          <a:p>
            <a:r>
              <a:rPr lang="en-US" sz="1600" b="1" dirty="0"/>
              <a:t>Frontend:</a:t>
            </a:r>
          </a:p>
          <a:p>
            <a:r>
              <a:rPr lang="en-US" sz="1600" b="1" dirty="0"/>
              <a:t>HTML</a:t>
            </a:r>
            <a:r>
              <a:rPr lang="en-US" sz="1600" dirty="0"/>
              <a:t> – Structure of web pages</a:t>
            </a:r>
          </a:p>
          <a:p>
            <a:r>
              <a:rPr lang="en-US" sz="1600" b="1" dirty="0"/>
              <a:t>CSS</a:t>
            </a:r>
            <a:r>
              <a:rPr lang="en-US" sz="1600" dirty="0"/>
              <a:t> – Styling pages (colors, layout, fonts)</a:t>
            </a:r>
          </a:p>
          <a:p>
            <a:r>
              <a:rPr lang="en-US" sz="1600" b="1" dirty="0"/>
              <a:t>JavaScript</a:t>
            </a:r>
            <a:r>
              <a:rPr lang="en-US" sz="1600" dirty="0"/>
              <a:t> – Dynamic behavior </a:t>
            </a:r>
          </a:p>
          <a:p>
            <a:endParaRPr lang="en-US" sz="1600" dirty="0"/>
          </a:p>
          <a:p>
            <a:r>
              <a:rPr lang="en-US" sz="1600" dirty="0"/>
              <a:t>Backend:</a:t>
            </a:r>
          </a:p>
          <a:p>
            <a:r>
              <a:rPr lang="en-US" sz="1600" b="1" dirty="0"/>
              <a:t>PHP</a:t>
            </a:r>
            <a:r>
              <a:rPr lang="en-US" sz="1600" dirty="0"/>
              <a:t> – Popular for web-based attendance systems; connects easily to </a:t>
            </a:r>
            <a:r>
              <a:rPr lang="en-US" sz="1600" dirty="0" err="1"/>
              <a:t>MySQL</a:t>
            </a:r>
            <a:endParaRPr lang="en-US" sz="1600" dirty="0"/>
          </a:p>
          <a:p>
            <a:r>
              <a:rPr lang="en-US" sz="1600" b="1" dirty="0"/>
              <a:t>Python (Flask/</a:t>
            </a:r>
            <a:r>
              <a:rPr lang="en-US" sz="1600" b="1" dirty="0" err="1"/>
              <a:t>Django</a:t>
            </a:r>
            <a:r>
              <a:rPr lang="en-US" sz="1600" b="1" dirty="0"/>
              <a:t>)</a:t>
            </a:r>
            <a:r>
              <a:rPr lang="en-US" sz="1600" dirty="0"/>
              <a:t> – Alternative backend language with strong frameworks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785794"/>
            <a:ext cx="628654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project/</a:t>
            </a:r>
          </a:p>
          <a:p>
            <a:r>
              <a:rPr lang="en-US" sz="2000" dirty="0"/>
              <a:t>│   index.php                </a:t>
            </a:r>
          </a:p>
          <a:p>
            <a:r>
              <a:rPr lang="en-US" sz="2000" dirty="0"/>
              <a:t>│   register.php            </a:t>
            </a:r>
          </a:p>
          <a:p>
            <a:r>
              <a:rPr lang="en-US" sz="2000" dirty="0"/>
              <a:t> page</a:t>
            </a:r>
          </a:p>
          <a:p>
            <a:r>
              <a:rPr lang="en-US" sz="2000" dirty="0"/>
              <a:t>│   dashboard.php            </a:t>
            </a:r>
          </a:p>
          <a:p>
            <a:r>
              <a:rPr lang="en-US" sz="2000" dirty="0"/>
              <a:t>│   add_student.php         </a:t>
            </a:r>
          </a:p>
          <a:p>
            <a:r>
              <a:rPr lang="en-US" sz="2000" dirty="0"/>
              <a:t>│   mark_attendance.php     </a:t>
            </a:r>
          </a:p>
          <a:p>
            <a:r>
              <a:rPr lang="en-US" sz="2000" dirty="0"/>
              <a:t> for students</a:t>
            </a:r>
          </a:p>
          <a:p>
            <a:r>
              <a:rPr lang="en-US" sz="2000" dirty="0"/>
              <a:t>│   view_attendance.php    </a:t>
            </a:r>
          </a:p>
          <a:p>
            <a:r>
              <a:rPr lang="en-US" sz="2000" dirty="0"/>
              <a:t>attendance records</a:t>
            </a:r>
          </a:p>
          <a:p>
            <a:r>
              <a:rPr lang="en-US" sz="2000" dirty="0"/>
              <a:t>│   logout.php               </a:t>
            </a:r>
          </a:p>
          <a:p>
            <a:r>
              <a:rPr lang="en-US" sz="2000" dirty="0"/>
              <a:t>│   db.php                         </a:t>
            </a:r>
          </a:p>
          <a:p>
            <a:r>
              <a:rPr lang="en-US" sz="2000" dirty="0"/>
              <a:t> default teacher </a:t>
            </a:r>
          </a:p>
          <a:p>
            <a:r>
              <a:rPr lang="en-US" sz="2000" dirty="0"/>
              <a:t>│   style.css                </a:t>
            </a:r>
          </a:p>
          <a:p>
            <a:r>
              <a:rPr lang="en-US" sz="2000" dirty="0"/>
              <a:t>bg.jpg</a:t>
            </a:r>
          </a:p>
          <a:p>
            <a:r>
              <a:rPr lang="en-US" sz="2000" dirty="0"/>
              <a:t>└─ images/</a:t>
            </a:r>
          </a:p>
          <a:p>
            <a:r>
              <a:rPr lang="en-US" sz="2000" dirty="0"/>
              <a:t>    └─ bg.jpg  </a:t>
            </a:r>
          </a:p>
          <a:p>
            <a:r>
              <a:rPr lang="en-US" sz="2000" dirty="0"/>
              <a:t> | ---- </a:t>
            </a:r>
            <a:r>
              <a:rPr lang="en-US" dirty="0"/>
              <a:t>README.md </a:t>
            </a:r>
            <a:r>
              <a:rPr lang="en-US" sz="2000" dirty="0"/>
              <a:t>        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4282" y="142852"/>
            <a:ext cx="4214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STRUCTURE: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142852"/>
            <a:ext cx="821537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Step-by-Step Process:</a:t>
            </a:r>
          </a:p>
          <a:p>
            <a:endParaRPr lang="en-US" dirty="0"/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   First we can see the Register Teacher Account  </a:t>
            </a:r>
          </a:p>
          <a:p>
            <a:pPr algn="just"/>
            <a:r>
              <a:rPr lang="en-US" dirty="0"/>
              <a:t>      Enter the Username and Password</a:t>
            </a:r>
          </a:p>
          <a:p>
            <a:pPr algn="just"/>
            <a:r>
              <a:rPr lang="en-US" dirty="0"/>
              <a:t>      Click Register option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   Then go to Teacher Login Page</a:t>
            </a:r>
          </a:p>
          <a:p>
            <a:pPr algn="just"/>
            <a:r>
              <a:rPr lang="en-US" dirty="0"/>
              <a:t>      enter the name and password</a:t>
            </a:r>
          </a:p>
          <a:p>
            <a:pPr algn="just"/>
            <a:r>
              <a:rPr lang="en-US" dirty="0"/>
              <a:t>      click the Login button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   After open the Dashboard. In that we can see more options .we can select</a:t>
            </a:r>
          </a:p>
          <a:p>
            <a:pPr algn="just"/>
            <a:r>
              <a:rPr lang="en-US" dirty="0"/>
              <a:t>      what u want.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   Add Student: we can add the Details of students with name, email and </a:t>
            </a:r>
          </a:p>
          <a:p>
            <a:pPr algn="just"/>
            <a:r>
              <a:rPr lang="en-US" dirty="0"/>
              <a:t>      password.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   Mark Attendance: mark the attendance of the students. In the Status</a:t>
            </a:r>
          </a:p>
          <a:p>
            <a:pPr algn="just"/>
            <a:r>
              <a:rPr lang="en-US" dirty="0"/>
              <a:t>      column </a:t>
            </a:r>
          </a:p>
          <a:p>
            <a:pPr algn="just"/>
            <a:r>
              <a:rPr lang="en-US" dirty="0"/>
              <a:t>       we can choose that particular student is Present or Absent .</a:t>
            </a:r>
          </a:p>
          <a:p>
            <a:pPr algn="just"/>
            <a:r>
              <a:rPr lang="en-US" dirty="0"/>
              <a:t>       After we can click Submit Attendance.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   Then go to View Attendance page. In that we can see student data stored </a:t>
            </a:r>
          </a:p>
          <a:p>
            <a:pPr algn="just"/>
            <a:r>
              <a:rPr lang="en-US" dirty="0"/>
              <a:t>       with date and status of the student.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   Back to Dashboard: back to dashboard. 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   Then choose Logout option we can log out then go to displays the again </a:t>
            </a:r>
          </a:p>
          <a:p>
            <a:pPr algn="just"/>
            <a:r>
              <a:rPr lang="en-US" dirty="0"/>
              <a:t>      Teacher Login page.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      </a:t>
            </a:r>
          </a:p>
        </p:txBody>
      </p:sp>
    </p:spTree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5-10-02 1942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34" y="714355"/>
            <a:ext cx="7858180" cy="25003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844" y="142852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Outputs:</a:t>
            </a:r>
            <a:endParaRPr lang="en-US" sz="2400" dirty="0"/>
          </a:p>
        </p:txBody>
      </p:sp>
      <p:pic>
        <p:nvPicPr>
          <p:cNvPr id="6" name="Picture 5" descr="Screenshot 2025-10-02 19433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10" y="3429000"/>
            <a:ext cx="7715304" cy="30299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10-02 1943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428604"/>
            <a:ext cx="8715404" cy="2030684"/>
          </a:xfrm>
          <a:prstGeom prst="rect">
            <a:avLst/>
          </a:prstGeom>
        </p:spPr>
      </p:pic>
      <p:pic>
        <p:nvPicPr>
          <p:cNvPr id="3" name="Picture 2" descr="Screenshot 2025-10-02 19444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3000372"/>
            <a:ext cx="8572528" cy="28076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10-02 1945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04" y="214290"/>
            <a:ext cx="5214942" cy="2747762"/>
          </a:xfrm>
          <a:prstGeom prst="rect">
            <a:avLst/>
          </a:prstGeom>
        </p:spPr>
      </p:pic>
      <p:pic>
        <p:nvPicPr>
          <p:cNvPr id="3" name="Picture 2" descr="Screenshot 2025-10-02 19453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429000"/>
            <a:ext cx="8001024" cy="2307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BC0B-4DAE-FAC3-26F3-5EED1781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2348880"/>
            <a:ext cx="7470648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THANK YOU</a:t>
            </a:r>
            <a:endParaRPr lang="en-IN" sz="6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175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121</TotalTime>
  <Words>366</Words>
  <Application>Microsoft Office PowerPoint</Application>
  <PresentationFormat>On-screen Show (4:3)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Franklin Gothic Book</vt:lpstr>
      <vt:lpstr>Wingdings</vt:lpstr>
      <vt:lpstr>Wingdings 2</vt:lpstr>
      <vt:lpstr>Technic</vt:lpstr>
      <vt:lpstr>COLLEGE  ATTENDANCE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 ATTENDANCE</dc:title>
  <dc:creator>Dalmiya</dc:creator>
  <cp:lastModifiedBy>UDAY SANKAR</cp:lastModifiedBy>
  <cp:revision>10</cp:revision>
  <dcterms:created xsi:type="dcterms:W3CDTF">2025-10-02T13:31:47Z</dcterms:created>
  <dcterms:modified xsi:type="dcterms:W3CDTF">2025-10-03T07:33:49Z</dcterms:modified>
</cp:coreProperties>
</file>