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C49EAE-E847-461F-A71D-7BCBAA7D7A1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5E1FF56-3B8E-4D21-96BF-3AE43D7B90C3}" type="datetimeFigureOut">
              <a:rPr lang="en-US" smtClean="0"/>
              <a:t>19-Apr-18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543800" cy="3279775"/>
          </a:xfrm>
        </p:spPr>
        <p:txBody>
          <a:bodyPr/>
          <a:lstStyle/>
          <a:p>
            <a:r>
              <a:rPr lang="en-US" dirty="0" smtClean="0"/>
              <a:t>Lane-Level </a:t>
            </a:r>
            <a:r>
              <a:rPr lang="en-US" dirty="0"/>
              <a:t>Positioning Using Markov Localization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Group </a:t>
            </a:r>
          </a:p>
          <a:p>
            <a:r>
              <a:rPr lang="en-US" dirty="0" smtClean="0"/>
              <a:t>Yagnesh Bhadiyadra(1641002)</a:t>
            </a:r>
          </a:p>
          <a:p>
            <a:r>
              <a:rPr lang="en-US" dirty="0" smtClean="0"/>
              <a:t>Nisarg Sheth(1641015)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current GPS navigation is not so accurate to provide lane level navigation.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There had been efforts to achieve this using image </a:t>
            </a:r>
            <a:r>
              <a:rPr lang="en-US" dirty="0"/>
              <a:t>processing algorithms and/or costly </a:t>
            </a:r>
            <a:r>
              <a:rPr lang="en-US" dirty="0" err="1"/>
              <a:t>equipments</a:t>
            </a:r>
            <a:r>
              <a:rPr lang="en-US" dirty="0"/>
              <a:t> such as highly accurate sensors, high performance computers, etc. </a:t>
            </a:r>
            <a:r>
              <a:rPr lang="en-US" dirty="0" smtClean="0"/>
              <a:t>, but it becomes too much complicated and costlier.</a:t>
            </a:r>
          </a:p>
          <a:p>
            <a:endParaRPr lang="en-US" dirty="0"/>
          </a:p>
          <a:p>
            <a:r>
              <a:rPr lang="en-US" dirty="0" smtClean="0"/>
              <a:t>So with that in mind we are addressing this problem with the help of Markov based </a:t>
            </a:r>
            <a:r>
              <a:rPr lang="en-US" dirty="0" err="1" smtClean="0"/>
              <a:t>localistation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76400"/>
            <a:ext cx="6781800" cy="4495800"/>
          </a:xfrm>
        </p:spPr>
      </p:pic>
    </p:spTree>
    <p:extLst>
      <p:ext uri="{BB962C8B-B14F-4D97-AF65-F5344CB8AC3E}">
        <p14:creationId xmlns:p14="http://schemas.microsoft.com/office/powerpoint/2010/main" val="27705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concepts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conditional probability, markov localization concepts.</a:t>
            </a:r>
          </a:p>
          <a:p>
            <a:r>
              <a:rPr lang="en-US" dirty="0" smtClean="0"/>
              <a:t>We also used total probability theorem.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4448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3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Compare the direction with the previous direction.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Calculate the value of distance </a:t>
            </a:r>
            <a:r>
              <a:rPr lang="en-US" dirty="0" err="1" smtClean="0"/>
              <a:t>deltaD</a:t>
            </a:r>
            <a:r>
              <a:rPr lang="en-US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See from the look up table the value of probability for the given </a:t>
            </a:r>
            <a:r>
              <a:rPr lang="en-US" dirty="0" err="1" smtClean="0"/>
              <a:t>deltaD</a:t>
            </a:r>
            <a:r>
              <a:rPr lang="en-US" dirty="0" smtClean="0"/>
              <a:t> 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Put the values in the given formula.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</a:t>
            </a:r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929885"/>
            <a:ext cx="5334000" cy="10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C:\Users\godug\Pictures\Screenshots\Screenshot (38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44" t="95" r="69410" b="7719"/>
          <a:stretch/>
        </p:blipFill>
        <p:spPr bwMode="auto">
          <a:xfrm>
            <a:off x="-1371600" y="1143000"/>
            <a:ext cx="9296400" cy="554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r>
              <a:rPr lang="en-US" dirty="0" smtClean="0"/>
              <a:t>Future scope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are predicting the lane changing on the basis of only markov </a:t>
            </a:r>
            <a:r>
              <a:rPr lang="en-US" dirty="0" smtClean="0"/>
              <a:t>localization </a:t>
            </a:r>
            <a:r>
              <a:rPr lang="en-US" dirty="0"/>
              <a:t>and hence we might get some incorrect results. So we can use other techniques such as computer vision along with markov </a:t>
            </a:r>
            <a:r>
              <a:rPr lang="en-US" dirty="0" smtClean="0"/>
              <a:t>localization </a:t>
            </a:r>
            <a:r>
              <a:rPr lang="en-US" dirty="0"/>
              <a:t>to get precise results. Also we will have to develop some solution to this problem at the crossroads and at the sharper curves on the roads where the algorithm may predict a lane change even if it is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386</TotalTime>
  <Words>225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Lane-Level Positioning Using Markov Localization </vt:lpstr>
      <vt:lpstr>Background and Motivation</vt:lpstr>
      <vt:lpstr>Block diagram</vt:lpstr>
      <vt:lpstr>PRP concepts used</vt:lpstr>
      <vt:lpstr>Pseudo code</vt:lpstr>
      <vt:lpstr>Result</vt:lpstr>
      <vt:lpstr>Future scope 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Lane-Level Positioning Using Markov Localization</dc:title>
  <dc:creator>Yagnesh M. Bhadiyadra</dc:creator>
  <cp:lastModifiedBy>Yagnesh M. Bhadiyadra</cp:lastModifiedBy>
  <cp:revision>15</cp:revision>
  <dcterms:created xsi:type="dcterms:W3CDTF">2018-04-17T10:47:57Z</dcterms:created>
  <dcterms:modified xsi:type="dcterms:W3CDTF">2018-04-19T03:28:28Z</dcterms:modified>
</cp:coreProperties>
</file>