
<file path=[Content_Types].xml><?xml version="1.0" encoding="utf-8"?>
<Types xmlns="http://schemas.openxmlformats.org/package/2006/content-types">
  <Default Extension="png" ContentType="image/png"/>
  <Default Extension="jpeg" ContentType="image/jpeg"/>
  <Default Extension="JPG" ContentType="image/.jpg"/>
  <Default Extension="bmp" ContentType="image/bmp"/>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9" r:id="rId12"/>
    <p:sldId id="265" r:id="rId13"/>
    <p:sldId id="266" r:id="rId14"/>
    <p:sldId id="267" r:id="rId15"/>
    <p:sldId id="268"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1pPr>
    <a:lvl2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2pPr>
    <a:lvl3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3pPr>
    <a:lvl4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4pPr>
    <a:lvl5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5pPr>
    <a:lvl6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6pPr>
    <a:lvl7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7pPr>
    <a:lvl8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8pPr>
    <a:lvl9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94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5" name="Shape 395"/>
          <p:cNvSpPr>
            <a:spLocks noGrp="1" noRot="1" noChangeAspect="1"/>
          </p:cNvSpPr>
          <p:nvPr>
            <p:ph type="sldImg"/>
          </p:nvPr>
        </p:nvSpPr>
        <p:spPr>
          <a:xfrm>
            <a:off x="1143000" y="685800"/>
            <a:ext cx="4572000" cy="3429000"/>
          </a:xfrm>
          <a:prstGeom prst="rect">
            <a:avLst/>
          </a:prstGeom>
        </p:spPr>
        <p:txBody>
          <a:bodyPr/>
          <a:lstStyle/>
          <a:p/>
        </p:txBody>
      </p:sp>
      <p:sp>
        <p:nvSpPr>
          <p:cNvPr id="396" name="Shape 396"/>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Title Slide">
    <p:spTree>
      <p:nvGrpSpPr>
        <p:cNvPr id="1" name=""/>
        <p:cNvGrpSpPr/>
        <p:nvPr/>
      </p:nvGrpSpPr>
      <p:grpSpPr>
        <a:xfrm>
          <a:off x="0" y="0"/>
          <a:ext cx="0" cy="0"/>
          <a:chOff x="0" y="0"/>
          <a:chExt cx="0" cy="0"/>
        </a:xfrm>
      </p:grpSpPr>
      <p:grpSp>
        <p:nvGrpSpPr>
          <p:cNvPr id="51" name="Group 22"/>
          <p:cNvGrpSpPr/>
          <p:nvPr/>
        </p:nvGrpSpPr>
        <p:grpSpPr>
          <a:xfrm>
            <a:off x="-1" y="228600"/>
            <a:ext cx="2851521" cy="6638630"/>
            <a:chOff x="-1" y="0"/>
            <a:chExt cx="2851519" cy="6638629"/>
          </a:xfrm>
        </p:grpSpPr>
        <p:sp>
          <p:nvSpPr>
            <p:cNvPr id="39"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40"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41"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42"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43"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44"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45"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46"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47"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48"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49"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50"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grpSp>
        <p:nvGrpSpPr>
          <p:cNvPr id="64" name="Group 9"/>
          <p:cNvGrpSpPr/>
          <p:nvPr/>
        </p:nvGrpSpPr>
        <p:grpSpPr>
          <a:xfrm>
            <a:off x="27220" y="-788"/>
            <a:ext cx="2356677" cy="6854044"/>
            <a:chOff x="0" y="0"/>
            <a:chExt cx="2356675" cy="6854042"/>
          </a:xfrm>
        </p:grpSpPr>
        <p:sp>
          <p:nvSpPr>
            <p:cNvPr id="52"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53"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54"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55"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56"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57" name="Freeform 32"/>
            <p:cNvSpPr/>
            <p:nvPr/>
          </p:nvSpPr>
          <p:spPr>
            <a:xfrm>
              <a:off x="1084453" y="6572387"/>
              <a:ext cx="134121" cy="281655"/>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58"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59"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60"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61"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62"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63" name="Freeform 38"/>
            <p:cNvSpPr/>
            <p:nvPr/>
          </p:nvSpPr>
          <p:spPr>
            <a:xfrm>
              <a:off x="979074" y="6323307"/>
              <a:ext cx="210762" cy="530734"/>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sp>
        <p:nvSpPr>
          <p:cNvPr id="65" name="Rectangle 6"/>
          <p:cNvSpPr/>
          <p:nvPr/>
        </p:nvSpPr>
        <p:spPr>
          <a:xfrm>
            <a:off x="-2" y="0"/>
            <a:ext cx="182884" cy="6858000"/>
          </a:xfrm>
          <a:prstGeom prst="rect">
            <a:avLst/>
          </a:prstGeom>
          <a:solidFill>
            <a:srgbClr val="632E62"/>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66" name="Title Text"/>
          <p:cNvSpPr txBox="1">
            <a:spLocks noGrp="1"/>
          </p:cNvSpPr>
          <p:nvPr>
            <p:ph type="title" hasCustomPrompt="1"/>
          </p:nvPr>
        </p:nvSpPr>
        <p:spPr>
          <a:xfrm>
            <a:off x="2589213" y="2514600"/>
            <a:ext cx="8915401" cy="2262783"/>
          </a:xfrm>
          <a:prstGeom prst="rect">
            <a:avLst/>
          </a:prstGeom>
        </p:spPr>
        <p:txBody>
          <a:bodyPr anchor="b"/>
          <a:lstStyle>
            <a:lvl1pPr>
              <a:defRPr sz="5400"/>
            </a:lvl1pPr>
          </a:lstStyle>
          <a:p>
            <a:r>
              <a:t>Title Text</a:t>
            </a:r>
          </a:p>
        </p:txBody>
      </p:sp>
      <p:sp>
        <p:nvSpPr>
          <p:cNvPr id="67" name="Body Level One…"/>
          <p:cNvSpPr txBox="1">
            <a:spLocks noGrp="1"/>
          </p:cNvSpPr>
          <p:nvPr>
            <p:ph type="body" sz="quarter" idx="1" hasCustomPrompt="1"/>
          </p:nvPr>
        </p:nvSpPr>
        <p:spPr>
          <a:xfrm>
            <a:off x="2589213" y="4777378"/>
            <a:ext cx="8915401" cy="1126285"/>
          </a:xfrm>
          <a:prstGeom prst="rect">
            <a:avLst/>
          </a:prstGeom>
        </p:spPr>
        <p:txBody>
          <a:bodyPr/>
          <a:lstStyle>
            <a:lvl1pPr marL="0" indent="0">
              <a:buClrTx/>
              <a:buSzTx/>
              <a:buFontTx/>
              <a:buNone/>
              <a:defRPr>
                <a:solidFill>
                  <a:srgbClr val="595959"/>
                </a:solidFill>
              </a:defRPr>
            </a:lvl1pPr>
            <a:lvl2pPr marL="0" indent="0">
              <a:buClrTx/>
              <a:buSzTx/>
              <a:buFontTx/>
              <a:buNone/>
              <a:defRPr>
                <a:solidFill>
                  <a:srgbClr val="595959"/>
                </a:solidFill>
              </a:defRPr>
            </a:lvl2pPr>
            <a:lvl3pPr marL="0" indent="0">
              <a:buClrTx/>
              <a:buSzTx/>
              <a:buFontTx/>
              <a:buNone/>
              <a:defRPr>
                <a:solidFill>
                  <a:srgbClr val="595959"/>
                </a:solidFill>
              </a:defRPr>
            </a:lvl3pPr>
            <a:lvl4pPr marL="0" indent="0">
              <a:buClrTx/>
              <a:buSzTx/>
              <a:buFontTx/>
              <a:buNone/>
              <a:defRPr>
                <a:solidFill>
                  <a:srgbClr val="595959"/>
                </a:solidFill>
              </a:defRPr>
            </a:lvl4pPr>
            <a:lvl5pPr marL="0" indent="0">
              <a:buClrTx/>
              <a:buSzTx/>
              <a:buFontTx/>
              <a:buNone/>
              <a:defRPr>
                <a:solidFill>
                  <a:srgbClr val="595959"/>
                </a:solidFill>
              </a:defRPr>
            </a:lvl5pPr>
          </a:lstStyle>
          <a:p>
            <a:r>
              <a:t>Body Level One</a:t>
            </a:r>
          </a:p>
          <a:p>
            <a:pPr lvl="1"/>
            <a:r>
              <a:t>Body Level Two</a:t>
            </a:r>
          </a:p>
          <a:p>
            <a:pPr lvl="2"/>
            <a:r>
              <a:t>Body Level Three</a:t>
            </a:r>
          </a:p>
          <a:p>
            <a:pPr lvl="3"/>
            <a:r>
              <a:t>Body Level Four</a:t>
            </a:r>
          </a:p>
          <a:p>
            <a:pPr lvl="4"/>
            <a:r>
              <a:t>Body Level Five</a:t>
            </a:r>
          </a:p>
        </p:txBody>
      </p:sp>
      <p:sp>
        <p:nvSpPr>
          <p:cNvPr id="68" name="Freeform 6"/>
          <p:cNvSpPr/>
          <p:nvPr/>
        </p:nvSpPr>
        <p:spPr>
          <a:xfrm>
            <a:off x="-1" y="4323810"/>
            <a:ext cx="1742309" cy="778591"/>
          </a:xfrm>
          <a:custGeom>
            <a:avLst/>
            <a:gdLst/>
            <a:ahLst/>
            <a:cxnLst>
              <a:cxn ang="0">
                <a:pos x="wd2" y="hd2"/>
              </a:cxn>
              <a:cxn ang="5400000">
                <a:pos x="wd2" y="hd2"/>
              </a:cxn>
              <a:cxn ang="10800000">
                <a:pos x="wd2" y="hd2"/>
              </a:cxn>
              <a:cxn ang="16200000">
                <a:pos x="wd2" y="hd2"/>
              </a:cxn>
            </a:cxnLst>
            <a:rect l="0" t="0" r="r" b="b"/>
            <a:pathLst>
              <a:path w="21571" h="21600" extrusionOk="0">
                <a:moveTo>
                  <a:pt x="16665" y="21600"/>
                </a:moveTo>
                <a:cubicBezTo>
                  <a:pt x="16839" y="21600"/>
                  <a:pt x="16955" y="21470"/>
                  <a:pt x="17013" y="21340"/>
                </a:cubicBezTo>
                <a:cubicBezTo>
                  <a:pt x="17013" y="21210"/>
                  <a:pt x="17071" y="21210"/>
                  <a:pt x="17071" y="21210"/>
                </a:cubicBezTo>
                <a:cubicBezTo>
                  <a:pt x="21484" y="11320"/>
                  <a:pt x="21484" y="11320"/>
                  <a:pt x="21484" y="11320"/>
                </a:cubicBezTo>
                <a:cubicBezTo>
                  <a:pt x="21600" y="11060"/>
                  <a:pt x="21600" y="10540"/>
                  <a:pt x="21484" y="10149"/>
                </a:cubicBezTo>
                <a:cubicBezTo>
                  <a:pt x="17071" y="390"/>
                  <a:pt x="17071" y="390"/>
                  <a:pt x="17071" y="390"/>
                </a:cubicBezTo>
                <a:cubicBezTo>
                  <a:pt x="17071" y="260"/>
                  <a:pt x="17013" y="260"/>
                  <a:pt x="17013" y="260"/>
                </a:cubicBezTo>
                <a:cubicBezTo>
                  <a:pt x="16955" y="130"/>
                  <a:pt x="16839" y="0"/>
                  <a:pt x="16665" y="0"/>
                </a:cubicBezTo>
                <a:cubicBezTo>
                  <a:pt x="0" y="0"/>
                  <a:pt x="0" y="0"/>
                  <a:pt x="0" y="0"/>
                </a:cubicBezTo>
                <a:cubicBezTo>
                  <a:pt x="0" y="21600"/>
                  <a:pt x="0" y="21600"/>
                  <a:pt x="0" y="21600"/>
                </a:cubicBezTo>
                <a:lnTo>
                  <a:pt x="16665" y="21600"/>
                </a:lnTo>
                <a:close/>
              </a:path>
            </a:pathLst>
          </a:custGeom>
          <a:solidFill>
            <a:schemeClr val="accent1"/>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69" name="Slide Number"/>
          <p:cNvSpPr txBox="1">
            <a:spLocks noGrp="1"/>
          </p:cNvSpPr>
          <p:nvPr>
            <p:ph type="sldNum" sz="quarter" idx="2"/>
          </p:nvPr>
        </p:nvSpPr>
        <p:spPr>
          <a:xfrm>
            <a:off x="925908" y="4513983"/>
            <a:ext cx="385673" cy="396239"/>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p:cSld name="Title and Caption">
    <p:spTree>
      <p:nvGrpSpPr>
        <p:cNvPr id="1" name=""/>
        <p:cNvGrpSpPr/>
        <p:nvPr/>
      </p:nvGrpSpPr>
      <p:grpSpPr>
        <a:xfrm>
          <a:off x="0" y="0"/>
          <a:ext cx="0" cy="0"/>
          <a:chOff x="0" y="0"/>
          <a:chExt cx="0" cy="0"/>
        </a:xfrm>
      </p:grpSpPr>
      <p:grpSp>
        <p:nvGrpSpPr>
          <p:cNvPr id="216" name="Group 22"/>
          <p:cNvGrpSpPr/>
          <p:nvPr/>
        </p:nvGrpSpPr>
        <p:grpSpPr>
          <a:xfrm>
            <a:off x="-1" y="228600"/>
            <a:ext cx="2851521" cy="6638630"/>
            <a:chOff x="-1" y="0"/>
            <a:chExt cx="2851519" cy="6638629"/>
          </a:xfrm>
        </p:grpSpPr>
        <p:sp>
          <p:nvSpPr>
            <p:cNvPr id="204"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05"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06"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07"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08"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09"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10"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11"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12"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13"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14"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15"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grpSp>
        <p:nvGrpSpPr>
          <p:cNvPr id="229" name="Group 9"/>
          <p:cNvGrpSpPr/>
          <p:nvPr/>
        </p:nvGrpSpPr>
        <p:grpSpPr>
          <a:xfrm>
            <a:off x="27220" y="-788"/>
            <a:ext cx="2356677" cy="6854044"/>
            <a:chOff x="0" y="0"/>
            <a:chExt cx="2356675" cy="6854042"/>
          </a:xfrm>
        </p:grpSpPr>
        <p:sp>
          <p:nvSpPr>
            <p:cNvPr id="217"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18"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19"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20"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21"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22" name="Freeform 32"/>
            <p:cNvSpPr/>
            <p:nvPr/>
          </p:nvSpPr>
          <p:spPr>
            <a:xfrm>
              <a:off x="1084453" y="6572387"/>
              <a:ext cx="134121" cy="281655"/>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23"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24"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25"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26"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27"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28" name="Freeform 38"/>
            <p:cNvSpPr/>
            <p:nvPr/>
          </p:nvSpPr>
          <p:spPr>
            <a:xfrm>
              <a:off x="979074" y="6323307"/>
              <a:ext cx="210762" cy="530734"/>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sp>
        <p:nvSpPr>
          <p:cNvPr id="230" name="Rectangle 6"/>
          <p:cNvSpPr/>
          <p:nvPr/>
        </p:nvSpPr>
        <p:spPr>
          <a:xfrm>
            <a:off x="-2" y="0"/>
            <a:ext cx="182884" cy="6858000"/>
          </a:xfrm>
          <a:prstGeom prst="rect">
            <a:avLst/>
          </a:prstGeom>
          <a:solidFill>
            <a:srgbClr val="632E62"/>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31" name="Title Text"/>
          <p:cNvSpPr txBox="1">
            <a:spLocks noGrp="1"/>
          </p:cNvSpPr>
          <p:nvPr>
            <p:ph type="title" hasCustomPrompt="1"/>
          </p:nvPr>
        </p:nvSpPr>
        <p:spPr>
          <a:xfrm>
            <a:off x="2589210" y="609600"/>
            <a:ext cx="8915402" cy="3117040"/>
          </a:xfrm>
          <a:prstGeom prst="rect">
            <a:avLst/>
          </a:prstGeom>
        </p:spPr>
        <p:txBody>
          <a:bodyPr anchor="ctr"/>
          <a:lstStyle>
            <a:lvl1pPr>
              <a:defRPr sz="4800"/>
            </a:lvl1pPr>
          </a:lstStyle>
          <a:p>
            <a:r>
              <a:t>Title Text</a:t>
            </a:r>
          </a:p>
        </p:txBody>
      </p:sp>
      <p:sp>
        <p:nvSpPr>
          <p:cNvPr id="232" name="Body Level One…"/>
          <p:cNvSpPr txBox="1">
            <a:spLocks noGrp="1"/>
          </p:cNvSpPr>
          <p:nvPr>
            <p:ph type="body" sz="quarter" idx="1" hasCustomPrompt="1"/>
          </p:nvPr>
        </p:nvSpPr>
        <p:spPr>
          <a:xfrm>
            <a:off x="2589210" y="4354045"/>
            <a:ext cx="8915402" cy="1555866"/>
          </a:xfrm>
          <a:prstGeom prst="rect">
            <a:avLst/>
          </a:prstGeom>
        </p:spPr>
        <p:txBody>
          <a:bodyPr anchor="ctr"/>
          <a:lstStyle>
            <a:lvl1pPr marL="0" indent="0">
              <a:buClrTx/>
              <a:buSzTx/>
              <a:buFontTx/>
              <a:buNone/>
              <a:defRPr>
                <a:solidFill>
                  <a:srgbClr val="595959"/>
                </a:solidFill>
              </a:defRPr>
            </a:lvl1pPr>
            <a:lvl2pPr marL="0" indent="0">
              <a:buClrTx/>
              <a:buSzTx/>
              <a:buFontTx/>
              <a:buNone/>
              <a:defRPr>
                <a:solidFill>
                  <a:srgbClr val="595959"/>
                </a:solidFill>
              </a:defRPr>
            </a:lvl2pPr>
            <a:lvl3pPr marL="0" indent="0">
              <a:buClrTx/>
              <a:buSzTx/>
              <a:buFontTx/>
              <a:buNone/>
              <a:defRPr>
                <a:solidFill>
                  <a:srgbClr val="595959"/>
                </a:solidFill>
              </a:defRPr>
            </a:lvl3pPr>
            <a:lvl4pPr marL="0" indent="0">
              <a:buClrTx/>
              <a:buSzTx/>
              <a:buFontTx/>
              <a:buNone/>
              <a:defRPr>
                <a:solidFill>
                  <a:srgbClr val="595959"/>
                </a:solidFill>
              </a:defRPr>
            </a:lvl4pPr>
            <a:lvl5pPr marL="0" indent="0">
              <a:buClrTx/>
              <a:buSzTx/>
              <a:buFontTx/>
              <a:buNone/>
              <a:defRPr>
                <a:solidFill>
                  <a:srgbClr val="595959"/>
                </a:solidFill>
              </a:defRPr>
            </a:lvl5pPr>
          </a:lstStyle>
          <a:p>
            <a:r>
              <a:t>Body Level One</a:t>
            </a:r>
          </a:p>
          <a:p>
            <a:pPr lvl="1"/>
            <a:r>
              <a:t>Body Level Two</a:t>
            </a:r>
          </a:p>
          <a:p>
            <a:pPr lvl="2"/>
            <a:r>
              <a:t>Body Level Three</a:t>
            </a:r>
          </a:p>
          <a:p>
            <a:pPr lvl="3"/>
            <a:r>
              <a:t>Body Level Four</a:t>
            </a:r>
          </a:p>
          <a:p>
            <a:pPr lvl="4"/>
            <a:r>
              <a:t>Body Level Five</a:t>
            </a:r>
          </a:p>
        </p:txBody>
      </p:sp>
      <p:sp>
        <p:nvSpPr>
          <p:cNvPr id="233" name="Freeform 11"/>
          <p:cNvSpPr/>
          <p:nvPr/>
        </p:nvSpPr>
        <p:spPr>
          <a:xfrm flipV="1">
            <a:off x="-4190" y="3178175"/>
            <a:ext cx="1595615"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34" name="Slide Number"/>
          <p:cNvSpPr txBox="1">
            <a:spLocks noGrp="1"/>
          </p:cNvSpPr>
          <p:nvPr>
            <p:ph type="sldNum" sz="quarter" idx="2"/>
          </p:nvPr>
        </p:nvSpPr>
        <p:spPr>
          <a:xfrm>
            <a:off x="925908" y="3228582"/>
            <a:ext cx="385673" cy="396239"/>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Quote with Caption">
    <p:spTree>
      <p:nvGrpSpPr>
        <p:cNvPr id="1" name=""/>
        <p:cNvGrpSpPr/>
        <p:nvPr/>
      </p:nvGrpSpPr>
      <p:grpSpPr>
        <a:xfrm>
          <a:off x="0" y="0"/>
          <a:ext cx="0" cy="0"/>
          <a:chOff x="0" y="0"/>
          <a:chExt cx="0" cy="0"/>
        </a:xfrm>
      </p:grpSpPr>
      <p:grpSp>
        <p:nvGrpSpPr>
          <p:cNvPr id="253" name="Group 22"/>
          <p:cNvGrpSpPr/>
          <p:nvPr/>
        </p:nvGrpSpPr>
        <p:grpSpPr>
          <a:xfrm>
            <a:off x="-1" y="228600"/>
            <a:ext cx="2851521" cy="6638630"/>
            <a:chOff x="-1" y="0"/>
            <a:chExt cx="2851519" cy="6638629"/>
          </a:xfrm>
        </p:grpSpPr>
        <p:sp>
          <p:nvSpPr>
            <p:cNvPr id="241"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42"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43"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44"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45"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46"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47"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48"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49"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50"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51"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52"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grpSp>
        <p:nvGrpSpPr>
          <p:cNvPr id="266" name="Group 9"/>
          <p:cNvGrpSpPr/>
          <p:nvPr/>
        </p:nvGrpSpPr>
        <p:grpSpPr>
          <a:xfrm>
            <a:off x="27220" y="-788"/>
            <a:ext cx="2356677" cy="6854044"/>
            <a:chOff x="0" y="0"/>
            <a:chExt cx="2356675" cy="6854042"/>
          </a:xfrm>
        </p:grpSpPr>
        <p:sp>
          <p:nvSpPr>
            <p:cNvPr id="254"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55"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56"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57"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58"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59" name="Freeform 32"/>
            <p:cNvSpPr/>
            <p:nvPr/>
          </p:nvSpPr>
          <p:spPr>
            <a:xfrm>
              <a:off x="1084453" y="6572387"/>
              <a:ext cx="134121" cy="281655"/>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60"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61"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62"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63"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64"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65" name="Freeform 38"/>
            <p:cNvSpPr/>
            <p:nvPr/>
          </p:nvSpPr>
          <p:spPr>
            <a:xfrm>
              <a:off x="979074" y="6323307"/>
              <a:ext cx="210762" cy="530734"/>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sp>
        <p:nvSpPr>
          <p:cNvPr id="267" name="Rectangle 6"/>
          <p:cNvSpPr/>
          <p:nvPr/>
        </p:nvSpPr>
        <p:spPr>
          <a:xfrm>
            <a:off x="-2" y="0"/>
            <a:ext cx="182884" cy="6858000"/>
          </a:xfrm>
          <a:prstGeom prst="rect">
            <a:avLst/>
          </a:prstGeom>
          <a:solidFill>
            <a:srgbClr val="632E62"/>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68" name="Title Text"/>
          <p:cNvSpPr txBox="1">
            <a:spLocks noGrp="1"/>
          </p:cNvSpPr>
          <p:nvPr>
            <p:ph type="title" hasCustomPrompt="1"/>
          </p:nvPr>
        </p:nvSpPr>
        <p:spPr>
          <a:xfrm>
            <a:off x="2849947" y="609600"/>
            <a:ext cx="8393929" cy="2895600"/>
          </a:xfrm>
          <a:prstGeom prst="rect">
            <a:avLst/>
          </a:prstGeom>
        </p:spPr>
        <p:txBody>
          <a:bodyPr anchor="ctr"/>
          <a:lstStyle>
            <a:lvl1pPr>
              <a:defRPr sz="4800"/>
            </a:lvl1pPr>
          </a:lstStyle>
          <a:p>
            <a:r>
              <a:t>Title Text</a:t>
            </a:r>
          </a:p>
        </p:txBody>
      </p:sp>
      <p:sp>
        <p:nvSpPr>
          <p:cNvPr id="269" name="Body Level One…"/>
          <p:cNvSpPr txBox="1">
            <a:spLocks noGrp="1"/>
          </p:cNvSpPr>
          <p:nvPr>
            <p:ph type="body" sz="quarter" idx="1" hasCustomPrompt="1"/>
          </p:nvPr>
        </p:nvSpPr>
        <p:spPr>
          <a:xfrm>
            <a:off x="3275012" y="3505200"/>
            <a:ext cx="7536555" cy="381000"/>
          </a:xfrm>
          <a:prstGeom prst="rect">
            <a:avLst/>
          </a:prstGeom>
        </p:spPr>
        <p:txBody>
          <a:bodyPr anchor="ctr"/>
          <a:lstStyle>
            <a:lvl1pPr marL="0" indent="0">
              <a:buClrTx/>
              <a:buSzTx/>
              <a:buFontTx/>
              <a:buNone/>
              <a:defRPr sz="1600">
                <a:solidFill>
                  <a:srgbClr val="808080"/>
                </a:solidFill>
              </a:defRPr>
            </a:lvl1pPr>
            <a:lvl2pPr marL="0" indent="0">
              <a:buClrTx/>
              <a:buSzTx/>
              <a:buFontTx/>
              <a:buNone/>
              <a:defRPr sz="1600">
                <a:solidFill>
                  <a:srgbClr val="808080"/>
                </a:solidFill>
              </a:defRPr>
            </a:lvl2pPr>
            <a:lvl3pPr marL="0" indent="0">
              <a:buClrTx/>
              <a:buSzTx/>
              <a:buFontTx/>
              <a:buNone/>
              <a:defRPr sz="1600">
                <a:solidFill>
                  <a:srgbClr val="808080"/>
                </a:solidFill>
              </a:defRPr>
            </a:lvl3pPr>
            <a:lvl4pPr marL="0" indent="0">
              <a:buClrTx/>
              <a:buSzTx/>
              <a:buFontTx/>
              <a:buNone/>
              <a:defRPr sz="1600">
                <a:solidFill>
                  <a:srgbClr val="808080"/>
                </a:solidFill>
              </a:defRPr>
            </a:lvl4pPr>
            <a:lvl5pPr marL="0" indent="0">
              <a:buClrTx/>
              <a:buSzTx/>
              <a:buFontTx/>
              <a:buNone/>
              <a:defRPr sz="16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270" name="Text Placeholder 2"/>
          <p:cNvSpPr>
            <a:spLocks noGrp="1"/>
          </p:cNvSpPr>
          <p:nvPr>
            <p:ph type="body" sz="quarter" idx="21"/>
          </p:nvPr>
        </p:nvSpPr>
        <p:spPr>
          <a:xfrm>
            <a:off x="2589210" y="4354045"/>
            <a:ext cx="8915401" cy="1555866"/>
          </a:xfrm>
          <a:prstGeom prst="rect">
            <a:avLst/>
          </a:prstGeom>
        </p:spPr>
        <p:txBody>
          <a:bodyPr anchor="ctr"/>
          <a:lstStyle/>
          <a:p/>
        </p:txBody>
      </p:sp>
      <p:sp>
        <p:nvSpPr>
          <p:cNvPr id="271" name="Freeform 11"/>
          <p:cNvSpPr/>
          <p:nvPr/>
        </p:nvSpPr>
        <p:spPr>
          <a:xfrm flipV="1">
            <a:off x="-4190" y="3178175"/>
            <a:ext cx="1595615"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72" name="TextBox 13"/>
          <p:cNvSpPr txBox="1"/>
          <p:nvPr/>
        </p:nvSpPr>
        <p:spPr>
          <a:xfrm>
            <a:off x="2513371" y="327093"/>
            <a:ext cx="518162" cy="1226600"/>
          </a:xfrm>
          <a:prstGeom prst="rect">
            <a:avLst/>
          </a:prstGeom>
          <a:ln w="12700">
            <a:miter lim="400000"/>
          </a:ln>
        </p:spPr>
        <p:txBody>
          <a:bodyPr lIns="45718" tIns="45718" rIns="45718" bIns="45718" anchor="ctr">
            <a:spAutoFit/>
          </a:bodyPr>
          <a:lstStyle>
            <a:lvl1pPr>
              <a:defRPr sz="8000">
                <a:solidFill>
                  <a:schemeClr val="accent1"/>
                </a:solidFill>
                <a:latin typeface="Arial" panose="020B0604020202020204"/>
                <a:ea typeface="Arial" panose="020B0604020202020204"/>
                <a:cs typeface="Arial" panose="020B0604020202020204"/>
                <a:sym typeface="Arial" panose="020B0604020202020204"/>
              </a:defRPr>
            </a:lvl1pPr>
          </a:lstStyle>
          <a:p>
            <a:r>
              <a:t>“</a:t>
            </a:r>
          </a:p>
        </p:txBody>
      </p:sp>
      <p:sp>
        <p:nvSpPr>
          <p:cNvPr id="273" name="TextBox 14"/>
          <p:cNvSpPr txBox="1"/>
          <p:nvPr/>
        </p:nvSpPr>
        <p:spPr>
          <a:xfrm>
            <a:off x="11160570" y="2584393"/>
            <a:ext cx="518162" cy="1226601"/>
          </a:xfrm>
          <a:prstGeom prst="rect">
            <a:avLst/>
          </a:prstGeom>
          <a:ln w="12700">
            <a:miter lim="400000"/>
          </a:ln>
        </p:spPr>
        <p:txBody>
          <a:bodyPr lIns="45718" tIns="45718" rIns="45718" bIns="45718" anchor="ctr">
            <a:spAutoFit/>
          </a:bodyPr>
          <a:lstStyle>
            <a:lvl1pPr>
              <a:defRPr sz="8000">
                <a:solidFill>
                  <a:schemeClr val="accent1"/>
                </a:solidFill>
                <a:latin typeface="Arial" panose="020B0604020202020204"/>
                <a:ea typeface="Arial" panose="020B0604020202020204"/>
                <a:cs typeface="Arial" panose="020B0604020202020204"/>
                <a:sym typeface="Arial" panose="020B0604020202020204"/>
              </a:defRPr>
            </a:lvl1pPr>
          </a:lstStyle>
          <a:p>
            <a:r>
              <a:t>”</a:t>
            </a:r>
          </a:p>
        </p:txBody>
      </p:sp>
      <p:sp>
        <p:nvSpPr>
          <p:cNvPr id="274" name="Slide Number"/>
          <p:cNvSpPr txBox="1">
            <a:spLocks noGrp="1"/>
          </p:cNvSpPr>
          <p:nvPr>
            <p:ph type="sldNum" sz="quarter" idx="2"/>
          </p:nvPr>
        </p:nvSpPr>
        <p:spPr>
          <a:xfrm>
            <a:off x="925908" y="3228582"/>
            <a:ext cx="385673" cy="396239"/>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p:cSld name="Name Card">
    <p:spTree>
      <p:nvGrpSpPr>
        <p:cNvPr id="1" name=""/>
        <p:cNvGrpSpPr/>
        <p:nvPr/>
      </p:nvGrpSpPr>
      <p:grpSpPr>
        <a:xfrm>
          <a:off x="0" y="0"/>
          <a:ext cx="0" cy="0"/>
          <a:chOff x="0" y="0"/>
          <a:chExt cx="0" cy="0"/>
        </a:xfrm>
      </p:grpSpPr>
      <p:grpSp>
        <p:nvGrpSpPr>
          <p:cNvPr id="293" name="Group 22"/>
          <p:cNvGrpSpPr/>
          <p:nvPr/>
        </p:nvGrpSpPr>
        <p:grpSpPr>
          <a:xfrm>
            <a:off x="-1" y="228600"/>
            <a:ext cx="2851521" cy="6638630"/>
            <a:chOff x="-1" y="0"/>
            <a:chExt cx="2851519" cy="6638629"/>
          </a:xfrm>
        </p:grpSpPr>
        <p:sp>
          <p:nvSpPr>
            <p:cNvPr id="281"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82"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83"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84"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85"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86"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87"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88"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89"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90"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91"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92"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grpSp>
        <p:nvGrpSpPr>
          <p:cNvPr id="306" name="Group 9"/>
          <p:cNvGrpSpPr/>
          <p:nvPr/>
        </p:nvGrpSpPr>
        <p:grpSpPr>
          <a:xfrm>
            <a:off x="27220" y="-788"/>
            <a:ext cx="2356677" cy="6854044"/>
            <a:chOff x="0" y="0"/>
            <a:chExt cx="2356675" cy="6854042"/>
          </a:xfrm>
        </p:grpSpPr>
        <p:sp>
          <p:nvSpPr>
            <p:cNvPr id="294"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95"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96"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97"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98"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99" name="Freeform 32"/>
            <p:cNvSpPr/>
            <p:nvPr/>
          </p:nvSpPr>
          <p:spPr>
            <a:xfrm>
              <a:off x="1084453" y="6572387"/>
              <a:ext cx="134121" cy="281655"/>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00"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01"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02"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03"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04"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05" name="Freeform 38"/>
            <p:cNvSpPr/>
            <p:nvPr/>
          </p:nvSpPr>
          <p:spPr>
            <a:xfrm>
              <a:off x="979074" y="6323307"/>
              <a:ext cx="210762" cy="530734"/>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sp>
        <p:nvSpPr>
          <p:cNvPr id="307" name="Rectangle 6"/>
          <p:cNvSpPr/>
          <p:nvPr/>
        </p:nvSpPr>
        <p:spPr>
          <a:xfrm>
            <a:off x="-2" y="0"/>
            <a:ext cx="182884" cy="6858000"/>
          </a:xfrm>
          <a:prstGeom prst="rect">
            <a:avLst/>
          </a:prstGeom>
          <a:solidFill>
            <a:srgbClr val="632E62"/>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08" name="Title Text"/>
          <p:cNvSpPr txBox="1">
            <a:spLocks noGrp="1"/>
          </p:cNvSpPr>
          <p:nvPr>
            <p:ph type="title" hasCustomPrompt="1"/>
          </p:nvPr>
        </p:nvSpPr>
        <p:spPr>
          <a:xfrm>
            <a:off x="2589213" y="2438400"/>
            <a:ext cx="8915401" cy="2724845"/>
          </a:xfrm>
          <a:prstGeom prst="rect">
            <a:avLst/>
          </a:prstGeom>
        </p:spPr>
        <p:txBody>
          <a:bodyPr anchor="b"/>
          <a:lstStyle>
            <a:lvl1pPr>
              <a:defRPr sz="4800"/>
            </a:lvl1pPr>
          </a:lstStyle>
          <a:p>
            <a:r>
              <a:t>Title Text</a:t>
            </a:r>
          </a:p>
        </p:txBody>
      </p:sp>
      <p:sp>
        <p:nvSpPr>
          <p:cNvPr id="309" name="Body Level One…"/>
          <p:cNvSpPr txBox="1">
            <a:spLocks noGrp="1"/>
          </p:cNvSpPr>
          <p:nvPr>
            <p:ph type="body" sz="quarter" idx="1" hasCustomPrompt="1"/>
          </p:nvPr>
        </p:nvSpPr>
        <p:spPr>
          <a:xfrm>
            <a:off x="2589213" y="5181600"/>
            <a:ext cx="8915401" cy="729622"/>
          </a:xfrm>
          <a:prstGeom prst="rect">
            <a:avLst/>
          </a:prstGeom>
        </p:spPr>
        <p:txBody>
          <a:bodyPr/>
          <a:lstStyle>
            <a:lvl1pPr marL="0" indent="0">
              <a:buClrTx/>
              <a:buSzTx/>
              <a:buFontTx/>
              <a:buNone/>
              <a:defRPr>
                <a:solidFill>
                  <a:srgbClr val="595959"/>
                </a:solidFill>
              </a:defRPr>
            </a:lvl1pPr>
            <a:lvl2pPr>
              <a:buClrTx/>
              <a:buFontTx/>
              <a:defRPr>
                <a:solidFill>
                  <a:srgbClr val="595959"/>
                </a:solidFill>
              </a:defRPr>
            </a:lvl2pPr>
            <a:lvl3pPr>
              <a:buClrTx/>
              <a:buFontTx/>
              <a:defRPr>
                <a:solidFill>
                  <a:srgbClr val="595959"/>
                </a:solidFill>
              </a:defRPr>
            </a:lvl3pPr>
            <a:lvl4pPr>
              <a:buClrTx/>
              <a:buFontTx/>
              <a:defRPr>
                <a:solidFill>
                  <a:srgbClr val="595959"/>
                </a:solidFill>
              </a:defRPr>
            </a:lvl4pPr>
            <a:lvl5pPr>
              <a:buClrTx/>
              <a:buFontTx/>
              <a:defRPr>
                <a:solidFill>
                  <a:srgbClr val="595959"/>
                </a:solidFill>
              </a:defRPr>
            </a:lvl5pPr>
          </a:lstStyle>
          <a:p>
            <a:r>
              <a:t>Body Level One</a:t>
            </a:r>
          </a:p>
          <a:p>
            <a:pPr lvl="1"/>
            <a:r>
              <a:t>Body Level Two</a:t>
            </a:r>
          </a:p>
          <a:p>
            <a:pPr lvl="2"/>
            <a:r>
              <a:t>Body Level Three</a:t>
            </a:r>
          </a:p>
          <a:p>
            <a:pPr lvl="3"/>
            <a:r>
              <a:t>Body Level Four</a:t>
            </a:r>
          </a:p>
          <a:p>
            <a:pPr lvl="4"/>
            <a:r>
              <a:t>Body Level Five</a:t>
            </a:r>
          </a:p>
        </p:txBody>
      </p:sp>
      <p:sp>
        <p:nvSpPr>
          <p:cNvPr id="310" name="Freeform 11"/>
          <p:cNvSpPr/>
          <p:nvPr/>
        </p:nvSpPr>
        <p:spPr>
          <a:xfrm flipV="1">
            <a:off x="-4190" y="4911725"/>
            <a:ext cx="1595615"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11" name="Slide Number"/>
          <p:cNvSpPr txBox="1">
            <a:spLocks noGrp="1"/>
          </p:cNvSpPr>
          <p:nvPr>
            <p:ph type="sldNum" sz="quarter" idx="2"/>
          </p:nvPr>
        </p:nvSpPr>
        <p:spPr>
          <a:xfrm>
            <a:off x="925908" y="4967530"/>
            <a:ext cx="385673" cy="396239"/>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p:cSld name="Quote Name Card">
    <p:spTree>
      <p:nvGrpSpPr>
        <p:cNvPr id="1" name=""/>
        <p:cNvGrpSpPr/>
        <p:nvPr/>
      </p:nvGrpSpPr>
      <p:grpSpPr>
        <a:xfrm>
          <a:off x="0" y="0"/>
          <a:ext cx="0" cy="0"/>
          <a:chOff x="0" y="0"/>
          <a:chExt cx="0" cy="0"/>
        </a:xfrm>
      </p:grpSpPr>
      <p:grpSp>
        <p:nvGrpSpPr>
          <p:cNvPr id="330" name="Group 22"/>
          <p:cNvGrpSpPr/>
          <p:nvPr/>
        </p:nvGrpSpPr>
        <p:grpSpPr>
          <a:xfrm>
            <a:off x="-1" y="228600"/>
            <a:ext cx="2851521" cy="6638630"/>
            <a:chOff x="-1" y="0"/>
            <a:chExt cx="2851519" cy="6638629"/>
          </a:xfrm>
        </p:grpSpPr>
        <p:sp>
          <p:nvSpPr>
            <p:cNvPr id="318"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19"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20"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21"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22"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23"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24"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25"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26"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27"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28"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29"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grpSp>
        <p:nvGrpSpPr>
          <p:cNvPr id="343" name="Group 9"/>
          <p:cNvGrpSpPr/>
          <p:nvPr/>
        </p:nvGrpSpPr>
        <p:grpSpPr>
          <a:xfrm>
            <a:off x="27220" y="-788"/>
            <a:ext cx="2356677" cy="6854044"/>
            <a:chOff x="0" y="0"/>
            <a:chExt cx="2356675" cy="6854042"/>
          </a:xfrm>
        </p:grpSpPr>
        <p:sp>
          <p:nvSpPr>
            <p:cNvPr id="331"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32"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33"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34"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35"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36" name="Freeform 32"/>
            <p:cNvSpPr/>
            <p:nvPr/>
          </p:nvSpPr>
          <p:spPr>
            <a:xfrm>
              <a:off x="1084453" y="6572387"/>
              <a:ext cx="134121" cy="281655"/>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37"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38"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39"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40"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41"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42" name="Freeform 38"/>
            <p:cNvSpPr/>
            <p:nvPr/>
          </p:nvSpPr>
          <p:spPr>
            <a:xfrm>
              <a:off x="979074" y="6323307"/>
              <a:ext cx="210762" cy="530734"/>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sp>
        <p:nvSpPr>
          <p:cNvPr id="344" name="Rectangle 6"/>
          <p:cNvSpPr/>
          <p:nvPr/>
        </p:nvSpPr>
        <p:spPr>
          <a:xfrm>
            <a:off x="-2" y="0"/>
            <a:ext cx="182884" cy="6858000"/>
          </a:xfrm>
          <a:prstGeom prst="rect">
            <a:avLst/>
          </a:prstGeom>
          <a:solidFill>
            <a:srgbClr val="632E62"/>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45" name="Title Text"/>
          <p:cNvSpPr txBox="1">
            <a:spLocks noGrp="1"/>
          </p:cNvSpPr>
          <p:nvPr>
            <p:ph type="title" hasCustomPrompt="1"/>
          </p:nvPr>
        </p:nvSpPr>
        <p:spPr>
          <a:xfrm>
            <a:off x="2849947" y="609600"/>
            <a:ext cx="8393929" cy="2895600"/>
          </a:xfrm>
          <a:prstGeom prst="rect">
            <a:avLst/>
          </a:prstGeom>
        </p:spPr>
        <p:txBody>
          <a:bodyPr anchor="ctr"/>
          <a:lstStyle>
            <a:lvl1pPr>
              <a:defRPr sz="4800"/>
            </a:lvl1pPr>
          </a:lstStyle>
          <a:p>
            <a:r>
              <a:t>Title Text</a:t>
            </a:r>
          </a:p>
        </p:txBody>
      </p:sp>
      <p:sp>
        <p:nvSpPr>
          <p:cNvPr id="346" name="Body Level One…"/>
          <p:cNvSpPr txBox="1">
            <a:spLocks noGrp="1"/>
          </p:cNvSpPr>
          <p:nvPr>
            <p:ph type="body" sz="quarter" idx="1" hasCustomPrompt="1"/>
          </p:nvPr>
        </p:nvSpPr>
        <p:spPr>
          <a:xfrm>
            <a:off x="2589210" y="4343400"/>
            <a:ext cx="8915402" cy="838200"/>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347" name="Text Placeholder 3"/>
          <p:cNvSpPr>
            <a:spLocks noGrp="1"/>
          </p:cNvSpPr>
          <p:nvPr>
            <p:ph type="body" sz="quarter" idx="21"/>
          </p:nvPr>
        </p:nvSpPr>
        <p:spPr>
          <a:xfrm>
            <a:off x="2589213" y="5181600"/>
            <a:ext cx="8915402" cy="729624"/>
          </a:xfrm>
          <a:prstGeom prst="rect">
            <a:avLst/>
          </a:prstGeom>
        </p:spPr>
        <p:txBody>
          <a:bodyPr/>
          <a:lstStyle/>
          <a:p/>
        </p:txBody>
      </p:sp>
      <p:sp>
        <p:nvSpPr>
          <p:cNvPr id="348" name="Freeform 11"/>
          <p:cNvSpPr/>
          <p:nvPr/>
        </p:nvSpPr>
        <p:spPr>
          <a:xfrm flipV="1">
            <a:off x="-4190" y="4911725"/>
            <a:ext cx="1595615"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49" name="TextBox 16"/>
          <p:cNvSpPr txBox="1"/>
          <p:nvPr/>
        </p:nvSpPr>
        <p:spPr>
          <a:xfrm>
            <a:off x="2513371" y="327093"/>
            <a:ext cx="518162" cy="1226600"/>
          </a:xfrm>
          <a:prstGeom prst="rect">
            <a:avLst/>
          </a:prstGeom>
          <a:ln w="12700">
            <a:miter lim="400000"/>
          </a:ln>
        </p:spPr>
        <p:txBody>
          <a:bodyPr lIns="45718" tIns="45718" rIns="45718" bIns="45718" anchor="ctr">
            <a:spAutoFit/>
          </a:bodyPr>
          <a:lstStyle>
            <a:lvl1pPr>
              <a:defRPr sz="8000">
                <a:solidFill>
                  <a:schemeClr val="accent1"/>
                </a:solidFill>
                <a:latin typeface="Arial" panose="020B0604020202020204"/>
                <a:ea typeface="Arial" panose="020B0604020202020204"/>
                <a:cs typeface="Arial" panose="020B0604020202020204"/>
                <a:sym typeface="Arial" panose="020B0604020202020204"/>
              </a:defRPr>
            </a:lvl1pPr>
          </a:lstStyle>
          <a:p>
            <a:r>
              <a:t>“</a:t>
            </a:r>
          </a:p>
        </p:txBody>
      </p:sp>
      <p:sp>
        <p:nvSpPr>
          <p:cNvPr id="350" name="TextBox 17"/>
          <p:cNvSpPr txBox="1"/>
          <p:nvPr/>
        </p:nvSpPr>
        <p:spPr>
          <a:xfrm>
            <a:off x="11160570" y="2584393"/>
            <a:ext cx="518162" cy="1226601"/>
          </a:xfrm>
          <a:prstGeom prst="rect">
            <a:avLst/>
          </a:prstGeom>
          <a:ln w="12700">
            <a:miter lim="400000"/>
          </a:ln>
        </p:spPr>
        <p:txBody>
          <a:bodyPr lIns="45718" tIns="45718" rIns="45718" bIns="45718" anchor="ctr">
            <a:spAutoFit/>
          </a:bodyPr>
          <a:lstStyle>
            <a:lvl1pPr>
              <a:defRPr sz="8000">
                <a:solidFill>
                  <a:schemeClr val="accent1"/>
                </a:solidFill>
                <a:latin typeface="Arial" panose="020B0604020202020204"/>
                <a:ea typeface="Arial" panose="020B0604020202020204"/>
                <a:cs typeface="Arial" panose="020B0604020202020204"/>
                <a:sym typeface="Arial" panose="020B0604020202020204"/>
              </a:defRPr>
            </a:lvl1pPr>
          </a:lstStyle>
          <a:p>
            <a:r>
              <a:t>”</a:t>
            </a:r>
          </a:p>
        </p:txBody>
      </p:sp>
      <p:sp>
        <p:nvSpPr>
          <p:cNvPr id="351" name="Slide Number"/>
          <p:cNvSpPr txBox="1">
            <a:spLocks noGrp="1"/>
          </p:cNvSpPr>
          <p:nvPr>
            <p:ph type="sldNum" sz="quarter" idx="2"/>
          </p:nvPr>
        </p:nvSpPr>
        <p:spPr>
          <a:xfrm>
            <a:off x="925908" y="4967530"/>
            <a:ext cx="385673" cy="396239"/>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True or False">
    <p:spTree>
      <p:nvGrpSpPr>
        <p:cNvPr id="1" name=""/>
        <p:cNvGrpSpPr/>
        <p:nvPr/>
      </p:nvGrpSpPr>
      <p:grpSpPr>
        <a:xfrm>
          <a:off x="0" y="0"/>
          <a:ext cx="0" cy="0"/>
          <a:chOff x="0" y="0"/>
          <a:chExt cx="0" cy="0"/>
        </a:xfrm>
      </p:grpSpPr>
      <p:grpSp>
        <p:nvGrpSpPr>
          <p:cNvPr id="370" name="Group 22"/>
          <p:cNvGrpSpPr/>
          <p:nvPr/>
        </p:nvGrpSpPr>
        <p:grpSpPr>
          <a:xfrm>
            <a:off x="-1" y="228600"/>
            <a:ext cx="2851521" cy="6638630"/>
            <a:chOff x="-1" y="0"/>
            <a:chExt cx="2851519" cy="6638629"/>
          </a:xfrm>
        </p:grpSpPr>
        <p:sp>
          <p:nvSpPr>
            <p:cNvPr id="358"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59"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60"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61"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62"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63"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64"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65"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66"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67"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68"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69"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grpSp>
        <p:nvGrpSpPr>
          <p:cNvPr id="383" name="Group 9"/>
          <p:cNvGrpSpPr/>
          <p:nvPr/>
        </p:nvGrpSpPr>
        <p:grpSpPr>
          <a:xfrm>
            <a:off x="27220" y="-788"/>
            <a:ext cx="2356677" cy="6854044"/>
            <a:chOff x="0" y="0"/>
            <a:chExt cx="2356675" cy="6854042"/>
          </a:xfrm>
        </p:grpSpPr>
        <p:sp>
          <p:nvSpPr>
            <p:cNvPr id="371"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72"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73"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74"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75"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76" name="Freeform 32"/>
            <p:cNvSpPr/>
            <p:nvPr/>
          </p:nvSpPr>
          <p:spPr>
            <a:xfrm>
              <a:off x="1084453" y="6572387"/>
              <a:ext cx="134121" cy="281655"/>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77"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78"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79"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80"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81"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82" name="Freeform 38"/>
            <p:cNvSpPr/>
            <p:nvPr/>
          </p:nvSpPr>
          <p:spPr>
            <a:xfrm>
              <a:off x="979074" y="6323307"/>
              <a:ext cx="210762" cy="530734"/>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sp>
        <p:nvSpPr>
          <p:cNvPr id="384" name="Rectangle 6"/>
          <p:cNvSpPr/>
          <p:nvPr/>
        </p:nvSpPr>
        <p:spPr>
          <a:xfrm>
            <a:off x="-2" y="0"/>
            <a:ext cx="182884" cy="6858000"/>
          </a:xfrm>
          <a:prstGeom prst="rect">
            <a:avLst/>
          </a:prstGeom>
          <a:solidFill>
            <a:srgbClr val="632E62"/>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85" name="Title Text"/>
          <p:cNvSpPr txBox="1">
            <a:spLocks noGrp="1"/>
          </p:cNvSpPr>
          <p:nvPr>
            <p:ph type="title" hasCustomPrompt="1"/>
          </p:nvPr>
        </p:nvSpPr>
        <p:spPr>
          <a:xfrm>
            <a:off x="2589210" y="627407"/>
            <a:ext cx="8915402" cy="2880020"/>
          </a:xfrm>
          <a:prstGeom prst="rect">
            <a:avLst/>
          </a:prstGeom>
        </p:spPr>
        <p:txBody>
          <a:bodyPr anchor="ctr"/>
          <a:lstStyle>
            <a:lvl1pPr>
              <a:defRPr sz="4800"/>
            </a:lvl1pPr>
          </a:lstStyle>
          <a:p>
            <a:r>
              <a:t>Title Text</a:t>
            </a:r>
          </a:p>
        </p:txBody>
      </p:sp>
      <p:sp>
        <p:nvSpPr>
          <p:cNvPr id="386" name="Body Level One…"/>
          <p:cNvSpPr txBox="1">
            <a:spLocks noGrp="1"/>
          </p:cNvSpPr>
          <p:nvPr>
            <p:ph type="body" sz="quarter" idx="1" hasCustomPrompt="1"/>
          </p:nvPr>
        </p:nvSpPr>
        <p:spPr>
          <a:xfrm>
            <a:off x="2589210" y="4343400"/>
            <a:ext cx="8915402" cy="838200"/>
          </a:xfrm>
          <a:prstGeom prst="rect">
            <a:avLst/>
          </a:prstGeom>
        </p:spPr>
        <p:txBody>
          <a:bodyPr anchor="b"/>
          <a:lstStyle>
            <a:lvl1pPr marL="0" indent="0">
              <a:buClrTx/>
              <a:buSzTx/>
              <a:buFontTx/>
              <a:buNone/>
              <a:defRPr sz="2400">
                <a:solidFill>
                  <a:schemeClr val="accent1"/>
                </a:solidFill>
              </a:defRPr>
            </a:lvl1pPr>
            <a:lvl2pPr marL="0" indent="0">
              <a:buClrTx/>
              <a:buSzTx/>
              <a:buFontTx/>
              <a:buNone/>
              <a:defRPr sz="2400">
                <a:solidFill>
                  <a:schemeClr val="accent1"/>
                </a:solidFill>
              </a:defRPr>
            </a:lvl2pPr>
            <a:lvl3pPr marL="0" indent="0">
              <a:buClrTx/>
              <a:buSzTx/>
              <a:buFontTx/>
              <a:buNone/>
              <a:defRPr sz="2400">
                <a:solidFill>
                  <a:schemeClr val="accent1"/>
                </a:solidFill>
              </a:defRPr>
            </a:lvl3pPr>
            <a:lvl4pPr marL="0" indent="0">
              <a:buClrTx/>
              <a:buSzTx/>
              <a:buFontTx/>
              <a:buNone/>
              <a:defRPr sz="2400">
                <a:solidFill>
                  <a:schemeClr val="accent1"/>
                </a:solidFill>
              </a:defRPr>
            </a:lvl4pPr>
            <a:lvl5pPr marL="0" indent="0">
              <a:buClrTx/>
              <a:buSzTx/>
              <a:buFont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387" name="Text Placeholder 3"/>
          <p:cNvSpPr>
            <a:spLocks noGrp="1"/>
          </p:cNvSpPr>
          <p:nvPr>
            <p:ph type="body" sz="quarter" idx="21"/>
          </p:nvPr>
        </p:nvSpPr>
        <p:spPr>
          <a:xfrm>
            <a:off x="2589213" y="5181600"/>
            <a:ext cx="8915402" cy="729624"/>
          </a:xfrm>
          <a:prstGeom prst="rect">
            <a:avLst/>
          </a:prstGeom>
        </p:spPr>
        <p:txBody>
          <a:bodyPr/>
          <a:lstStyle/>
          <a:p/>
        </p:txBody>
      </p:sp>
      <p:sp>
        <p:nvSpPr>
          <p:cNvPr id="388" name="Freeform 11"/>
          <p:cNvSpPr/>
          <p:nvPr/>
        </p:nvSpPr>
        <p:spPr>
          <a:xfrm flipV="1">
            <a:off x="-4190" y="4911725"/>
            <a:ext cx="1595615"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89" name="Slide Number"/>
          <p:cNvSpPr txBox="1">
            <a:spLocks noGrp="1"/>
          </p:cNvSpPr>
          <p:nvPr>
            <p:ph type="sldNum" sz="quarter" idx="2"/>
          </p:nvPr>
        </p:nvSpPr>
        <p:spPr>
          <a:xfrm>
            <a:off x="925908" y="4967530"/>
            <a:ext cx="385673" cy="396239"/>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76" name="Title Text"/>
          <p:cNvSpPr txBox="1">
            <a:spLocks noGrp="1"/>
          </p:cNvSpPr>
          <p:nvPr>
            <p:ph type="title" hasCustomPrompt="1"/>
          </p:nvPr>
        </p:nvSpPr>
        <p:spPr>
          <a:xfrm>
            <a:off x="2592925" y="624110"/>
            <a:ext cx="8911688" cy="1280892"/>
          </a:xfrm>
          <a:prstGeom prst="rect">
            <a:avLst/>
          </a:prstGeom>
        </p:spPr>
        <p:txBody>
          <a:bodyPr/>
          <a:lstStyle/>
          <a:p>
            <a:r>
              <a:t>Title Text</a:t>
            </a:r>
          </a:p>
        </p:txBody>
      </p:sp>
      <p:sp>
        <p:nvSpPr>
          <p:cNvPr id="77" name="Body Level One…"/>
          <p:cNvSpPr txBox="1">
            <a:spLocks noGrp="1"/>
          </p:cNvSpPr>
          <p:nvPr>
            <p:ph type="body" idx="1" hasCustomPrompt="1"/>
          </p:nvPr>
        </p:nvSpPr>
        <p:spPr>
          <a:xfrm>
            <a:off x="2589210" y="2133600"/>
            <a:ext cx="8915402" cy="377762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Section Header">
    <p:spTree>
      <p:nvGrpSpPr>
        <p:cNvPr id="1" name=""/>
        <p:cNvGrpSpPr/>
        <p:nvPr/>
      </p:nvGrpSpPr>
      <p:grpSpPr>
        <a:xfrm>
          <a:off x="0" y="0"/>
          <a:ext cx="0" cy="0"/>
          <a:chOff x="0" y="0"/>
          <a:chExt cx="0" cy="0"/>
        </a:xfrm>
      </p:grpSpPr>
      <p:grpSp>
        <p:nvGrpSpPr>
          <p:cNvPr id="97" name="Group 22"/>
          <p:cNvGrpSpPr/>
          <p:nvPr/>
        </p:nvGrpSpPr>
        <p:grpSpPr>
          <a:xfrm>
            <a:off x="-1" y="228600"/>
            <a:ext cx="2851521" cy="6638630"/>
            <a:chOff x="-1" y="0"/>
            <a:chExt cx="2851519" cy="6638629"/>
          </a:xfrm>
        </p:grpSpPr>
        <p:sp>
          <p:nvSpPr>
            <p:cNvPr id="85"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86"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87"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88"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89"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90"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91"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92"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93"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94"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95"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96"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grpSp>
        <p:nvGrpSpPr>
          <p:cNvPr id="110" name="Group 9"/>
          <p:cNvGrpSpPr/>
          <p:nvPr/>
        </p:nvGrpSpPr>
        <p:grpSpPr>
          <a:xfrm>
            <a:off x="27220" y="-788"/>
            <a:ext cx="2356677" cy="6854044"/>
            <a:chOff x="0" y="0"/>
            <a:chExt cx="2356675" cy="6854042"/>
          </a:xfrm>
        </p:grpSpPr>
        <p:sp>
          <p:nvSpPr>
            <p:cNvPr id="98"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99"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0"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1"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2"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3" name="Freeform 32"/>
            <p:cNvSpPr/>
            <p:nvPr/>
          </p:nvSpPr>
          <p:spPr>
            <a:xfrm>
              <a:off x="1084453" y="6572387"/>
              <a:ext cx="134121" cy="281655"/>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4"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5"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6"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7"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8"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9" name="Freeform 38"/>
            <p:cNvSpPr/>
            <p:nvPr/>
          </p:nvSpPr>
          <p:spPr>
            <a:xfrm>
              <a:off x="979074" y="6323307"/>
              <a:ext cx="210762" cy="530734"/>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sp>
        <p:nvSpPr>
          <p:cNvPr id="111" name="Rectangle 6"/>
          <p:cNvSpPr/>
          <p:nvPr/>
        </p:nvSpPr>
        <p:spPr>
          <a:xfrm>
            <a:off x="-2" y="0"/>
            <a:ext cx="182884" cy="6858000"/>
          </a:xfrm>
          <a:prstGeom prst="rect">
            <a:avLst/>
          </a:prstGeom>
          <a:solidFill>
            <a:srgbClr val="632E62"/>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12" name="Title Text"/>
          <p:cNvSpPr txBox="1">
            <a:spLocks noGrp="1"/>
          </p:cNvSpPr>
          <p:nvPr>
            <p:ph type="title" hasCustomPrompt="1"/>
          </p:nvPr>
        </p:nvSpPr>
        <p:spPr>
          <a:xfrm>
            <a:off x="2589210" y="2058748"/>
            <a:ext cx="8915402" cy="1468802"/>
          </a:xfrm>
          <a:prstGeom prst="rect">
            <a:avLst/>
          </a:prstGeom>
        </p:spPr>
        <p:txBody>
          <a:bodyPr anchor="b"/>
          <a:lstStyle>
            <a:lvl1pPr>
              <a:defRPr sz="4000"/>
            </a:lvl1pPr>
          </a:lstStyle>
          <a:p>
            <a:r>
              <a:t>Title Text</a:t>
            </a:r>
          </a:p>
        </p:txBody>
      </p:sp>
      <p:sp>
        <p:nvSpPr>
          <p:cNvPr id="113" name="Body Level One…"/>
          <p:cNvSpPr txBox="1">
            <a:spLocks noGrp="1"/>
          </p:cNvSpPr>
          <p:nvPr>
            <p:ph type="body" sz="quarter" idx="1" hasCustomPrompt="1"/>
          </p:nvPr>
        </p:nvSpPr>
        <p:spPr>
          <a:xfrm>
            <a:off x="2589210" y="3530129"/>
            <a:ext cx="8915402" cy="860402"/>
          </a:xfrm>
          <a:prstGeom prst="rect">
            <a:avLst/>
          </a:prstGeom>
        </p:spPr>
        <p:txBody>
          <a:bodyPr/>
          <a:lstStyle>
            <a:lvl1pPr marL="0" indent="0">
              <a:buClrTx/>
              <a:buSzTx/>
              <a:buFontTx/>
              <a:buNone/>
              <a:defRPr sz="2000">
                <a:solidFill>
                  <a:srgbClr val="595959"/>
                </a:solidFill>
              </a:defRPr>
            </a:lvl1pPr>
            <a:lvl2pPr marL="0" indent="0">
              <a:buClrTx/>
              <a:buSzTx/>
              <a:buFontTx/>
              <a:buNone/>
              <a:defRPr sz="2000">
                <a:solidFill>
                  <a:srgbClr val="595959"/>
                </a:solidFill>
              </a:defRPr>
            </a:lvl2pPr>
            <a:lvl3pPr marL="0" indent="0">
              <a:buClrTx/>
              <a:buSzTx/>
              <a:buFontTx/>
              <a:buNone/>
              <a:defRPr sz="2000">
                <a:solidFill>
                  <a:srgbClr val="595959"/>
                </a:solidFill>
              </a:defRPr>
            </a:lvl3pPr>
            <a:lvl4pPr marL="0" indent="0">
              <a:buClrTx/>
              <a:buSzTx/>
              <a:buFontTx/>
              <a:buNone/>
              <a:defRPr sz="2000">
                <a:solidFill>
                  <a:srgbClr val="595959"/>
                </a:solidFill>
              </a:defRPr>
            </a:lvl4pPr>
            <a:lvl5pPr marL="0" indent="0">
              <a:buClrTx/>
              <a:buSzTx/>
              <a:buFontTx/>
              <a:buNone/>
              <a:defRPr sz="2000">
                <a:solidFill>
                  <a:srgbClr val="595959"/>
                </a:solidFill>
              </a:defRPr>
            </a:lvl5pPr>
          </a:lstStyle>
          <a:p>
            <a:r>
              <a:t>Body Level One</a:t>
            </a:r>
          </a:p>
          <a:p>
            <a:pPr lvl="1"/>
            <a:r>
              <a:t>Body Level Two</a:t>
            </a:r>
          </a:p>
          <a:p>
            <a:pPr lvl="2"/>
            <a:r>
              <a:t>Body Level Three</a:t>
            </a:r>
          </a:p>
          <a:p>
            <a:pPr lvl="3"/>
            <a:r>
              <a:t>Body Level Four</a:t>
            </a:r>
          </a:p>
          <a:p>
            <a:pPr lvl="4"/>
            <a:r>
              <a:t>Body Level Five</a:t>
            </a:r>
          </a:p>
        </p:txBody>
      </p:sp>
      <p:sp>
        <p:nvSpPr>
          <p:cNvPr id="114" name="Freeform 11"/>
          <p:cNvSpPr/>
          <p:nvPr/>
        </p:nvSpPr>
        <p:spPr>
          <a:xfrm flipV="1">
            <a:off x="-4190" y="3178175"/>
            <a:ext cx="1595615"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15" name="Slide Number"/>
          <p:cNvSpPr txBox="1">
            <a:spLocks noGrp="1"/>
          </p:cNvSpPr>
          <p:nvPr>
            <p:ph type="sldNum" sz="quarter" idx="2"/>
          </p:nvPr>
        </p:nvSpPr>
        <p:spPr>
          <a:xfrm>
            <a:off x="925908" y="3228582"/>
            <a:ext cx="385673" cy="396239"/>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22" name="Title Text"/>
          <p:cNvSpPr txBox="1">
            <a:spLocks noGrp="1"/>
          </p:cNvSpPr>
          <p:nvPr>
            <p:ph type="title" hasCustomPrompt="1"/>
          </p:nvPr>
        </p:nvSpPr>
        <p:spPr>
          <a:prstGeom prst="rect">
            <a:avLst/>
          </a:prstGeom>
        </p:spPr>
        <p:txBody>
          <a:bodyPr/>
          <a:lstStyle/>
          <a:p>
            <a:r>
              <a:t>Title Text</a:t>
            </a:r>
          </a:p>
        </p:txBody>
      </p:sp>
      <p:sp>
        <p:nvSpPr>
          <p:cNvPr id="123" name="Body Level One…"/>
          <p:cNvSpPr txBox="1">
            <a:spLocks noGrp="1"/>
          </p:cNvSpPr>
          <p:nvPr>
            <p:ph type="body" sz="quarter" idx="1" hasCustomPrompt="1"/>
          </p:nvPr>
        </p:nvSpPr>
        <p:spPr>
          <a:xfrm>
            <a:off x="2589210" y="2133600"/>
            <a:ext cx="4313866" cy="377762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4"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131" name="Title Text"/>
          <p:cNvSpPr txBox="1">
            <a:spLocks noGrp="1"/>
          </p:cNvSpPr>
          <p:nvPr>
            <p:ph type="title" hasCustomPrompt="1"/>
          </p:nvPr>
        </p:nvSpPr>
        <p:spPr>
          <a:prstGeom prst="rect">
            <a:avLst/>
          </a:prstGeom>
        </p:spPr>
        <p:txBody>
          <a:bodyPr/>
          <a:lstStyle/>
          <a:p>
            <a:r>
              <a:t>Title Text</a:t>
            </a:r>
          </a:p>
        </p:txBody>
      </p:sp>
      <p:sp>
        <p:nvSpPr>
          <p:cNvPr id="132" name="Body Level One…"/>
          <p:cNvSpPr txBox="1">
            <a:spLocks noGrp="1"/>
          </p:cNvSpPr>
          <p:nvPr>
            <p:ph type="body" sz="quarter" idx="1" hasCustomPrompt="1"/>
          </p:nvPr>
        </p:nvSpPr>
        <p:spPr>
          <a:xfrm>
            <a:off x="2939371" y="1972703"/>
            <a:ext cx="3992734" cy="576264"/>
          </a:xfrm>
          <a:prstGeom prst="rect">
            <a:avLst/>
          </a:prstGeom>
        </p:spPr>
        <p:txBody>
          <a:bodyPr anchor="b"/>
          <a:lstStyle>
            <a:lvl1pPr marL="0" indent="0">
              <a:buClrTx/>
              <a:buSzTx/>
              <a:buFontTx/>
              <a:buNone/>
              <a:defRPr sz="2400"/>
            </a:lvl1pPr>
            <a:lvl2pPr marL="0" indent="0">
              <a:buClrTx/>
              <a:buSzTx/>
              <a:buFontTx/>
              <a:buNone/>
              <a:defRPr sz="2400"/>
            </a:lvl2pPr>
            <a:lvl3pPr marL="0" indent="0">
              <a:buClrTx/>
              <a:buSzTx/>
              <a:buFontTx/>
              <a:buNone/>
              <a:defRPr sz="2400"/>
            </a:lvl3pPr>
            <a:lvl4pPr marL="0" indent="0">
              <a:buClrTx/>
              <a:buSzTx/>
              <a:buFontTx/>
              <a:buNone/>
              <a:defRPr sz="2400"/>
            </a:lvl4pPr>
            <a:lvl5pPr marL="0" indent="0">
              <a:buClrTx/>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3" name="Text Placeholder 4"/>
          <p:cNvSpPr>
            <a:spLocks noGrp="1"/>
          </p:cNvSpPr>
          <p:nvPr>
            <p:ph type="body" sz="quarter" idx="21"/>
          </p:nvPr>
        </p:nvSpPr>
        <p:spPr>
          <a:xfrm>
            <a:off x="7506627" y="1969473"/>
            <a:ext cx="3999001" cy="576264"/>
          </a:xfrm>
          <a:prstGeom prst="rect">
            <a:avLst/>
          </a:prstGeom>
        </p:spPr>
        <p:txBody>
          <a:bodyPr anchor="b"/>
          <a:lstStyle/>
          <a:p/>
        </p:txBody>
      </p:sp>
      <p:sp>
        <p:nvSpPr>
          <p:cNvPr id="134"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141" name="Title Text"/>
          <p:cNvSpPr txBox="1">
            <a:spLocks noGrp="1"/>
          </p:cNvSpPr>
          <p:nvPr>
            <p:ph type="title" hasCustomPrompt="1"/>
          </p:nvPr>
        </p:nvSpPr>
        <p:spPr>
          <a:prstGeom prst="rect">
            <a:avLst/>
          </a:prstGeom>
        </p:spPr>
        <p:txBody>
          <a:bodyPr/>
          <a:lstStyle/>
          <a:p>
            <a:r>
              <a:t>Title Text</a:t>
            </a:r>
          </a:p>
        </p:txBody>
      </p:sp>
      <p:sp>
        <p:nvSpPr>
          <p:cNvPr id="142"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9"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56" name="Title Text"/>
          <p:cNvSpPr txBox="1">
            <a:spLocks noGrp="1"/>
          </p:cNvSpPr>
          <p:nvPr>
            <p:ph type="title" hasCustomPrompt="1"/>
          </p:nvPr>
        </p:nvSpPr>
        <p:spPr>
          <a:xfrm>
            <a:off x="2589210" y="446087"/>
            <a:ext cx="3505201" cy="976313"/>
          </a:xfrm>
          <a:prstGeom prst="rect">
            <a:avLst/>
          </a:prstGeom>
        </p:spPr>
        <p:txBody>
          <a:bodyPr anchor="b"/>
          <a:lstStyle>
            <a:lvl1pPr>
              <a:defRPr sz="2000"/>
            </a:lvl1pPr>
          </a:lstStyle>
          <a:p>
            <a:r>
              <a:t>Title Text</a:t>
            </a:r>
          </a:p>
        </p:txBody>
      </p:sp>
      <p:sp>
        <p:nvSpPr>
          <p:cNvPr id="157" name="Body Level One…"/>
          <p:cNvSpPr txBox="1">
            <a:spLocks noGrp="1"/>
          </p:cNvSpPr>
          <p:nvPr>
            <p:ph type="body" sz="half" idx="1" hasCustomPrompt="1"/>
          </p:nvPr>
        </p:nvSpPr>
        <p:spPr>
          <a:xfrm>
            <a:off x="6323012" y="446087"/>
            <a:ext cx="5181602" cy="5414965"/>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58" name="Text Placeholder 3"/>
          <p:cNvSpPr>
            <a:spLocks noGrp="1"/>
          </p:cNvSpPr>
          <p:nvPr>
            <p:ph type="body" sz="quarter" idx="21"/>
          </p:nvPr>
        </p:nvSpPr>
        <p:spPr>
          <a:xfrm>
            <a:off x="2589210" y="1598611"/>
            <a:ext cx="3505200" cy="4262439"/>
          </a:xfrm>
          <a:prstGeom prst="rect">
            <a:avLst/>
          </a:prstGeom>
        </p:spPr>
        <p:txBody>
          <a:bodyPr/>
          <a:lstStyle/>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Picture with Caption">
    <p:spTree>
      <p:nvGrpSpPr>
        <p:cNvPr id="1" name=""/>
        <p:cNvGrpSpPr/>
        <p:nvPr/>
      </p:nvGrpSpPr>
      <p:grpSpPr>
        <a:xfrm>
          <a:off x="0" y="0"/>
          <a:ext cx="0" cy="0"/>
          <a:chOff x="0" y="0"/>
          <a:chExt cx="0" cy="0"/>
        </a:xfrm>
      </p:grpSpPr>
      <p:grpSp>
        <p:nvGrpSpPr>
          <p:cNvPr id="178" name="Group 22"/>
          <p:cNvGrpSpPr/>
          <p:nvPr/>
        </p:nvGrpSpPr>
        <p:grpSpPr>
          <a:xfrm>
            <a:off x="-1" y="228600"/>
            <a:ext cx="2851521" cy="6638630"/>
            <a:chOff x="-1" y="0"/>
            <a:chExt cx="2851519" cy="6638629"/>
          </a:xfrm>
        </p:grpSpPr>
        <p:sp>
          <p:nvSpPr>
            <p:cNvPr id="166"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67"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68"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69"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70"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71"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72"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73"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74"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75"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76"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77"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grpSp>
        <p:nvGrpSpPr>
          <p:cNvPr id="191" name="Group 9"/>
          <p:cNvGrpSpPr/>
          <p:nvPr/>
        </p:nvGrpSpPr>
        <p:grpSpPr>
          <a:xfrm>
            <a:off x="27220" y="-788"/>
            <a:ext cx="2356677" cy="6854044"/>
            <a:chOff x="0" y="0"/>
            <a:chExt cx="2356675" cy="6854042"/>
          </a:xfrm>
        </p:grpSpPr>
        <p:sp>
          <p:nvSpPr>
            <p:cNvPr id="179"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80"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81"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82"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83"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84" name="Freeform 32"/>
            <p:cNvSpPr/>
            <p:nvPr/>
          </p:nvSpPr>
          <p:spPr>
            <a:xfrm>
              <a:off x="1084453" y="6572387"/>
              <a:ext cx="134121" cy="281655"/>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85"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86"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87"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88"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89"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90" name="Freeform 38"/>
            <p:cNvSpPr/>
            <p:nvPr/>
          </p:nvSpPr>
          <p:spPr>
            <a:xfrm>
              <a:off x="979074" y="6323307"/>
              <a:ext cx="210762" cy="530734"/>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sp>
        <p:nvSpPr>
          <p:cNvPr id="192" name="Rectangle 6"/>
          <p:cNvSpPr/>
          <p:nvPr/>
        </p:nvSpPr>
        <p:spPr>
          <a:xfrm>
            <a:off x="-2" y="0"/>
            <a:ext cx="182884" cy="6858000"/>
          </a:xfrm>
          <a:prstGeom prst="rect">
            <a:avLst/>
          </a:prstGeom>
          <a:solidFill>
            <a:srgbClr val="632E62"/>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93" name="Title Text"/>
          <p:cNvSpPr txBox="1">
            <a:spLocks noGrp="1"/>
          </p:cNvSpPr>
          <p:nvPr>
            <p:ph type="title" hasCustomPrompt="1"/>
          </p:nvPr>
        </p:nvSpPr>
        <p:spPr>
          <a:xfrm>
            <a:off x="2589213" y="4800600"/>
            <a:ext cx="8915401" cy="566738"/>
          </a:xfrm>
          <a:prstGeom prst="rect">
            <a:avLst/>
          </a:prstGeom>
        </p:spPr>
        <p:txBody>
          <a:bodyPr anchor="b"/>
          <a:lstStyle>
            <a:lvl1pPr>
              <a:defRPr sz="2400"/>
            </a:lvl1pPr>
          </a:lstStyle>
          <a:p>
            <a:r>
              <a:t>Title Text</a:t>
            </a:r>
          </a:p>
        </p:txBody>
      </p:sp>
      <p:sp>
        <p:nvSpPr>
          <p:cNvPr id="194" name="Picture Placeholder 2"/>
          <p:cNvSpPr>
            <a:spLocks noGrp="1"/>
          </p:cNvSpPr>
          <p:nvPr>
            <p:ph type="pic" idx="21"/>
          </p:nvPr>
        </p:nvSpPr>
        <p:spPr>
          <a:xfrm>
            <a:off x="2589210" y="634965"/>
            <a:ext cx="8915402" cy="3854971"/>
          </a:xfrm>
          <a:prstGeom prst="rect">
            <a:avLst/>
          </a:prstGeom>
        </p:spPr>
        <p:txBody>
          <a:bodyPr lIns="91439" tIns="45719" rIns="91439" bIns="45719">
            <a:noAutofit/>
          </a:bodyPr>
          <a:lstStyle/>
          <a:p/>
        </p:txBody>
      </p:sp>
      <p:sp>
        <p:nvSpPr>
          <p:cNvPr id="195" name="Body Level One…"/>
          <p:cNvSpPr txBox="1">
            <a:spLocks noGrp="1"/>
          </p:cNvSpPr>
          <p:nvPr>
            <p:ph type="body" sz="quarter" idx="1" hasCustomPrompt="1"/>
          </p:nvPr>
        </p:nvSpPr>
        <p:spPr>
          <a:xfrm>
            <a:off x="2589213" y="5367337"/>
            <a:ext cx="8915401" cy="493714"/>
          </a:xfrm>
          <a:prstGeom prst="rect">
            <a:avLst/>
          </a:prstGeom>
        </p:spPr>
        <p:txBody>
          <a:bodyPr/>
          <a:lstStyle>
            <a:lvl1pPr marL="0" indent="0">
              <a:buClrTx/>
              <a:buSzTx/>
              <a:buFontTx/>
              <a:buNone/>
              <a:defRPr sz="1200"/>
            </a:lvl1pPr>
            <a:lvl2pPr marL="0" indent="0">
              <a:buClrTx/>
              <a:buSzTx/>
              <a:buFontTx/>
              <a:buNone/>
              <a:defRPr sz="1200"/>
            </a:lvl2pPr>
            <a:lvl3pPr marL="0" indent="0">
              <a:buClrTx/>
              <a:buSzTx/>
              <a:buFontTx/>
              <a:buNone/>
              <a:defRPr sz="1200"/>
            </a:lvl3pPr>
            <a:lvl4pPr marL="0" indent="0">
              <a:buClrTx/>
              <a:buSzTx/>
              <a:buFontTx/>
              <a:buNone/>
              <a:defRPr sz="1200"/>
            </a:lvl4pPr>
            <a:lvl5pPr marL="0" indent="0">
              <a:buClrTx/>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196" name="Freeform 11"/>
          <p:cNvSpPr/>
          <p:nvPr/>
        </p:nvSpPr>
        <p:spPr>
          <a:xfrm flipV="1">
            <a:off x="-4190" y="4911725"/>
            <a:ext cx="1595615"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97" name="Slide Number"/>
          <p:cNvSpPr txBox="1">
            <a:spLocks noGrp="1"/>
          </p:cNvSpPr>
          <p:nvPr>
            <p:ph type="sldNum" sz="quarter" idx="2"/>
          </p:nvPr>
        </p:nvSpPr>
        <p:spPr>
          <a:xfrm>
            <a:off x="925908" y="4967530"/>
            <a:ext cx="385673" cy="396239"/>
          </a:xfrm>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E4DDE6"/>
            </a:gs>
          </a:gsLst>
          <a:path path="circle">
            <a:fillToRect l="50000" t="50000" r="50000" b="50000"/>
          </a:path>
        </a:gradFill>
        <a:effectLst/>
      </p:bgPr>
    </p:bg>
    <p:spTree>
      <p:nvGrpSpPr>
        <p:cNvPr id="1" name=""/>
        <p:cNvGrpSpPr/>
        <p:nvPr/>
      </p:nvGrpSpPr>
      <p:grpSpPr>
        <a:xfrm>
          <a:off x="0" y="0"/>
          <a:ext cx="0" cy="0"/>
          <a:chOff x="0" y="0"/>
          <a:chExt cx="0" cy="0"/>
        </a:xfrm>
      </p:grpSpPr>
      <p:grpSp>
        <p:nvGrpSpPr>
          <p:cNvPr id="14" name="Group 22"/>
          <p:cNvGrpSpPr/>
          <p:nvPr/>
        </p:nvGrpSpPr>
        <p:grpSpPr>
          <a:xfrm>
            <a:off x="-1" y="228600"/>
            <a:ext cx="2851521" cy="6638630"/>
            <a:chOff x="-1" y="0"/>
            <a:chExt cx="2851519" cy="6638629"/>
          </a:xfrm>
        </p:grpSpPr>
        <p:sp>
          <p:nvSpPr>
            <p:cNvPr id="2" name="Freeform 11"/>
            <p:cNvSpPr/>
            <p:nvPr/>
          </p:nvSpPr>
          <p:spPr>
            <a:xfrm>
              <a:off x="-2" y="2346443"/>
              <a:ext cx="100645" cy="6262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636" y="18582"/>
                    <a:pt x="18655" y="15724"/>
                    <a:pt x="16691" y="12706"/>
                  </a:cubicBezTo>
                  <a:cubicBezTo>
                    <a:pt x="10800" y="8576"/>
                    <a:pt x="5891" y="4288"/>
                    <a:pt x="0" y="0"/>
                  </a:cubicBezTo>
                  <a:cubicBezTo>
                    <a:pt x="0" y="5559"/>
                    <a:pt x="0" y="5559"/>
                    <a:pt x="0" y="5559"/>
                  </a:cubicBezTo>
                  <a:cubicBezTo>
                    <a:pt x="5891" y="10165"/>
                    <a:pt x="12764" y="14929"/>
                    <a:pt x="19636" y="19694"/>
                  </a:cubicBezTo>
                  <a:cubicBezTo>
                    <a:pt x="19636" y="20329"/>
                    <a:pt x="20618" y="20965"/>
                    <a:pt x="21600"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 name="Freeform 12"/>
            <p:cNvSpPr/>
            <p:nvPr/>
          </p:nvSpPr>
          <p:spPr>
            <a:xfrm>
              <a:off x="128598" y="2927929"/>
              <a:ext cx="646719" cy="2322217"/>
            </a:xfrm>
            <a:custGeom>
              <a:avLst/>
              <a:gdLst/>
              <a:ahLst/>
              <a:cxnLst>
                <a:cxn ang="0">
                  <a:pos x="wd2" y="hd2"/>
                </a:cxn>
                <a:cxn ang="5400000">
                  <a:pos x="wd2" y="hd2"/>
                </a:cxn>
                <a:cxn ang="10800000">
                  <a:pos x="wd2" y="hd2"/>
                </a:cxn>
                <a:cxn ang="16200000">
                  <a:pos x="wd2" y="hd2"/>
                </a:cxn>
              </a:cxnLst>
              <a:rect l="0" t="0" r="r" b="b"/>
              <a:pathLst>
                <a:path w="21600" h="21600" extrusionOk="0">
                  <a:moveTo>
                    <a:pt x="13269" y="15000"/>
                  </a:moveTo>
                  <a:cubicBezTo>
                    <a:pt x="15891" y="17229"/>
                    <a:pt x="18514" y="19414"/>
                    <a:pt x="21446" y="21600"/>
                  </a:cubicBezTo>
                  <a:cubicBezTo>
                    <a:pt x="21446" y="21214"/>
                    <a:pt x="21446" y="20871"/>
                    <a:pt x="21600" y="20486"/>
                  </a:cubicBezTo>
                  <a:cubicBezTo>
                    <a:pt x="19131" y="18643"/>
                    <a:pt x="16817" y="16757"/>
                    <a:pt x="14657" y="14871"/>
                  </a:cubicBezTo>
                  <a:cubicBezTo>
                    <a:pt x="8949" y="9986"/>
                    <a:pt x="4166" y="5014"/>
                    <a:pt x="0" y="0"/>
                  </a:cubicBezTo>
                  <a:cubicBezTo>
                    <a:pt x="309" y="857"/>
                    <a:pt x="617" y="1757"/>
                    <a:pt x="926" y="2614"/>
                  </a:cubicBezTo>
                  <a:cubicBezTo>
                    <a:pt x="4629" y="6771"/>
                    <a:pt x="8640" y="10929"/>
                    <a:pt x="13269" y="150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4" name="Freeform 13"/>
            <p:cNvSpPr/>
            <p:nvPr/>
          </p:nvSpPr>
          <p:spPr>
            <a:xfrm>
              <a:off x="806998" y="5218460"/>
              <a:ext cx="609444" cy="1420168"/>
            </a:xfrm>
            <a:custGeom>
              <a:avLst/>
              <a:gdLst/>
              <a:ahLst/>
              <a:cxnLst>
                <a:cxn ang="0">
                  <a:pos x="wd2" y="hd2"/>
                </a:cxn>
                <a:cxn ang="5400000">
                  <a:pos x="wd2" y="hd2"/>
                </a:cxn>
                <a:cxn ang="10800000">
                  <a:pos x="wd2" y="hd2"/>
                </a:cxn>
                <a:cxn ang="16200000">
                  <a:pos x="wd2" y="hd2"/>
                </a:cxn>
              </a:cxnLst>
              <a:rect l="0" t="0" r="r" b="b"/>
              <a:pathLst>
                <a:path w="21600" h="21600" extrusionOk="0">
                  <a:moveTo>
                    <a:pt x="1309" y="1543"/>
                  </a:moveTo>
                  <a:cubicBezTo>
                    <a:pt x="818" y="1052"/>
                    <a:pt x="327" y="561"/>
                    <a:pt x="0" y="0"/>
                  </a:cubicBezTo>
                  <a:cubicBezTo>
                    <a:pt x="0" y="701"/>
                    <a:pt x="0" y="1332"/>
                    <a:pt x="0" y="2034"/>
                  </a:cubicBezTo>
                  <a:cubicBezTo>
                    <a:pt x="3436" y="5961"/>
                    <a:pt x="7200" y="9818"/>
                    <a:pt x="11127" y="13605"/>
                  </a:cubicBezTo>
                  <a:cubicBezTo>
                    <a:pt x="13909" y="16270"/>
                    <a:pt x="17018" y="18935"/>
                    <a:pt x="20127" y="21600"/>
                  </a:cubicBezTo>
                  <a:cubicBezTo>
                    <a:pt x="21600" y="21600"/>
                    <a:pt x="21600" y="21600"/>
                    <a:pt x="21600" y="21600"/>
                  </a:cubicBezTo>
                  <a:cubicBezTo>
                    <a:pt x="18491" y="18865"/>
                    <a:pt x="15382" y="16130"/>
                    <a:pt x="12600" y="13325"/>
                  </a:cubicBezTo>
                  <a:cubicBezTo>
                    <a:pt x="8509" y="9468"/>
                    <a:pt x="4745" y="5540"/>
                    <a:pt x="1309" y="1543"/>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5" name="Freeform 14"/>
            <p:cNvSpPr/>
            <p:nvPr/>
          </p:nvSpPr>
          <p:spPr>
            <a:xfrm>
              <a:off x="959824" y="6275199"/>
              <a:ext cx="171466" cy="363431"/>
            </a:xfrm>
            <a:custGeom>
              <a:avLst/>
              <a:gdLst/>
              <a:ahLst/>
              <a:cxnLst>
                <a:cxn ang="0">
                  <a:pos x="wd2" y="hd2"/>
                </a:cxn>
                <a:cxn ang="5400000">
                  <a:pos x="wd2" y="hd2"/>
                </a:cxn>
                <a:cxn ang="10800000">
                  <a:pos x="wd2" y="hd2"/>
                </a:cxn>
                <a:cxn ang="16200000">
                  <a:pos x="wd2" y="hd2"/>
                </a:cxn>
              </a:cxnLst>
              <a:rect l="0" t="0" r="r" b="b"/>
              <a:pathLst>
                <a:path w="21600" h="21600" extrusionOk="0">
                  <a:moveTo>
                    <a:pt x="16346" y="21600"/>
                  </a:moveTo>
                  <a:cubicBezTo>
                    <a:pt x="21600" y="21600"/>
                    <a:pt x="21600" y="21600"/>
                    <a:pt x="21600" y="21600"/>
                  </a:cubicBezTo>
                  <a:cubicBezTo>
                    <a:pt x="14011" y="14491"/>
                    <a:pt x="7005" y="7382"/>
                    <a:pt x="0" y="0"/>
                  </a:cubicBezTo>
                  <a:cubicBezTo>
                    <a:pt x="4670" y="7382"/>
                    <a:pt x="9924" y="14491"/>
                    <a:pt x="16346" y="216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6" name="Freeform 15"/>
            <p:cNvSpPr/>
            <p:nvPr/>
          </p:nvSpPr>
          <p:spPr>
            <a:xfrm>
              <a:off x="100640" y="2972659"/>
              <a:ext cx="821911" cy="3328634"/>
            </a:xfrm>
            <a:custGeom>
              <a:avLst/>
              <a:gdLst/>
              <a:ahLst/>
              <a:cxnLst>
                <a:cxn ang="0">
                  <a:pos x="wd2" y="hd2"/>
                </a:cxn>
                <a:cxn ang="5400000">
                  <a:pos x="wd2" y="hd2"/>
                </a:cxn>
                <a:cxn ang="10800000">
                  <a:pos x="wd2" y="hd2"/>
                </a:cxn>
                <a:cxn ang="16200000">
                  <a:pos x="wd2" y="hd2"/>
                </a:cxn>
              </a:cxnLst>
              <a:rect l="0" t="0" r="r" b="b"/>
              <a:pathLst>
                <a:path w="21600" h="21600" extrusionOk="0">
                  <a:moveTo>
                    <a:pt x="19658" y="19745"/>
                  </a:moveTo>
                  <a:cubicBezTo>
                    <a:pt x="17596" y="18489"/>
                    <a:pt x="15775" y="17232"/>
                    <a:pt x="14076" y="15976"/>
                  </a:cubicBezTo>
                  <a:cubicBezTo>
                    <a:pt x="10193" y="13074"/>
                    <a:pt x="7160" y="10082"/>
                    <a:pt x="4854" y="7060"/>
                  </a:cubicBezTo>
                  <a:cubicBezTo>
                    <a:pt x="3519" y="5235"/>
                    <a:pt x="2427" y="3381"/>
                    <a:pt x="1456" y="1526"/>
                  </a:cubicBezTo>
                  <a:cubicBezTo>
                    <a:pt x="971" y="1017"/>
                    <a:pt x="485" y="509"/>
                    <a:pt x="0" y="0"/>
                  </a:cubicBezTo>
                  <a:cubicBezTo>
                    <a:pt x="971" y="2363"/>
                    <a:pt x="2306" y="4757"/>
                    <a:pt x="4004" y="7090"/>
                  </a:cubicBezTo>
                  <a:cubicBezTo>
                    <a:pt x="6189" y="10142"/>
                    <a:pt x="9222" y="13134"/>
                    <a:pt x="12984" y="16065"/>
                  </a:cubicBezTo>
                  <a:cubicBezTo>
                    <a:pt x="14926" y="17531"/>
                    <a:pt x="17110" y="18967"/>
                    <a:pt x="19416" y="20373"/>
                  </a:cubicBezTo>
                  <a:cubicBezTo>
                    <a:pt x="20144" y="20792"/>
                    <a:pt x="20872" y="21181"/>
                    <a:pt x="21600" y="21600"/>
                  </a:cubicBezTo>
                  <a:cubicBezTo>
                    <a:pt x="21357" y="21450"/>
                    <a:pt x="21236" y="21331"/>
                    <a:pt x="21115" y="21181"/>
                  </a:cubicBezTo>
                  <a:cubicBezTo>
                    <a:pt x="20508" y="20702"/>
                    <a:pt x="20022" y="20224"/>
                    <a:pt x="19658" y="19745"/>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7" name="Freeform 16"/>
            <p:cNvSpPr/>
            <p:nvPr/>
          </p:nvSpPr>
          <p:spPr>
            <a:xfrm>
              <a:off x="26124" y="0"/>
              <a:ext cx="102476" cy="2927931"/>
            </a:xfrm>
            <a:custGeom>
              <a:avLst/>
              <a:gdLst/>
              <a:ahLst/>
              <a:cxnLst>
                <a:cxn ang="0">
                  <a:pos x="wd2" y="hd2"/>
                </a:cxn>
                <a:cxn ang="5400000">
                  <a:pos x="wd2" y="hd2"/>
                </a:cxn>
                <a:cxn ang="10800000">
                  <a:pos x="wd2" y="hd2"/>
                </a:cxn>
                <a:cxn ang="16200000">
                  <a:pos x="wd2" y="hd2"/>
                </a:cxn>
              </a:cxnLst>
              <a:rect l="0" t="0" r="r" b="b"/>
              <a:pathLst>
                <a:path w="20835" h="21600" extrusionOk="0">
                  <a:moveTo>
                    <a:pt x="9565" y="19627"/>
                  </a:moveTo>
                  <a:cubicBezTo>
                    <a:pt x="10505" y="19763"/>
                    <a:pt x="10505" y="19899"/>
                    <a:pt x="10505" y="20035"/>
                  </a:cubicBezTo>
                  <a:cubicBezTo>
                    <a:pt x="13322" y="20511"/>
                    <a:pt x="17078" y="20988"/>
                    <a:pt x="19896" y="21498"/>
                  </a:cubicBezTo>
                  <a:cubicBezTo>
                    <a:pt x="19896" y="21532"/>
                    <a:pt x="19896" y="21566"/>
                    <a:pt x="20835" y="21600"/>
                  </a:cubicBezTo>
                  <a:cubicBezTo>
                    <a:pt x="18957" y="20920"/>
                    <a:pt x="17078" y="20273"/>
                    <a:pt x="15200" y="19593"/>
                  </a:cubicBezTo>
                  <a:cubicBezTo>
                    <a:pt x="7687" y="16123"/>
                    <a:pt x="3931" y="12654"/>
                    <a:pt x="3931" y="9150"/>
                  </a:cubicBezTo>
                  <a:cubicBezTo>
                    <a:pt x="4870" y="6089"/>
                    <a:pt x="7687" y="3061"/>
                    <a:pt x="13322" y="0"/>
                  </a:cubicBezTo>
                  <a:cubicBezTo>
                    <a:pt x="10505" y="0"/>
                    <a:pt x="10505" y="0"/>
                    <a:pt x="10505" y="0"/>
                  </a:cubicBezTo>
                  <a:cubicBezTo>
                    <a:pt x="3931" y="3027"/>
                    <a:pt x="1113" y="6089"/>
                    <a:pt x="174" y="9150"/>
                  </a:cubicBezTo>
                  <a:cubicBezTo>
                    <a:pt x="-765" y="12654"/>
                    <a:pt x="2052" y="16123"/>
                    <a:pt x="9565" y="19627"/>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8" name="Freeform 17"/>
            <p:cNvSpPr/>
            <p:nvPr/>
          </p:nvSpPr>
          <p:spPr>
            <a:xfrm>
              <a:off x="78276" y="2715463"/>
              <a:ext cx="78279" cy="4938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2541" y="3836"/>
                    <a:pt x="3812" y="7469"/>
                    <a:pt x="6353" y="11305"/>
                  </a:cubicBezTo>
                  <a:cubicBezTo>
                    <a:pt x="11435" y="14736"/>
                    <a:pt x="16518" y="18168"/>
                    <a:pt x="21600" y="21600"/>
                  </a:cubicBezTo>
                  <a:cubicBezTo>
                    <a:pt x="19059" y="17563"/>
                    <a:pt x="16518" y="13323"/>
                    <a:pt x="13976" y="9286"/>
                  </a:cubicBezTo>
                  <a:cubicBezTo>
                    <a:pt x="12706" y="9084"/>
                    <a:pt x="12706" y="8882"/>
                    <a:pt x="12706" y="8680"/>
                  </a:cubicBezTo>
                  <a:cubicBezTo>
                    <a:pt x="8894" y="5652"/>
                    <a:pt x="3812" y="2826"/>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9" name="Freeform 18"/>
            <p:cNvSpPr/>
            <p:nvPr/>
          </p:nvSpPr>
          <p:spPr>
            <a:xfrm>
              <a:off x="769723" y="5250144"/>
              <a:ext cx="190103" cy="102505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3016"/>
                    <a:pt x="1054" y="6032"/>
                    <a:pt x="2634" y="9049"/>
                  </a:cubicBezTo>
                  <a:cubicBezTo>
                    <a:pt x="4215" y="11384"/>
                    <a:pt x="6322" y="13816"/>
                    <a:pt x="8956" y="16151"/>
                  </a:cubicBezTo>
                  <a:cubicBezTo>
                    <a:pt x="10010" y="16735"/>
                    <a:pt x="11590" y="17319"/>
                    <a:pt x="12644" y="17903"/>
                  </a:cubicBezTo>
                  <a:cubicBezTo>
                    <a:pt x="15805" y="19168"/>
                    <a:pt x="18439" y="20335"/>
                    <a:pt x="21600" y="21600"/>
                  </a:cubicBezTo>
                  <a:cubicBezTo>
                    <a:pt x="21073" y="21308"/>
                    <a:pt x="20546" y="20919"/>
                    <a:pt x="20020" y="20627"/>
                  </a:cubicBezTo>
                  <a:cubicBezTo>
                    <a:pt x="13698" y="16735"/>
                    <a:pt x="9483" y="12843"/>
                    <a:pt x="6849" y="8951"/>
                  </a:cubicBezTo>
                  <a:cubicBezTo>
                    <a:pt x="5795" y="6616"/>
                    <a:pt x="4741" y="4378"/>
                    <a:pt x="4215" y="2141"/>
                  </a:cubicBezTo>
                  <a:cubicBezTo>
                    <a:pt x="4215" y="2043"/>
                    <a:pt x="3688" y="1946"/>
                    <a:pt x="3688" y="1751"/>
                  </a:cubicBezTo>
                  <a:cubicBezTo>
                    <a:pt x="2634" y="1168"/>
                    <a:pt x="1054" y="584"/>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0" name="Freeform 19"/>
            <p:cNvSpPr/>
            <p:nvPr/>
          </p:nvSpPr>
          <p:spPr>
            <a:xfrm>
              <a:off x="775314" y="1170426"/>
              <a:ext cx="2076205" cy="4048036"/>
            </a:xfrm>
            <a:custGeom>
              <a:avLst/>
              <a:gdLst/>
              <a:ahLst/>
              <a:cxnLst>
                <a:cxn ang="0">
                  <a:pos x="wd2" y="hd2"/>
                </a:cxn>
                <a:cxn ang="5400000">
                  <a:pos x="wd2" y="hd2"/>
                </a:cxn>
                <a:cxn ang="10800000">
                  <a:pos x="wd2" y="hd2"/>
                </a:cxn>
                <a:cxn ang="16200000">
                  <a:pos x="wd2" y="hd2"/>
                </a:cxn>
              </a:cxnLst>
              <a:rect l="0" t="0" r="r" b="b"/>
              <a:pathLst>
                <a:path w="21600" h="21600" extrusionOk="0">
                  <a:moveTo>
                    <a:pt x="336" y="21010"/>
                  </a:moveTo>
                  <a:cubicBezTo>
                    <a:pt x="480" y="18992"/>
                    <a:pt x="1248" y="17000"/>
                    <a:pt x="2400" y="15081"/>
                  </a:cubicBezTo>
                  <a:cubicBezTo>
                    <a:pt x="3600" y="13162"/>
                    <a:pt x="5232" y="11317"/>
                    <a:pt x="7152" y="9545"/>
                  </a:cubicBezTo>
                  <a:cubicBezTo>
                    <a:pt x="9072" y="7774"/>
                    <a:pt x="11280" y="6101"/>
                    <a:pt x="13680" y="4502"/>
                  </a:cubicBezTo>
                  <a:cubicBezTo>
                    <a:pt x="14880" y="3715"/>
                    <a:pt x="16176" y="2928"/>
                    <a:pt x="17472" y="2190"/>
                  </a:cubicBezTo>
                  <a:cubicBezTo>
                    <a:pt x="18144" y="1821"/>
                    <a:pt x="18816" y="1427"/>
                    <a:pt x="19488" y="1082"/>
                  </a:cubicBezTo>
                  <a:cubicBezTo>
                    <a:pt x="20208" y="713"/>
                    <a:pt x="20880" y="369"/>
                    <a:pt x="21600" y="25"/>
                  </a:cubicBezTo>
                  <a:cubicBezTo>
                    <a:pt x="21600" y="0"/>
                    <a:pt x="21600" y="0"/>
                    <a:pt x="21600" y="0"/>
                  </a:cubicBezTo>
                  <a:cubicBezTo>
                    <a:pt x="20832" y="344"/>
                    <a:pt x="20160" y="689"/>
                    <a:pt x="19440" y="1058"/>
                  </a:cubicBezTo>
                  <a:cubicBezTo>
                    <a:pt x="18768" y="1402"/>
                    <a:pt x="18096" y="1771"/>
                    <a:pt x="17424" y="2165"/>
                  </a:cubicBezTo>
                  <a:cubicBezTo>
                    <a:pt x="16080" y="2903"/>
                    <a:pt x="14784" y="3666"/>
                    <a:pt x="13584" y="4453"/>
                  </a:cubicBezTo>
                  <a:cubicBezTo>
                    <a:pt x="11136" y="6052"/>
                    <a:pt x="8880" y="7725"/>
                    <a:pt x="6960" y="9496"/>
                  </a:cubicBezTo>
                  <a:cubicBezTo>
                    <a:pt x="4992" y="11243"/>
                    <a:pt x="3360" y="13113"/>
                    <a:pt x="2160" y="15031"/>
                  </a:cubicBezTo>
                  <a:cubicBezTo>
                    <a:pt x="912" y="16975"/>
                    <a:pt x="144" y="18968"/>
                    <a:pt x="0" y="21010"/>
                  </a:cubicBezTo>
                  <a:cubicBezTo>
                    <a:pt x="0" y="21059"/>
                    <a:pt x="0" y="21083"/>
                    <a:pt x="0" y="21133"/>
                  </a:cubicBezTo>
                  <a:cubicBezTo>
                    <a:pt x="96" y="21280"/>
                    <a:pt x="192" y="21452"/>
                    <a:pt x="336" y="21600"/>
                  </a:cubicBezTo>
                  <a:cubicBezTo>
                    <a:pt x="336" y="21403"/>
                    <a:pt x="336" y="21206"/>
                    <a:pt x="336" y="2101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1" name="Freeform 20"/>
            <p:cNvSpPr/>
            <p:nvPr/>
          </p:nvSpPr>
          <p:spPr>
            <a:xfrm>
              <a:off x="922549" y="6301291"/>
              <a:ext cx="162148" cy="3373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101"/>
                    <a:pt x="9874" y="14499"/>
                    <a:pt x="16046" y="21600"/>
                  </a:cubicBezTo>
                  <a:cubicBezTo>
                    <a:pt x="21600" y="21600"/>
                    <a:pt x="21600" y="21600"/>
                    <a:pt x="21600" y="21600"/>
                  </a:cubicBezTo>
                  <a:cubicBezTo>
                    <a:pt x="14194" y="14499"/>
                    <a:pt x="6789" y="7101"/>
                    <a:pt x="0" y="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2" name="Freeform 21"/>
            <p:cNvSpPr/>
            <p:nvPr/>
          </p:nvSpPr>
          <p:spPr>
            <a:xfrm>
              <a:off x="769723" y="5130865"/>
              <a:ext cx="37277" cy="221787"/>
            </a:xfrm>
            <a:custGeom>
              <a:avLst/>
              <a:gdLst/>
              <a:ahLst/>
              <a:cxnLst>
                <a:cxn ang="0">
                  <a:pos x="wd2" y="hd2"/>
                </a:cxn>
                <a:cxn ang="5400000">
                  <a:pos x="wd2" y="hd2"/>
                </a:cxn>
                <a:cxn ang="10800000">
                  <a:pos x="wd2" y="hd2"/>
                </a:cxn>
                <a:cxn ang="16200000">
                  <a:pos x="wd2" y="hd2"/>
                </a:cxn>
              </a:cxnLst>
              <a:rect l="0" t="0" r="r" b="b"/>
              <a:pathLst>
                <a:path w="21600" h="21600" extrusionOk="0">
                  <a:moveTo>
                    <a:pt x="18900" y="19800"/>
                  </a:moveTo>
                  <a:cubicBezTo>
                    <a:pt x="18900" y="20700"/>
                    <a:pt x="21600" y="21150"/>
                    <a:pt x="21600" y="21600"/>
                  </a:cubicBezTo>
                  <a:cubicBezTo>
                    <a:pt x="21600" y="17100"/>
                    <a:pt x="21600" y="13050"/>
                    <a:pt x="21600" y="8550"/>
                  </a:cubicBezTo>
                  <a:cubicBezTo>
                    <a:pt x="13500" y="5850"/>
                    <a:pt x="8100" y="2700"/>
                    <a:pt x="2700" y="0"/>
                  </a:cubicBezTo>
                  <a:cubicBezTo>
                    <a:pt x="0" y="4050"/>
                    <a:pt x="0" y="7650"/>
                    <a:pt x="0" y="11700"/>
                  </a:cubicBezTo>
                  <a:cubicBezTo>
                    <a:pt x="5400" y="14400"/>
                    <a:pt x="13500" y="17100"/>
                    <a:pt x="18900" y="1980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3" name="Freeform 22"/>
            <p:cNvSpPr/>
            <p:nvPr/>
          </p:nvSpPr>
          <p:spPr>
            <a:xfrm>
              <a:off x="849863" y="6016138"/>
              <a:ext cx="238560" cy="622490"/>
            </a:xfrm>
            <a:custGeom>
              <a:avLst/>
              <a:gdLst/>
              <a:ahLst/>
              <a:cxnLst>
                <a:cxn ang="0">
                  <a:pos x="wd2" y="hd2"/>
                </a:cxn>
                <a:cxn ang="5400000">
                  <a:pos x="wd2" y="hd2"/>
                </a:cxn>
                <a:cxn ang="10800000">
                  <a:pos x="wd2" y="hd2"/>
                </a:cxn>
                <a:cxn ang="16200000">
                  <a:pos x="wd2" y="hd2"/>
                </a:cxn>
              </a:cxnLst>
              <a:rect l="0" t="0" r="r" b="b"/>
              <a:pathLst>
                <a:path w="21600" h="21600" extrusionOk="0">
                  <a:moveTo>
                    <a:pt x="2908" y="2880"/>
                  </a:moveTo>
                  <a:cubicBezTo>
                    <a:pt x="2077" y="1920"/>
                    <a:pt x="831" y="960"/>
                    <a:pt x="0" y="0"/>
                  </a:cubicBezTo>
                  <a:cubicBezTo>
                    <a:pt x="1246" y="2560"/>
                    <a:pt x="2908" y="5120"/>
                    <a:pt x="4985" y="7680"/>
                  </a:cubicBezTo>
                  <a:cubicBezTo>
                    <a:pt x="5400" y="8480"/>
                    <a:pt x="5815" y="9120"/>
                    <a:pt x="6646" y="9920"/>
                  </a:cubicBezTo>
                  <a:cubicBezTo>
                    <a:pt x="11215" y="13760"/>
                    <a:pt x="16200" y="17760"/>
                    <a:pt x="21185" y="21600"/>
                  </a:cubicBezTo>
                  <a:cubicBezTo>
                    <a:pt x="21600" y="21600"/>
                    <a:pt x="21600" y="21600"/>
                    <a:pt x="21600" y="21600"/>
                  </a:cubicBezTo>
                  <a:cubicBezTo>
                    <a:pt x="17031" y="17440"/>
                    <a:pt x="13292" y="13280"/>
                    <a:pt x="9969" y="8960"/>
                  </a:cubicBezTo>
                  <a:cubicBezTo>
                    <a:pt x="7477" y="6880"/>
                    <a:pt x="5400" y="4960"/>
                    <a:pt x="2908" y="2880"/>
                  </a:cubicBezTo>
                  <a:close/>
                </a:path>
              </a:pathLst>
            </a:custGeom>
            <a:solidFill>
              <a:srgbClr val="632E62">
                <a:alpha val="20000"/>
              </a:srgbClr>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grpSp>
        <p:nvGrpSpPr>
          <p:cNvPr id="27" name="Group 9"/>
          <p:cNvGrpSpPr/>
          <p:nvPr/>
        </p:nvGrpSpPr>
        <p:grpSpPr>
          <a:xfrm>
            <a:off x="27220" y="-788"/>
            <a:ext cx="2356677" cy="6854044"/>
            <a:chOff x="0" y="0"/>
            <a:chExt cx="2356675" cy="6854042"/>
          </a:xfrm>
        </p:grpSpPr>
        <p:sp>
          <p:nvSpPr>
            <p:cNvPr id="15" name="Freeform 27"/>
            <p:cNvSpPr/>
            <p:nvPr/>
          </p:nvSpPr>
          <p:spPr>
            <a:xfrm>
              <a:off x="-1" y="-1"/>
              <a:ext cx="494329" cy="4401047"/>
            </a:xfrm>
            <a:custGeom>
              <a:avLst/>
              <a:gdLst/>
              <a:ahLst/>
              <a:cxnLst>
                <a:cxn ang="0">
                  <a:pos x="wd2" y="hd2"/>
                </a:cxn>
                <a:cxn ang="5400000">
                  <a:pos x="wd2" y="hd2"/>
                </a:cxn>
                <a:cxn ang="10800000">
                  <a:pos x="wd2" y="hd2"/>
                </a:cxn>
                <a:cxn ang="16200000">
                  <a:pos x="wd2" y="hd2"/>
                </a:cxn>
              </a:cxnLst>
              <a:rect l="0" t="0" r="r" b="b"/>
              <a:pathLst>
                <a:path w="21600" h="21600" extrusionOk="0">
                  <a:moveTo>
                    <a:pt x="1468" y="4930"/>
                  </a:moveTo>
                  <a:cubicBezTo>
                    <a:pt x="2307" y="6762"/>
                    <a:pt x="3565" y="8617"/>
                    <a:pt x="5452" y="10448"/>
                  </a:cubicBezTo>
                  <a:cubicBezTo>
                    <a:pt x="7130" y="12279"/>
                    <a:pt x="9227" y="14110"/>
                    <a:pt x="11953" y="15942"/>
                  </a:cubicBezTo>
                  <a:cubicBezTo>
                    <a:pt x="14470" y="17773"/>
                    <a:pt x="17616" y="19581"/>
                    <a:pt x="21181" y="21389"/>
                  </a:cubicBezTo>
                  <a:cubicBezTo>
                    <a:pt x="21390" y="21459"/>
                    <a:pt x="21600" y="21530"/>
                    <a:pt x="21600" y="21600"/>
                  </a:cubicBezTo>
                  <a:cubicBezTo>
                    <a:pt x="21390" y="21248"/>
                    <a:pt x="20971" y="20872"/>
                    <a:pt x="20761" y="20520"/>
                  </a:cubicBezTo>
                  <a:cubicBezTo>
                    <a:pt x="20761" y="20450"/>
                    <a:pt x="20761" y="20379"/>
                    <a:pt x="20761" y="20332"/>
                  </a:cubicBezTo>
                  <a:cubicBezTo>
                    <a:pt x="17825" y="18853"/>
                    <a:pt x="15309" y="17397"/>
                    <a:pt x="13212" y="15918"/>
                  </a:cubicBezTo>
                  <a:cubicBezTo>
                    <a:pt x="10485" y="14087"/>
                    <a:pt x="8179" y="12279"/>
                    <a:pt x="6291" y="10424"/>
                  </a:cubicBezTo>
                  <a:cubicBezTo>
                    <a:pt x="4404" y="8593"/>
                    <a:pt x="2936" y="6762"/>
                    <a:pt x="1887" y="4907"/>
                  </a:cubicBezTo>
                  <a:cubicBezTo>
                    <a:pt x="1468" y="3991"/>
                    <a:pt x="1049" y="3076"/>
                    <a:pt x="629" y="2160"/>
                  </a:cubicBezTo>
                  <a:cubicBezTo>
                    <a:pt x="419" y="1432"/>
                    <a:pt x="210" y="728"/>
                    <a:pt x="210" y="0"/>
                  </a:cubicBezTo>
                  <a:cubicBezTo>
                    <a:pt x="0" y="0"/>
                    <a:pt x="0" y="0"/>
                    <a:pt x="0" y="0"/>
                  </a:cubicBezTo>
                  <a:cubicBezTo>
                    <a:pt x="0" y="728"/>
                    <a:pt x="210" y="1432"/>
                    <a:pt x="210" y="2160"/>
                  </a:cubicBezTo>
                  <a:cubicBezTo>
                    <a:pt x="629" y="3076"/>
                    <a:pt x="839" y="3991"/>
                    <a:pt x="1468" y="49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6" name="Freeform 28"/>
            <p:cNvSpPr/>
            <p:nvPr/>
          </p:nvSpPr>
          <p:spPr>
            <a:xfrm>
              <a:off x="523067" y="4317258"/>
              <a:ext cx="423437" cy="1580700"/>
            </a:xfrm>
            <a:custGeom>
              <a:avLst/>
              <a:gdLst/>
              <a:ahLst/>
              <a:cxnLst>
                <a:cxn ang="0">
                  <a:pos x="wd2" y="hd2"/>
                </a:cxn>
                <a:cxn ang="5400000">
                  <a:pos x="wd2" y="hd2"/>
                </a:cxn>
                <a:cxn ang="10800000">
                  <a:pos x="wd2" y="hd2"/>
                </a:cxn>
                <a:cxn ang="16200000">
                  <a:pos x="wd2" y="hd2"/>
                </a:cxn>
              </a:cxnLst>
              <a:rect l="0" t="0" r="r" b="b"/>
              <a:pathLst>
                <a:path w="21600" h="21600" extrusionOk="0">
                  <a:moveTo>
                    <a:pt x="13009" y="14989"/>
                  </a:moveTo>
                  <a:cubicBezTo>
                    <a:pt x="15709" y="17215"/>
                    <a:pt x="18409" y="19440"/>
                    <a:pt x="21600" y="21600"/>
                  </a:cubicBezTo>
                  <a:cubicBezTo>
                    <a:pt x="21600" y="21142"/>
                    <a:pt x="21600" y="20618"/>
                    <a:pt x="21600" y="20160"/>
                  </a:cubicBezTo>
                  <a:cubicBezTo>
                    <a:pt x="21600" y="20095"/>
                    <a:pt x="21600" y="19964"/>
                    <a:pt x="21600" y="19898"/>
                  </a:cubicBezTo>
                  <a:cubicBezTo>
                    <a:pt x="19391" y="18196"/>
                    <a:pt x="17182" y="16495"/>
                    <a:pt x="15218" y="14793"/>
                  </a:cubicBezTo>
                  <a:cubicBezTo>
                    <a:pt x="9327" y="9949"/>
                    <a:pt x="4173" y="4975"/>
                    <a:pt x="0" y="0"/>
                  </a:cubicBezTo>
                  <a:cubicBezTo>
                    <a:pt x="491" y="1375"/>
                    <a:pt x="982" y="2749"/>
                    <a:pt x="1718" y="4124"/>
                  </a:cubicBezTo>
                  <a:cubicBezTo>
                    <a:pt x="5155" y="7789"/>
                    <a:pt x="8836" y="11389"/>
                    <a:pt x="13009" y="1498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7" name="Freeform 29"/>
            <p:cNvSpPr/>
            <p:nvPr/>
          </p:nvSpPr>
          <p:spPr>
            <a:xfrm>
              <a:off x="979074" y="5863468"/>
              <a:ext cx="431102" cy="990572"/>
            </a:xfrm>
            <a:custGeom>
              <a:avLst/>
              <a:gdLst/>
              <a:ahLst/>
              <a:cxnLst>
                <a:cxn ang="0">
                  <a:pos x="wd2" y="hd2"/>
                </a:cxn>
                <a:cxn ang="5400000">
                  <a:pos x="wd2" y="hd2"/>
                </a:cxn>
                <a:cxn ang="10800000">
                  <a:pos x="wd2" y="hd2"/>
                </a:cxn>
                <a:cxn ang="16200000">
                  <a:pos x="wd2" y="hd2"/>
                </a:cxn>
              </a:cxnLst>
              <a:rect l="0" t="0" r="r" b="b"/>
              <a:pathLst>
                <a:path w="21600" h="21600" extrusionOk="0">
                  <a:moveTo>
                    <a:pt x="1440" y="1565"/>
                  </a:moveTo>
                  <a:cubicBezTo>
                    <a:pt x="960" y="1043"/>
                    <a:pt x="480" y="522"/>
                    <a:pt x="0" y="0"/>
                  </a:cubicBezTo>
                  <a:cubicBezTo>
                    <a:pt x="0" y="939"/>
                    <a:pt x="0" y="1983"/>
                    <a:pt x="240" y="3026"/>
                  </a:cubicBezTo>
                  <a:cubicBezTo>
                    <a:pt x="3360" y="6470"/>
                    <a:pt x="6480" y="9913"/>
                    <a:pt x="10080" y="13252"/>
                  </a:cubicBezTo>
                  <a:cubicBezTo>
                    <a:pt x="12960" y="16070"/>
                    <a:pt x="16080" y="18887"/>
                    <a:pt x="19200" y="21600"/>
                  </a:cubicBezTo>
                  <a:cubicBezTo>
                    <a:pt x="21600" y="21600"/>
                    <a:pt x="21600" y="21600"/>
                    <a:pt x="21600" y="21600"/>
                  </a:cubicBezTo>
                  <a:cubicBezTo>
                    <a:pt x="18240" y="18783"/>
                    <a:pt x="15120" y="15861"/>
                    <a:pt x="12000" y="12835"/>
                  </a:cubicBezTo>
                  <a:cubicBezTo>
                    <a:pt x="8160" y="9183"/>
                    <a:pt x="4800" y="5322"/>
                    <a:pt x="1440" y="1565"/>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8" name="Freeform 30"/>
            <p:cNvSpPr/>
            <p:nvPr/>
          </p:nvSpPr>
          <p:spPr>
            <a:xfrm>
              <a:off x="494326" y="4365158"/>
              <a:ext cx="551809" cy="2235971"/>
            </a:xfrm>
            <a:custGeom>
              <a:avLst/>
              <a:gdLst/>
              <a:ahLst/>
              <a:cxnLst>
                <a:cxn ang="0">
                  <a:pos x="wd2" y="hd2"/>
                </a:cxn>
                <a:cxn ang="5400000">
                  <a:pos x="wd2" y="hd2"/>
                </a:cxn>
                <a:cxn ang="10800000">
                  <a:pos x="wd2" y="hd2"/>
                </a:cxn>
                <a:cxn ang="16200000">
                  <a:pos x="wd2" y="hd2"/>
                </a:cxn>
              </a:cxnLst>
              <a:rect l="0" t="0" r="r" b="b"/>
              <a:pathLst>
                <a:path w="21600" h="21600" extrusionOk="0">
                  <a:moveTo>
                    <a:pt x="18970" y="18917"/>
                  </a:moveTo>
                  <a:cubicBezTo>
                    <a:pt x="17468" y="17946"/>
                    <a:pt x="15965" y="16928"/>
                    <a:pt x="14650" y="15911"/>
                  </a:cubicBezTo>
                  <a:cubicBezTo>
                    <a:pt x="10706" y="12997"/>
                    <a:pt x="7701" y="9991"/>
                    <a:pt x="5447" y="6984"/>
                  </a:cubicBezTo>
                  <a:cubicBezTo>
                    <a:pt x="4132" y="5504"/>
                    <a:pt x="3193" y="3978"/>
                    <a:pt x="2442" y="2451"/>
                  </a:cubicBezTo>
                  <a:cubicBezTo>
                    <a:pt x="1690" y="1619"/>
                    <a:pt x="751" y="833"/>
                    <a:pt x="0" y="0"/>
                  </a:cubicBezTo>
                  <a:cubicBezTo>
                    <a:pt x="939" y="2359"/>
                    <a:pt x="2254" y="4718"/>
                    <a:pt x="3944" y="7030"/>
                  </a:cubicBezTo>
                  <a:cubicBezTo>
                    <a:pt x="6198" y="10083"/>
                    <a:pt x="9203" y="13090"/>
                    <a:pt x="12960" y="16050"/>
                  </a:cubicBezTo>
                  <a:cubicBezTo>
                    <a:pt x="14838" y="17484"/>
                    <a:pt x="16904" y="18964"/>
                    <a:pt x="19346" y="20397"/>
                  </a:cubicBezTo>
                  <a:cubicBezTo>
                    <a:pt x="20097" y="20767"/>
                    <a:pt x="20849" y="21184"/>
                    <a:pt x="21600" y="21600"/>
                  </a:cubicBezTo>
                  <a:cubicBezTo>
                    <a:pt x="21412" y="21461"/>
                    <a:pt x="21224" y="21322"/>
                    <a:pt x="21037" y="21184"/>
                  </a:cubicBezTo>
                  <a:cubicBezTo>
                    <a:pt x="20285" y="20444"/>
                    <a:pt x="19534" y="19657"/>
                    <a:pt x="18970" y="18917"/>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19" name="Freeform 31"/>
            <p:cNvSpPr/>
            <p:nvPr/>
          </p:nvSpPr>
          <p:spPr>
            <a:xfrm>
              <a:off x="444311" y="1289983"/>
              <a:ext cx="170726" cy="3027277"/>
            </a:xfrm>
            <a:custGeom>
              <a:avLst/>
              <a:gdLst/>
              <a:ahLst/>
              <a:cxnLst>
                <a:cxn ang="0">
                  <a:pos x="wd2" y="hd2"/>
                </a:cxn>
                <a:cxn ang="5400000">
                  <a:pos x="wd2" y="hd2"/>
                </a:cxn>
                <a:cxn ang="10800000">
                  <a:pos x="wd2" y="hd2"/>
                </a:cxn>
                <a:cxn ang="16200000">
                  <a:pos x="wd2" y="hd2"/>
                </a:cxn>
              </a:cxnLst>
              <a:rect l="0" t="0" r="r" b="b"/>
              <a:pathLst>
                <a:path w="21150" h="21600" extrusionOk="0">
                  <a:moveTo>
                    <a:pt x="9750" y="21600"/>
                  </a:moveTo>
                  <a:cubicBezTo>
                    <a:pt x="8550" y="21191"/>
                    <a:pt x="7950" y="20781"/>
                    <a:pt x="7350" y="20372"/>
                  </a:cubicBezTo>
                  <a:cubicBezTo>
                    <a:pt x="4350" y="18085"/>
                    <a:pt x="2550" y="15833"/>
                    <a:pt x="2550" y="13581"/>
                  </a:cubicBezTo>
                  <a:cubicBezTo>
                    <a:pt x="2550" y="11295"/>
                    <a:pt x="4350" y="9043"/>
                    <a:pt x="7350" y="6756"/>
                  </a:cubicBezTo>
                  <a:cubicBezTo>
                    <a:pt x="8550" y="5630"/>
                    <a:pt x="10350" y="4504"/>
                    <a:pt x="12750" y="3378"/>
                  </a:cubicBezTo>
                  <a:cubicBezTo>
                    <a:pt x="15150" y="2252"/>
                    <a:pt x="17550" y="1126"/>
                    <a:pt x="21150" y="0"/>
                  </a:cubicBezTo>
                  <a:cubicBezTo>
                    <a:pt x="20550" y="0"/>
                    <a:pt x="20550" y="0"/>
                    <a:pt x="20550" y="0"/>
                  </a:cubicBezTo>
                  <a:cubicBezTo>
                    <a:pt x="16950" y="1126"/>
                    <a:pt x="13950" y="2252"/>
                    <a:pt x="11550" y="3378"/>
                  </a:cubicBezTo>
                  <a:cubicBezTo>
                    <a:pt x="9150" y="4504"/>
                    <a:pt x="7350" y="5630"/>
                    <a:pt x="5550" y="6756"/>
                  </a:cubicBezTo>
                  <a:cubicBezTo>
                    <a:pt x="1950" y="9009"/>
                    <a:pt x="150" y="11295"/>
                    <a:pt x="150" y="13581"/>
                  </a:cubicBezTo>
                  <a:cubicBezTo>
                    <a:pt x="-450" y="15731"/>
                    <a:pt x="750" y="17915"/>
                    <a:pt x="3750" y="20099"/>
                  </a:cubicBezTo>
                  <a:cubicBezTo>
                    <a:pt x="5550" y="20576"/>
                    <a:pt x="7350" y="21088"/>
                    <a:pt x="9150" y="21566"/>
                  </a:cubicBezTo>
                  <a:cubicBezTo>
                    <a:pt x="9150" y="21566"/>
                    <a:pt x="9750" y="21600"/>
                    <a:pt x="9750"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0" name="Freeform 32"/>
            <p:cNvSpPr/>
            <p:nvPr/>
          </p:nvSpPr>
          <p:spPr>
            <a:xfrm>
              <a:off x="1084453" y="6572387"/>
              <a:ext cx="134121" cy="281655"/>
            </a:xfrm>
            <a:custGeom>
              <a:avLst/>
              <a:gdLst/>
              <a:ahLst/>
              <a:cxnLst>
                <a:cxn ang="0">
                  <a:pos x="wd2" y="hd2"/>
                </a:cxn>
                <a:cxn ang="5400000">
                  <a:pos x="wd2" y="hd2"/>
                </a:cxn>
                <a:cxn ang="10800000">
                  <a:pos x="wd2" y="hd2"/>
                </a:cxn>
                <a:cxn ang="16200000">
                  <a:pos x="wd2" y="hd2"/>
                </a:cxn>
              </a:cxnLst>
              <a:rect l="0" t="0" r="r" b="b"/>
              <a:pathLst>
                <a:path w="21600" h="21600" extrusionOk="0">
                  <a:moveTo>
                    <a:pt x="16971" y="21600"/>
                  </a:moveTo>
                  <a:cubicBezTo>
                    <a:pt x="21600" y="21600"/>
                    <a:pt x="21600" y="21600"/>
                    <a:pt x="21600" y="21600"/>
                  </a:cubicBezTo>
                  <a:cubicBezTo>
                    <a:pt x="13886" y="14644"/>
                    <a:pt x="6943" y="7322"/>
                    <a:pt x="0" y="0"/>
                  </a:cubicBezTo>
                  <a:cubicBezTo>
                    <a:pt x="4629" y="7322"/>
                    <a:pt x="10029" y="14644"/>
                    <a:pt x="16971" y="216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1" name="Freeform 33"/>
            <p:cNvSpPr/>
            <p:nvPr/>
          </p:nvSpPr>
          <p:spPr>
            <a:xfrm>
              <a:off x="475166" y="4108415"/>
              <a:ext cx="82391" cy="511574"/>
            </a:xfrm>
            <a:custGeom>
              <a:avLst/>
              <a:gdLst/>
              <a:ahLst/>
              <a:cxnLst>
                <a:cxn ang="0">
                  <a:pos x="wd2" y="hd2"/>
                </a:cxn>
                <a:cxn ang="5400000">
                  <a:pos x="wd2" y="hd2"/>
                </a:cxn>
                <a:cxn ang="10800000">
                  <a:pos x="wd2" y="hd2"/>
                </a:cxn>
                <a:cxn ang="16200000">
                  <a:pos x="wd2" y="hd2"/>
                </a:cxn>
              </a:cxnLst>
              <a:rect l="0" t="0" r="r" b="b"/>
              <a:pathLst>
                <a:path w="21600" h="21600" extrusionOk="0">
                  <a:moveTo>
                    <a:pt x="5082" y="10901"/>
                  </a:moveTo>
                  <a:cubicBezTo>
                    <a:pt x="10165" y="14535"/>
                    <a:pt x="16518" y="17966"/>
                    <a:pt x="21600" y="21600"/>
                  </a:cubicBezTo>
                  <a:cubicBezTo>
                    <a:pt x="17788" y="17361"/>
                    <a:pt x="15247" y="13121"/>
                    <a:pt x="12706" y="8882"/>
                  </a:cubicBezTo>
                  <a:cubicBezTo>
                    <a:pt x="12706" y="8882"/>
                    <a:pt x="11435" y="8680"/>
                    <a:pt x="11435" y="8680"/>
                  </a:cubicBezTo>
                  <a:cubicBezTo>
                    <a:pt x="7624" y="5854"/>
                    <a:pt x="3812" y="2826"/>
                    <a:pt x="0" y="0"/>
                  </a:cubicBezTo>
                  <a:cubicBezTo>
                    <a:pt x="0" y="404"/>
                    <a:pt x="0" y="1009"/>
                    <a:pt x="0" y="1615"/>
                  </a:cubicBezTo>
                  <a:cubicBezTo>
                    <a:pt x="1271" y="4643"/>
                    <a:pt x="3812" y="7873"/>
                    <a:pt x="5082" y="10901"/>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2" name="Freeform 34"/>
            <p:cNvSpPr/>
            <p:nvPr/>
          </p:nvSpPr>
          <p:spPr>
            <a:xfrm>
              <a:off x="946501" y="3146585"/>
              <a:ext cx="1410175" cy="2716885"/>
            </a:xfrm>
            <a:custGeom>
              <a:avLst/>
              <a:gdLst/>
              <a:ahLst/>
              <a:cxnLst>
                <a:cxn ang="0">
                  <a:pos x="wd2" y="hd2"/>
                </a:cxn>
                <a:cxn ang="5400000">
                  <a:pos x="wd2" y="hd2"/>
                </a:cxn>
                <a:cxn ang="10800000">
                  <a:pos x="wd2" y="hd2"/>
                </a:cxn>
                <a:cxn ang="16200000">
                  <a:pos x="wd2" y="hd2"/>
                </a:cxn>
              </a:cxnLst>
              <a:rect l="0" t="0" r="r" b="b"/>
              <a:pathLst>
                <a:path w="21600" h="21600" extrusionOk="0">
                  <a:moveTo>
                    <a:pt x="588" y="21030"/>
                  </a:moveTo>
                  <a:cubicBezTo>
                    <a:pt x="661" y="19052"/>
                    <a:pt x="1396" y="17037"/>
                    <a:pt x="2571" y="15097"/>
                  </a:cubicBezTo>
                  <a:cubicBezTo>
                    <a:pt x="3747" y="13196"/>
                    <a:pt x="5363" y="11332"/>
                    <a:pt x="7273" y="9583"/>
                  </a:cubicBezTo>
                  <a:cubicBezTo>
                    <a:pt x="9110" y="7796"/>
                    <a:pt x="11314" y="6123"/>
                    <a:pt x="13739" y="4525"/>
                  </a:cubicBezTo>
                  <a:cubicBezTo>
                    <a:pt x="14914" y="3727"/>
                    <a:pt x="16163" y="2928"/>
                    <a:pt x="17486" y="2206"/>
                  </a:cubicBezTo>
                  <a:cubicBezTo>
                    <a:pt x="18147" y="1825"/>
                    <a:pt x="18808" y="1445"/>
                    <a:pt x="19469" y="1065"/>
                  </a:cubicBezTo>
                  <a:cubicBezTo>
                    <a:pt x="20131" y="723"/>
                    <a:pt x="20865" y="342"/>
                    <a:pt x="21600" y="0"/>
                  </a:cubicBezTo>
                  <a:cubicBezTo>
                    <a:pt x="21527" y="0"/>
                    <a:pt x="21527" y="0"/>
                    <a:pt x="21527" y="0"/>
                  </a:cubicBezTo>
                  <a:cubicBezTo>
                    <a:pt x="20792" y="342"/>
                    <a:pt x="20057" y="685"/>
                    <a:pt x="19396" y="1027"/>
                  </a:cubicBezTo>
                  <a:cubicBezTo>
                    <a:pt x="18735" y="1407"/>
                    <a:pt x="18073" y="1787"/>
                    <a:pt x="17412" y="2130"/>
                  </a:cubicBezTo>
                  <a:cubicBezTo>
                    <a:pt x="16016" y="2890"/>
                    <a:pt x="14767" y="3651"/>
                    <a:pt x="13592" y="4449"/>
                  </a:cubicBezTo>
                  <a:cubicBezTo>
                    <a:pt x="11094" y="6046"/>
                    <a:pt x="8890" y="7720"/>
                    <a:pt x="6980" y="9469"/>
                  </a:cubicBezTo>
                  <a:cubicBezTo>
                    <a:pt x="4996" y="11256"/>
                    <a:pt x="3380" y="13120"/>
                    <a:pt x="2204" y="15059"/>
                  </a:cubicBezTo>
                  <a:cubicBezTo>
                    <a:pt x="955" y="16923"/>
                    <a:pt x="220" y="18900"/>
                    <a:pt x="0" y="20877"/>
                  </a:cubicBezTo>
                  <a:cubicBezTo>
                    <a:pt x="220" y="21106"/>
                    <a:pt x="367" y="21334"/>
                    <a:pt x="514" y="21600"/>
                  </a:cubicBezTo>
                  <a:cubicBezTo>
                    <a:pt x="514" y="21410"/>
                    <a:pt x="514" y="21220"/>
                    <a:pt x="588" y="2103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3" name="Freeform 35"/>
            <p:cNvSpPr/>
            <p:nvPr/>
          </p:nvSpPr>
          <p:spPr>
            <a:xfrm>
              <a:off x="1046133" y="6601126"/>
              <a:ext cx="120710" cy="2529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4320" y="7336"/>
                    <a:pt x="10368" y="14672"/>
                    <a:pt x="16416" y="21600"/>
                  </a:cubicBezTo>
                  <a:cubicBezTo>
                    <a:pt x="21600" y="21600"/>
                    <a:pt x="21600" y="21600"/>
                    <a:pt x="21600" y="21600"/>
                  </a:cubicBezTo>
                  <a:cubicBezTo>
                    <a:pt x="13824" y="14672"/>
                    <a:pt x="6912" y="7336"/>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4" name="Freeform 36"/>
            <p:cNvSpPr/>
            <p:nvPr/>
          </p:nvSpPr>
          <p:spPr>
            <a:xfrm>
              <a:off x="946501" y="5897956"/>
              <a:ext cx="137954" cy="6744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4596"/>
                    <a:pt x="1490" y="9191"/>
                    <a:pt x="5214" y="13634"/>
                  </a:cubicBezTo>
                  <a:cubicBezTo>
                    <a:pt x="8193" y="15013"/>
                    <a:pt x="10428" y="16545"/>
                    <a:pt x="13407" y="17923"/>
                  </a:cubicBezTo>
                  <a:cubicBezTo>
                    <a:pt x="16386" y="19149"/>
                    <a:pt x="18621" y="20374"/>
                    <a:pt x="21600" y="21600"/>
                  </a:cubicBezTo>
                  <a:cubicBezTo>
                    <a:pt x="20855" y="21294"/>
                    <a:pt x="20855" y="20987"/>
                    <a:pt x="20110" y="20681"/>
                  </a:cubicBezTo>
                  <a:cubicBezTo>
                    <a:pt x="11917" y="15013"/>
                    <a:pt x="7448" y="9191"/>
                    <a:pt x="5959" y="3370"/>
                  </a:cubicBezTo>
                  <a:cubicBezTo>
                    <a:pt x="5214" y="2757"/>
                    <a:pt x="3724" y="2298"/>
                    <a:pt x="2979" y="1685"/>
                  </a:cubicBezTo>
                  <a:cubicBezTo>
                    <a:pt x="1490" y="1072"/>
                    <a:pt x="745" y="460"/>
                    <a:pt x="0" y="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5" name="Freeform 37"/>
            <p:cNvSpPr/>
            <p:nvPr/>
          </p:nvSpPr>
          <p:spPr>
            <a:xfrm>
              <a:off x="946501" y="5773415"/>
              <a:ext cx="38322" cy="228006"/>
            </a:xfrm>
            <a:custGeom>
              <a:avLst/>
              <a:gdLst/>
              <a:ahLst/>
              <a:cxnLst>
                <a:cxn ang="0">
                  <a:pos x="wd2" y="hd2"/>
                </a:cxn>
                <a:cxn ang="5400000">
                  <a:pos x="wd2" y="hd2"/>
                </a:cxn>
                <a:cxn ang="10800000">
                  <a:pos x="wd2" y="hd2"/>
                </a:cxn>
                <a:cxn ang="16200000">
                  <a:pos x="wd2" y="hd2"/>
                </a:cxn>
              </a:cxnLst>
              <a:rect l="0" t="0" r="r" b="b"/>
              <a:pathLst>
                <a:path w="21600" h="21600" extrusionOk="0">
                  <a:moveTo>
                    <a:pt x="0" y="11700"/>
                  </a:moveTo>
                  <a:cubicBezTo>
                    <a:pt x="2700" y="13050"/>
                    <a:pt x="5400" y="14850"/>
                    <a:pt x="10800" y="16650"/>
                  </a:cubicBezTo>
                  <a:cubicBezTo>
                    <a:pt x="13500" y="18450"/>
                    <a:pt x="18900" y="19800"/>
                    <a:pt x="21600" y="21600"/>
                  </a:cubicBezTo>
                  <a:cubicBezTo>
                    <a:pt x="18900" y="17100"/>
                    <a:pt x="18900" y="12600"/>
                    <a:pt x="18900" y="8550"/>
                  </a:cubicBezTo>
                  <a:cubicBezTo>
                    <a:pt x="13500" y="5400"/>
                    <a:pt x="8100" y="2700"/>
                    <a:pt x="0" y="0"/>
                  </a:cubicBezTo>
                  <a:cubicBezTo>
                    <a:pt x="0" y="450"/>
                    <a:pt x="0" y="1350"/>
                    <a:pt x="0" y="1800"/>
                  </a:cubicBezTo>
                  <a:cubicBezTo>
                    <a:pt x="0" y="4950"/>
                    <a:pt x="0" y="8550"/>
                    <a:pt x="0" y="11700"/>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6" name="Freeform 38"/>
            <p:cNvSpPr/>
            <p:nvPr/>
          </p:nvSpPr>
          <p:spPr>
            <a:xfrm>
              <a:off x="979074" y="6323307"/>
              <a:ext cx="210762" cy="530734"/>
            </a:xfrm>
            <a:custGeom>
              <a:avLst/>
              <a:gdLst/>
              <a:ahLst/>
              <a:cxnLst>
                <a:cxn ang="0">
                  <a:pos x="wd2" y="hd2"/>
                </a:cxn>
                <a:cxn ang="5400000">
                  <a:pos x="wd2" y="hd2"/>
                </a:cxn>
                <a:cxn ang="10800000">
                  <a:pos x="wd2" y="hd2"/>
                </a:cxn>
                <a:cxn ang="16200000">
                  <a:pos x="wd2" y="hd2"/>
                </a:cxn>
              </a:cxnLst>
              <a:rect l="0" t="0" r="r" b="b"/>
              <a:pathLst>
                <a:path w="21600" h="21600" extrusionOk="0">
                  <a:moveTo>
                    <a:pt x="5400" y="5449"/>
                  </a:moveTo>
                  <a:cubicBezTo>
                    <a:pt x="3436" y="3697"/>
                    <a:pt x="1964" y="1751"/>
                    <a:pt x="0" y="0"/>
                  </a:cubicBezTo>
                  <a:cubicBezTo>
                    <a:pt x="1473" y="3114"/>
                    <a:pt x="3436" y="6422"/>
                    <a:pt x="5400" y="9535"/>
                  </a:cubicBezTo>
                  <a:cubicBezTo>
                    <a:pt x="5891" y="10119"/>
                    <a:pt x="6382" y="10703"/>
                    <a:pt x="6873" y="11286"/>
                  </a:cubicBezTo>
                  <a:cubicBezTo>
                    <a:pt x="10800" y="14789"/>
                    <a:pt x="14727" y="18292"/>
                    <a:pt x="19145" y="21600"/>
                  </a:cubicBezTo>
                  <a:cubicBezTo>
                    <a:pt x="21600" y="21600"/>
                    <a:pt x="21600" y="21600"/>
                    <a:pt x="21600" y="21600"/>
                  </a:cubicBezTo>
                  <a:cubicBezTo>
                    <a:pt x="17182" y="17903"/>
                    <a:pt x="13745" y="14011"/>
                    <a:pt x="10800" y="10119"/>
                  </a:cubicBezTo>
                  <a:cubicBezTo>
                    <a:pt x="8836" y="8562"/>
                    <a:pt x="7364" y="7005"/>
                    <a:pt x="5400" y="5449"/>
                  </a:cubicBezTo>
                  <a:close/>
                </a:path>
              </a:pathLst>
            </a:custGeom>
            <a:solidFill>
              <a:srgbClr val="632E62"/>
            </a:solidFill>
            <a:ln w="12700" cap="flat">
              <a:noFill/>
              <a:miter lim="400000"/>
            </a:ln>
            <a:effectLst/>
          </p:spPr>
          <p:txBody>
            <a:bodyPr wrap="square" lIns="45718" tIns="45718" rIns="45718" bIns="45718" numCol="1" anchor="t">
              <a:noAutofit/>
            </a:bodyPr>
            <a:lstStyle/>
            <a:p>
              <a:pPr>
                <a:defRPr>
                  <a:latin typeface="Century Gothic" panose="020B0502020202020204"/>
                  <a:ea typeface="Century Gothic" panose="020B0502020202020204"/>
                  <a:cs typeface="Century Gothic" panose="020B0502020202020204"/>
                  <a:sym typeface="Century Gothic" panose="020B0502020202020204"/>
                </a:defRPr>
              </a:pPr>
            </a:p>
          </p:txBody>
        </p:sp>
      </p:grpSp>
      <p:sp>
        <p:nvSpPr>
          <p:cNvPr id="28" name="Rectangle 6"/>
          <p:cNvSpPr/>
          <p:nvPr/>
        </p:nvSpPr>
        <p:spPr>
          <a:xfrm>
            <a:off x="-2" y="0"/>
            <a:ext cx="182884" cy="6858000"/>
          </a:xfrm>
          <a:prstGeom prst="rect">
            <a:avLst/>
          </a:prstGeom>
          <a:solidFill>
            <a:srgbClr val="632E62"/>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29" name="Freeform 11"/>
          <p:cNvSpPr/>
          <p:nvPr/>
        </p:nvSpPr>
        <p:spPr>
          <a:xfrm flipV="1">
            <a:off x="-4190" y="714375"/>
            <a:ext cx="1595615" cy="507297"/>
          </a:xfrm>
          <a:custGeom>
            <a:avLst/>
            <a:gdLst/>
            <a:ahLst/>
            <a:cxnLst>
              <a:cxn ang="0">
                <a:pos x="wd2" y="hd2"/>
              </a:cxn>
              <a:cxn ang="5400000">
                <a:pos x="wd2" y="hd2"/>
              </a:cxn>
              <a:cxn ang="10800000">
                <a:pos x="wd2" y="hd2"/>
              </a:cxn>
              <a:cxn ang="16200000">
                <a:pos x="wd2" y="hd2"/>
              </a:cxn>
            </a:cxnLst>
            <a:rect l="0" t="0" r="r" b="b"/>
            <a:pathLst>
              <a:path w="21568" h="21600" extrusionOk="0">
                <a:moveTo>
                  <a:pt x="21472" y="10154"/>
                </a:moveTo>
                <a:lnTo>
                  <a:pt x="18377" y="406"/>
                </a:lnTo>
                <a:cubicBezTo>
                  <a:pt x="18356" y="337"/>
                  <a:pt x="18331" y="272"/>
                  <a:pt x="18310" y="203"/>
                </a:cubicBezTo>
                <a:cubicBezTo>
                  <a:pt x="18247" y="0"/>
                  <a:pt x="18182" y="0"/>
                  <a:pt x="18117" y="0"/>
                </a:cubicBezTo>
                <a:lnTo>
                  <a:pt x="16891" y="0"/>
                </a:lnTo>
                <a:lnTo>
                  <a:pt x="0" y="151"/>
                </a:lnTo>
                <a:cubicBezTo>
                  <a:pt x="19" y="7301"/>
                  <a:pt x="39" y="14450"/>
                  <a:pt x="58" y="21600"/>
                </a:cubicBezTo>
                <a:lnTo>
                  <a:pt x="16891" y="21527"/>
                </a:lnTo>
                <a:lnTo>
                  <a:pt x="18117" y="21527"/>
                </a:lnTo>
                <a:cubicBezTo>
                  <a:pt x="18182" y="21527"/>
                  <a:pt x="18247" y="21324"/>
                  <a:pt x="18310" y="21324"/>
                </a:cubicBezTo>
                <a:cubicBezTo>
                  <a:pt x="18310" y="21120"/>
                  <a:pt x="18377" y="21120"/>
                  <a:pt x="18377" y="21120"/>
                </a:cubicBezTo>
                <a:lnTo>
                  <a:pt x="21472" y="11372"/>
                </a:lnTo>
                <a:cubicBezTo>
                  <a:pt x="21600" y="10966"/>
                  <a:pt x="21600" y="10560"/>
                  <a:pt x="21472" y="10154"/>
                </a:cubicBezTo>
                <a:close/>
              </a:path>
            </a:pathLst>
          </a:custGeom>
          <a:solidFill>
            <a:schemeClr val="accent1"/>
          </a:solidFill>
          <a:ln w="12700">
            <a:miter lim="400000"/>
          </a:ln>
        </p:spPr>
        <p:txBody>
          <a:bodyPr lIns="45718" tIns="45718" rIns="45718" bIns="45718"/>
          <a:lstStyle/>
          <a:p>
            <a:pPr>
              <a:defRPr>
                <a:latin typeface="Century Gothic" panose="020B0502020202020204"/>
                <a:ea typeface="Century Gothic" panose="020B0502020202020204"/>
                <a:cs typeface="Century Gothic" panose="020B0502020202020204"/>
                <a:sym typeface="Century Gothic" panose="020B0502020202020204"/>
              </a:defRPr>
            </a:pPr>
          </a:p>
        </p:txBody>
      </p:sp>
      <p:sp>
        <p:nvSpPr>
          <p:cNvPr id="30" name="Title Text"/>
          <p:cNvSpPr txBox="1">
            <a:spLocks noGrp="1"/>
          </p:cNvSpPr>
          <p:nvPr>
            <p:ph type="title"/>
          </p:nvPr>
        </p:nvSpPr>
        <p:spPr>
          <a:xfrm>
            <a:off x="2592924" y="624110"/>
            <a:ext cx="8911688" cy="1280892"/>
          </a:xfrm>
          <a:prstGeom prst="rect">
            <a:avLst/>
          </a:prstGeom>
          <a:ln w="12700">
            <a:miter lim="400000"/>
          </a:ln>
        </p:spPr>
        <p:txBody>
          <a:bodyPr lIns="45718" tIns="45718" rIns="45718" bIns="45718">
            <a:normAutofit/>
          </a:bodyPr>
          <a:lstStyle/>
          <a:p>
            <a:r>
              <a:t>Title Text</a:t>
            </a:r>
          </a:p>
        </p:txBody>
      </p:sp>
      <p:sp>
        <p:nvSpPr>
          <p:cNvPr id="31" name="Body Level One…"/>
          <p:cNvSpPr txBox="1">
            <a:spLocks noGrp="1"/>
          </p:cNvSpPr>
          <p:nvPr>
            <p:ph type="body" idx="1"/>
          </p:nvPr>
        </p:nvSpPr>
        <p:spPr>
          <a:xfrm>
            <a:off x="6805083" y="2438400"/>
            <a:ext cx="4775201" cy="4419600"/>
          </a:xfrm>
          <a:prstGeom prst="rect">
            <a:avLst/>
          </a:prstGeom>
          <a:ln w="12700">
            <a:miter lim="400000"/>
          </a:ln>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xfrm>
            <a:off x="925908" y="772225"/>
            <a:ext cx="385673" cy="396239"/>
          </a:xfrm>
          <a:prstGeom prst="rect">
            <a:avLst/>
          </a:prstGeom>
          <a:ln w="12700">
            <a:miter lim="400000"/>
          </a:ln>
        </p:spPr>
        <p:txBody>
          <a:bodyPr wrap="none" lIns="45718" tIns="45718" rIns="45718" bIns="45718" anchor="ctr">
            <a:spAutoFit/>
          </a:bodyPr>
          <a:lstStyle>
            <a:lvl1pPr algn="r">
              <a:defRPr sz="2000">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457200" rtl="0" latinLnBrk="0">
        <a:lnSpc>
          <a:spcPct val="100000"/>
        </a:lnSpc>
        <a:spcBef>
          <a:spcPts val="0"/>
        </a:spcBef>
        <a:spcAft>
          <a:spcPts val="0"/>
        </a:spcAft>
        <a:buClrTx/>
        <a:buSzTx/>
        <a:buFontTx/>
        <a:buNone/>
        <a:defRPr sz="3600" b="0" i="0" u="none" strike="noStrike" cap="none" spc="0" baseline="0">
          <a:solidFill>
            <a:srgbClr val="262626"/>
          </a:solidFill>
          <a:uFillTx/>
          <a:latin typeface="Century Gothic" panose="020B0502020202020204"/>
          <a:ea typeface="Century Gothic" panose="020B0502020202020204"/>
          <a:cs typeface="Century Gothic" panose="020B0502020202020204"/>
          <a:sym typeface="Century Gothic" panose="020B0502020202020204"/>
        </a:defRPr>
      </a:lvl1pPr>
      <a:lvl2pPr marL="0" marR="0" indent="0" algn="l" defTabSz="457200" rtl="0" latinLnBrk="0">
        <a:lnSpc>
          <a:spcPct val="100000"/>
        </a:lnSpc>
        <a:spcBef>
          <a:spcPts val="0"/>
        </a:spcBef>
        <a:spcAft>
          <a:spcPts val="0"/>
        </a:spcAft>
        <a:buClrTx/>
        <a:buSzTx/>
        <a:buFontTx/>
        <a:buNone/>
        <a:defRPr sz="3600" b="0" i="0" u="none" strike="noStrike" cap="none" spc="0" baseline="0">
          <a:solidFill>
            <a:srgbClr val="262626"/>
          </a:solidFill>
          <a:uFillTx/>
          <a:latin typeface="Century Gothic" panose="020B0502020202020204"/>
          <a:ea typeface="Century Gothic" panose="020B0502020202020204"/>
          <a:cs typeface="Century Gothic" panose="020B0502020202020204"/>
          <a:sym typeface="Century Gothic" panose="020B0502020202020204"/>
        </a:defRPr>
      </a:lvl2pPr>
      <a:lvl3pPr marL="0" marR="0" indent="0" algn="l" defTabSz="457200" rtl="0" latinLnBrk="0">
        <a:lnSpc>
          <a:spcPct val="100000"/>
        </a:lnSpc>
        <a:spcBef>
          <a:spcPts val="0"/>
        </a:spcBef>
        <a:spcAft>
          <a:spcPts val="0"/>
        </a:spcAft>
        <a:buClrTx/>
        <a:buSzTx/>
        <a:buFontTx/>
        <a:buNone/>
        <a:defRPr sz="3600" b="0" i="0" u="none" strike="noStrike" cap="none" spc="0" baseline="0">
          <a:solidFill>
            <a:srgbClr val="262626"/>
          </a:solidFill>
          <a:uFillTx/>
          <a:latin typeface="Century Gothic" panose="020B0502020202020204"/>
          <a:ea typeface="Century Gothic" panose="020B0502020202020204"/>
          <a:cs typeface="Century Gothic" panose="020B0502020202020204"/>
          <a:sym typeface="Century Gothic" panose="020B0502020202020204"/>
        </a:defRPr>
      </a:lvl3pPr>
      <a:lvl4pPr marL="0" marR="0" indent="0" algn="l" defTabSz="457200" rtl="0" latinLnBrk="0">
        <a:lnSpc>
          <a:spcPct val="100000"/>
        </a:lnSpc>
        <a:spcBef>
          <a:spcPts val="0"/>
        </a:spcBef>
        <a:spcAft>
          <a:spcPts val="0"/>
        </a:spcAft>
        <a:buClrTx/>
        <a:buSzTx/>
        <a:buFontTx/>
        <a:buNone/>
        <a:defRPr sz="3600" b="0" i="0" u="none" strike="noStrike" cap="none" spc="0" baseline="0">
          <a:solidFill>
            <a:srgbClr val="262626"/>
          </a:solidFill>
          <a:uFillTx/>
          <a:latin typeface="Century Gothic" panose="020B0502020202020204"/>
          <a:ea typeface="Century Gothic" panose="020B0502020202020204"/>
          <a:cs typeface="Century Gothic" panose="020B0502020202020204"/>
          <a:sym typeface="Century Gothic" panose="020B0502020202020204"/>
        </a:defRPr>
      </a:lvl4pPr>
      <a:lvl5pPr marL="0" marR="0" indent="0" algn="l" defTabSz="457200" rtl="0" latinLnBrk="0">
        <a:lnSpc>
          <a:spcPct val="100000"/>
        </a:lnSpc>
        <a:spcBef>
          <a:spcPts val="0"/>
        </a:spcBef>
        <a:spcAft>
          <a:spcPts val="0"/>
        </a:spcAft>
        <a:buClrTx/>
        <a:buSzTx/>
        <a:buFontTx/>
        <a:buNone/>
        <a:defRPr sz="3600" b="0" i="0" u="none" strike="noStrike" cap="none" spc="0" baseline="0">
          <a:solidFill>
            <a:srgbClr val="262626"/>
          </a:solidFill>
          <a:uFillTx/>
          <a:latin typeface="Century Gothic" panose="020B0502020202020204"/>
          <a:ea typeface="Century Gothic" panose="020B0502020202020204"/>
          <a:cs typeface="Century Gothic" panose="020B0502020202020204"/>
          <a:sym typeface="Century Gothic" panose="020B0502020202020204"/>
        </a:defRPr>
      </a:lvl5pPr>
      <a:lvl6pPr marL="0" marR="0" indent="0" algn="l" defTabSz="457200" rtl="0" latinLnBrk="0">
        <a:lnSpc>
          <a:spcPct val="100000"/>
        </a:lnSpc>
        <a:spcBef>
          <a:spcPts val="0"/>
        </a:spcBef>
        <a:spcAft>
          <a:spcPts val="0"/>
        </a:spcAft>
        <a:buClrTx/>
        <a:buSzTx/>
        <a:buFontTx/>
        <a:buNone/>
        <a:defRPr sz="3600" b="0" i="0" u="none" strike="noStrike" cap="none" spc="0" baseline="0">
          <a:solidFill>
            <a:srgbClr val="262626"/>
          </a:solidFill>
          <a:uFillTx/>
          <a:latin typeface="Century Gothic" panose="020B0502020202020204"/>
          <a:ea typeface="Century Gothic" panose="020B0502020202020204"/>
          <a:cs typeface="Century Gothic" panose="020B0502020202020204"/>
          <a:sym typeface="Century Gothic" panose="020B0502020202020204"/>
        </a:defRPr>
      </a:lvl6pPr>
      <a:lvl7pPr marL="0" marR="0" indent="0" algn="l" defTabSz="457200" rtl="0" latinLnBrk="0">
        <a:lnSpc>
          <a:spcPct val="100000"/>
        </a:lnSpc>
        <a:spcBef>
          <a:spcPts val="0"/>
        </a:spcBef>
        <a:spcAft>
          <a:spcPts val="0"/>
        </a:spcAft>
        <a:buClrTx/>
        <a:buSzTx/>
        <a:buFontTx/>
        <a:buNone/>
        <a:defRPr sz="3600" b="0" i="0" u="none" strike="noStrike" cap="none" spc="0" baseline="0">
          <a:solidFill>
            <a:srgbClr val="262626"/>
          </a:solidFill>
          <a:uFillTx/>
          <a:latin typeface="Century Gothic" panose="020B0502020202020204"/>
          <a:ea typeface="Century Gothic" panose="020B0502020202020204"/>
          <a:cs typeface="Century Gothic" panose="020B0502020202020204"/>
          <a:sym typeface="Century Gothic" panose="020B0502020202020204"/>
        </a:defRPr>
      </a:lvl7pPr>
      <a:lvl8pPr marL="0" marR="0" indent="0" algn="l" defTabSz="457200" rtl="0" latinLnBrk="0">
        <a:lnSpc>
          <a:spcPct val="100000"/>
        </a:lnSpc>
        <a:spcBef>
          <a:spcPts val="0"/>
        </a:spcBef>
        <a:spcAft>
          <a:spcPts val="0"/>
        </a:spcAft>
        <a:buClrTx/>
        <a:buSzTx/>
        <a:buFontTx/>
        <a:buNone/>
        <a:defRPr sz="3600" b="0" i="0" u="none" strike="noStrike" cap="none" spc="0" baseline="0">
          <a:solidFill>
            <a:srgbClr val="262626"/>
          </a:solidFill>
          <a:uFillTx/>
          <a:latin typeface="Century Gothic" panose="020B0502020202020204"/>
          <a:ea typeface="Century Gothic" panose="020B0502020202020204"/>
          <a:cs typeface="Century Gothic" panose="020B0502020202020204"/>
          <a:sym typeface="Century Gothic" panose="020B0502020202020204"/>
        </a:defRPr>
      </a:lvl8pPr>
      <a:lvl9pPr marL="0" marR="0" indent="0" algn="l" defTabSz="457200" rtl="0" latinLnBrk="0">
        <a:lnSpc>
          <a:spcPct val="100000"/>
        </a:lnSpc>
        <a:spcBef>
          <a:spcPts val="0"/>
        </a:spcBef>
        <a:spcAft>
          <a:spcPts val="0"/>
        </a:spcAft>
        <a:buClrTx/>
        <a:buSzTx/>
        <a:buFontTx/>
        <a:buNone/>
        <a:defRPr sz="3600" b="0" i="0" u="none" strike="noStrike" cap="none" spc="0" baseline="0">
          <a:solidFill>
            <a:srgbClr val="262626"/>
          </a:solidFill>
          <a:uFillTx/>
          <a:latin typeface="Century Gothic" panose="020B0502020202020204"/>
          <a:ea typeface="Century Gothic" panose="020B0502020202020204"/>
          <a:cs typeface="Century Gothic" panose="020B0502020202020204"/>
          <a:sym typeface="Century Gothic" panose="020B0502020202020204"/>
        </a:defRPr>
      </a:lvl9pPr>
    </p:titleStyle>
    <p:bodyStyle>
      <a:lvl1pPr marL="342900" marR="0" indent="-342900" algn="l" defTabSz="457200" rtl="0" latinLnBrk="0">
        <a:lnSpc>
          <a:spcPct val="100000"/>
        </a:lnSpc>
        <a:spcBef>
          <a:spcPts val="1000"/>
        </a:spcBef>
        <a:spcAft>
          <a:spcPts val="0"/>
        </a:spcAft>
        <a:buClr>
          <a:schemeClr val="accent1"/>
        </a:buClr>
        <a:buSzPct val="100000"/>
        <a:buFont typeface="Century Gothic" panose="020B0502020202020204"/>
        <a:buChar char="´"/>
        <a:defRPr sz="1800" b="0" i="0" u="none" strike="noStrike" cap="none" spc="0" baseline="0">
          <a:solidFill>
            <a:srgbClr val="404040"/>
          </a:solidFill>
          <a:uFillTx/>
          <a:latin typeface="Century Gothic" panose="020B0502020202020204"/>
          <a:ea typeface="Century Gothic" panose="020B0502020202020204"/>
          <a:cs typeface="Century Gothic" panose="020B0502020202020204"/>
          <a:sym typeface="Century Gothic" panose="020B0502020202020204"/>
        </a:defRPr>
      </a:lvl1pPr>
      <a:lvl2pPr marL="778510" marR="0" indent="-321310" algn="l" defTabSz="457200" rtl="0" latinLnBrk="0">
        <a:lnSpc>
          <a:spcPct val="100000"/>
        </a:lnSpc>
        <a:spcBef>
          <a:spcPts val="1000"/>
        </a:spcBef>
        <a:spcAft>
          <a:spcPts val="0"/>
        </a:spcAft>
        <a:buClr>
          <a:schemeClr val="accent1"/>
        </a:buClr>
        <a:buSzPct val="100000"/>
        <a:buFont typeface="Century Gothic" panose="020B0502020202020204"/>
        <a:buChar char="´"/>
        <a:defRPr sz="1800" b="0" i="0" u="none" strike="noStrike" cap="none" spc="0" baseline="0">
          <a:solidFill>
            <a:srgbClr val="404040"/>
          </a:solidFill>
          <a:uFillTx/>
          <a:latin typeface="Century Gothic" panose="020B0502020202020204"/>
          <a:ea typeface="Century Gothic" panose="020B0502020202020204"/>
          <a:cs typeface="Century Gothic" panose="020B0502020202020204"/>
          <a:sym typeface="Century Gothic" panose="020B0502020202020204"/>
        </a:defRPr>
      </a:lvl2pPr>
      <a:lvl3pPr marL="1208405" marR="0" indent="-294005" algn="l" defTabSz="457200" rtl="0" latinLnBrk="0">
        <a:lnSpc>
          <a:spcPct val="100000"/>
        </a:lnSpc>
        <a:spcBef>
          <a:spcPts val="1000"/>
        </a:spcBef>
        <a:spcAft>
          <a:spcPts val="0"/>
        </a:spcAft>
        <a:buClr>
          <a:schemeClr val="accent1"/>
        </a:buClr>
        <a:buSzPct val="100000"/>
        <a:buFont typeface="Century Gothic" panose="020B0502020202020204"/>
        <a:buChar char="´"/>
        <a:defRPr sz="1800" b="0" i="0" u="none" strike="noStrike" cap="none" spc="0" baseline="0">
          <a:solidFill>
            <a:srgbClr val="404040"/>
          </a:solidFill>
          <a:uFillTx/>
          <a:latin typeface="Century Gothic" panose="020B0502020202020204"/>
          <a:ea typeface="Century Gothic" panose="020B0502020202020204"/>
          <a:cs typeface="Century Gothic" panose="020B0502020202020204"/>
          <a:sym typeface="Century Gothic" panose="020B0502020202020204"/>
        </a:defRPr>
      </a:lvl3pPr>
      <a:lvl4pPr marL="1714500" marR="0" indent="-342900" algn="l" defTabSz="457200" rtl="0" latinLnBrk="0">
        <a:lnSpc>
          <a:spcPct val="100000"/>
        </a:lnSpc>
        <a:spcBef>
          <a:spcPts val="1000"/>
        </a:spcBef>
        <a:spcAft>
          <a:spcPts val="0"/>
        </a:spcAft>
        <a:buClr>
          <a:schemeClr val="accent1"/>
        </a:buClr>
        <a:buSzPct val="100000"/>
        <a:buFont typeface="Century Gothic" panose="020B0502020202020204"/>
        <a:buChar char="´"/>
        <a:defRPr sz="1800" b="0" i="0" u="none" strike="noStrike" cap="none" spc="0" baseline="0">
          <a:solidFill>
            <a:srgbClr val="404040"/>
          </a:solidFill>
          <a:uFillTx/>
          <a:latin typeface="Century Gothic" panose="020B0502020202020204"/>
          <a:ea typeface="Century Gothic" panose="020B0502020202020204"/>
          <a:cs typeface="Century Gothic" panose="020B0502020202020204"/>
          <a:sym typeface="Century Gothic" panose="020B0502020202020204"/>
        </a:defRPr>
      </a:lvl4pPr>
      <a:lvl5pPr marL="2171700" marR="0" indent="-342900" algn="l" defTabSz="457200" rtl="0" latinLnBrk="0">
        <a:lnSpc>
          <a:spcPct val="100000"/>
        </a:lnSpc>
        <a:spcBef>
          <a:spcPts val="1000"/>
        </a:spcBef>
        <a:spcAft>
          <a:spcPts val="0"/>
        </a:spcAft>
        <a:buClr>
          <a:schemeClr val="accent1"/>
        </a:buClr>
        <a:buSzPct val="100000"/>
        <a:buFont typeface="Century Gothic" panose="020B0502020202020204"/>
        <a:buChar char="´"/>
        <a:defRPr sz="1800" b="0" i="0" u="none" strike="noStrike" cap="none" spc="0" baseline="0">
          <a:solidFill>
            <a:srgbClr val="404040"/>
          </a:solidFill>
          <a:uFillTx/>
          <a:latin typeface="Century Gothic" panose="020B0502020202020204"/>
          <a:ea typeface="Century Gothic" panose="020B0502020202020204"/>
          <a:cs typeface="Century Gothic" panose="020B0502020202020204"/>
          <a:sym typeface="Century Gothic" panose="020B0502020202020204"/>
        </a:defRPr>
      </a:lvl5pPr>
      <a:lvl6pPr marL="2628900" marR="0" indent="-342900" algn="l" defTabSz="457200" rtl="0" latinLnBrk="0">
        <a:lnSpc>
          <a:spcPct val="100000"/>
        </a:lnSpc>
        <a:spcBef>
          <a:spcPts val="1000"/>
        </a:spcBef>
        <a:spcAft>
          <a:spcPts val="0"/>
        </a:spcAft>
        <a:buClr>
          <a:schemeClr val="accent1"/>
        </a:buClr>
        <a:buSzPct val="100000"/>
        <a:buFont typeface="Century Gothic" panose="020B0502020202020204"/>
        <a:buChar char="´"/>
        <a:defRPr sz="1800" b="0" i="0" u="none" strike="noStrike" cap="none" spc="0" baseline="0">
          <a:solidFill>
            <a:srgbClr val="404040"/>
          </a:solidFill>
          <a:uFillTx/>
          <a:latin typeface="Century Gothic" panose="020B0502020202020204"/>
          <a:ea typeface="Century Gothic" panose="020B0502020202020204"/>
          <a:cs typeface="Century Gothic" panose="020B0502020202020204"/>
          <a:sym typeface="Century Gothic" panose="020B0502020202020204"/>
        </a:defRPr>
      </a:lvl6pPr>
      <a:lvl7pPr marL="3086100" marR="0" indent="-342900" algn="l" defTabSz="457200" rtl="0" latinLnBrk="0">
        <a:lnSpc>
          <a:spcPct val="100000"/>
        </a:lnSpc>
        <a:spcBef>
          <a:spcPts val="1000"/>
        </a:spcBef>
        <a:spcAft>
          <a:spcPts val="0"/>
        </a:spcAft>
        <a:buClr>
          <a:schemeClr val="accent1"/>
        </a:buClr>
        <a:buSzPct val="100000"/>
        <a:buFont typeface="Century Gothic" panose="020B0502020202020204"/>
        <a:buChar char="´"/>
        <a:defRPr sz="1800" b="0" i="0" u="none" strike="noStrike" cap="none" spc="0" baseline="0">
          <a:solidFill>
            <a:srgbClr val="404040"/>
          </a:solidFill>
          <a:uFillTx/>
          <a:latin typeface="Century Gothic" panose="020B0502020202020204"/>
          <a:ea typeface="Century Gothic" panose="020B0502020202020204"/>
          <a:cs typeface="Century Gothic" panose="020B0502020202020204"/>
          <a:sym typeface="Century Gothic" panose="020B0502020202020204"/>
        </a:defRPr>
      </a:lvl7pPr>
      <a:lvl8pPr marL="3543300" marR="0" indent="-342900" algn="l" defTabSz="457200" rtl="0" latinLnBrk="0">
        <a:lnSpc>
          <a:spcPct val="100000"/>
        </a:lnSpc>
        <a:spcBef>
          <a:spcPts val="1000"/>
        </a:spcBef>
        <a:spcAft>
          <a:spcPts val="0"/>
        </a:spcAft>
        <a:buClr>
          <a:schemeClr val="accent1"/>
        </a:buClr>
        <a:buSzPct val="100000"/>
        <a:buFont typeface="Century Gothic" panose="020B0502020202020204"/>
        <a:buChar char="´"/>
        <a:defRPr sz="1800" b="0" i="0" u="none" strike="noStrike" cap="none" spc="0" baseline="0">
          <a:solidFill>
            <a:srgbClr val="404040"/>
          </a:solidFill>
          <a:uFillTx/>
          <a:latin typeface="Century Gothic" panose="020B0502020202020204"/>
          <a:ea typeface="Century Gothic" panose="020B0502020202020204"/>
          <a:cs typeface="Century Gothic" panose="020B0502020202020204"/>
          <a:sym typeface="Century Gothic" panose="020B0502020202020204"/>
        </a:defRPr>
      </a:lvl8pPr>
      <a:lvl9pPr marL="4000500" marR="0" indent="-342900" algn="l" defTabSz="457200" rtl="0" latinLnBrk="0">
        <a:lnSpc>
          <a:spcPct val="100000"/>
        </a:lnSpc>
        <a:spcBef>
          <a:spcPts val="1000"/>
        </a:spcBef>
        <a:spcAft>
          <a:spcPts val="0"/>
        </a:spcAft>
        <a:buClr>
          <a:schemeClr val="accent1"/>
        </a:buClr>
        <a:buSzPct val="100000"/>
        <a:buFont typeface="Century Gothic" panose="020B0502020202020204"/>
        <a:buChar char="´"/>
        <a:defRPr sz="1800" b="0" i="0" u="none" strike="noStrike" cap="none" spc="0" baseline="0">
          <a:solidFill>
            <a:srgbClr val="404040"/>
          </a:solidFill>
          <a:uFillTx/>
          <a:latin typeface="Century Gothic" panose="020B0502020202020204"/>
          <a:ea typeface="Century Gothic" panose="020B0502020202020204"/>
          <a:cs typeface="Century Gothic" panose="020B0502020202020204"/>
          <a:sym typeface="Century Gothic" panose="020B0502020202020204"/>
        </a:defRPr>
      </a:lvl9pPr>
    </p:bodyStyle>
    <p:otherStyle>
      <a:lvl1pPr marL="0" marR="0" indent="0" algn="r" defTabSz="457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Century Gothic" panose="020B0502020202020204"/>
        </a:defRPr>
      </a:lvl1pPr>
      <a:lvl2pPr marL="0" marR="0" indent="0" algn="r" defTabSz="457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Century Gothic" panose="020B0502020202020204"/>
        </a:defRPr>
      </a:lvl2pPr>
      <a:lvl3pPr marL="0" marR="0" indent="0" algn="r" defTabSz="457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Century Gothic" panose="020B0502020202020204"/>
        </a:defRPr>
      </a:lvl3pPr>
      <a:lvl4pPr marL="0" marR="0" indent="0" algn="r" defTabSz="457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Century Gothic" panose="020B0502020202020204"/>
        </a:defRPr>
      </a:lvl4pPr>
      <a:lvl5pPr marL="0" marR="0" indent="0" algn="r" defTabSz="457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Century Gothic" panose="020B0502020202020204"/>
        </a:defRPr>
      </a:lvl5pPr>
      <a:lvl6pPr marL="0" marR="0" indent="0" algn="r" defTabSz="457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Century Gothic" panose="020B0502020202020204"/>
        </a:defRPr>
      </a:lvl6pPr>
      <a:lvl7pPr marL="0" marR="0" indent="0" algn="r" defTabSz="457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Century Gothic" panose="020B0502020202020204"/>
        </a:defRPr>
      </a:lvl7pPr>
      <a:lvl8pPr marL="0" marR="0" indent="0" algn="r" defTabSz="457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Century Gothic" panose="020B0502020202020204"/>
        </a:defRPr>
      </a:lvl8pPr>
      <a:lvl9pPr marL="0" marR="0" indent="0" algn="r" defTabSz="457200" rtl="0" latinLnBrk="0">
        <a:lnSpc>
          <a:spcPct val="100000"/>
        </a:lnSpc>
        <a:spcBef>
          <a:spcPts val="0"/>
        </a:spcBef>
        <a:spcAft>
          <a:spcPts val="0"/>
        </a:spcAft>
        <a:buClrTx/>
        <a:buSzTx/>
        <a:buFontTx/>
        <a:buNone/>
        <a:defRPr sz="2000" b="0" i="0" u="none" strike="noStrike" cap="none" spc="0" baseline="0">
          <a:solidFill>
            <a:schemeClr val="tx1"/>
          </a:solidFill>
          <a:uFillTx/>
          <a:latin typeface="+mn-lt"/>
          <a:ea typeface="+mn-ea"/>
          <a:cs typeface="+mn-cs"/>
          <a:sym typeface="Century Gothic" panose="020B0502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www.visual-paradigm.com/" TargetMode="External"/><Relationship Id="rId2" Type="http://schemas.openxmlformats.org/officeDocument/2006/relationships/hyperlink" Target="https://android-developers.googleblog.com/" TargetMode="External"/><Relationship Id="rId1" Type="http://schemas.openxmlformats.org/officeDocument/2006/relationships/hyperlink" Target="https://developer.android.com"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b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Title 5"/>
          <p:cNvSpPr txBox="1">
            <a:spLocks noGrp="1"/>
          </p:cNvSpPr>
          <p:nvPr>
            <p:ph type="title"/>
          </p:nvPr>
        </p:nvSpPr>
        <p:spPr>
          <a:xfrm>
            <a:off x="1649950" y="3151845"/>
            <a:ext cx="9643741" cy="1180622"/>
          </a:xfrm>
          <a:prstGeom prst="rect">
            <a:avLst/>
          </a:prstGeom>
        </p:spPr>
        <p:txBody>
          <a:bodyPr/>
          <a:lstStyle>
            <a:lvl1pPr algn="ctr">
              <a:defRPr sz="4800">
                <a:solidFill>
                  <a:srgbClr val="000000"/>
                </a:solidFill>
              </a:defRPr>
            </a:lvl1pPr>
          </a:lstStyle>
          <a:p>
            <a:r>
              <a:t>CryptoNotes</a:t>
            </a:r>
          </a:p>
        </p:txBody>
      </p:sp>
      <p:pic>
        <p:nvPicPr>
          <p:cNvPr id="399" name="Picture 3" descr="Picture 3"/>
          <p:cNvPicPr>
            <a:picLocks noChangeAspect="1"/>
          </p:cNvPicPr>
          <p:nvPr/>
        </p:nvPicPr>
        <p:blipFill>
          <a:blip r:embed="rId1"/>
          <a:srcRect b="17988"/>
          <a:stretch>
            <a:fillRect/>
          </a:stretch>
        </p:blipFill>
        <p:spPr>
          <a:xfrm>
            <a:off x="9537575" y="1294682"/>
            <a:ext cx="1428752" cy="1667832"/>
          </a:xfrm>
          <a:prstGeom prst="rect">
            <a:avLst/>
          </a:prstGeom>
          <a:ln w="12700">
            <a:miter lim="400000"/>
            <a:headEnd/>
            <a:tailEnd/>
          </a:ln>
        </p:spPr>
      </p:pic>
      <p:pic>
        <p:nvPicPr>
          <p:cNvPr id="400" name="Picture 4" descr="Picture 4"/>
          <p:cNvPicPr>
            <a:picLocks noChangeAspect="1"/>
          </p:cNvPicPr>
          <p:nvPr/>
        </p:nvPicPr>
        <p:blipFill>
          <a:blip r:embed="rId2"/>
          <a:stretch>
            <a:fillRect/>
          </a:stretch>
        </p:blipFill>
        <p:spPr>
          <a:xfrm>
            <a:off x="1843964" y="1294682"/>
            <a:ext cx="1562102" cy="1604012"/>
          </a:xfrm>
          <a:prstGeom prst="rect">
            <a:avLst/>
          </a:prstGeom>
          <a:ln w="12700">
            <a:miter lim="400000"/>
            <a:headEnd/>
            <a:tailEnd/>
          </a:ln>
        </p:spPr>
      </p:pic>
      <p:sp>
        <p:nvSpPr>
          <p:cNvPr id="401" name="TextBox 2"/>
          <p:cNvSpPr txBox="1"/>
          <p:nvPr/>
        </p:nvSpPr>
        <p:spPr>
          <a:xfrm>
            <a:off x="2296209" y="172739"/>
            <a:ext cx="8351223" cy="899136"/>
          </a:xfrm>
          <a:prstGeom prst="rect">
            <a:avLst/>
          </a:prstGeom>
          <a:ln w="12700">
            <a:miter lim="400000"/>
          </a:ln>
        </p:spPr>
        <p:txBody>
          <a:bodyPr lIns="45718" tIns="45718" rIns="45718" bIns="45718">
            <a:spAutoFit/>
          </a:bodyPr>
          <a:lstStyle/>
          <a:p>
            <a:pPr algn="ctr">
              <a:lnSpc>
                <a:spcPct val="150000"/>
              </a:lnSpc>
              <a:defRPr sz="2200" b="1" u="sng">
                <a:latin typeface="Times New Roman" panose="02020603050405020304"/>
                <a:ea typeface="Times New Roman" panose="02020603050405020304"/>
                <a:cs typeface="Times New Roman" panose="02020603050405020304"/>
                <a:sym typeface="Times New Roman" panose="02020603050405020304"/>
              </a:defRPr>
            </a:pPr>
            <a:r>
              <a:t>KADI SARVA VISHWAVIDYALAYA</a:t>
            </a:r>
          </a:p>
          <a:p>
            <a:pPr algn="ctr">
              <a:lnSpc>
                <a:spcPct val="150000"/>
              </a:lnSpc>
              <a:defRPr sz="2200" b="1" u="sng">
                <a:latin typeface="Times New Roman" panose="02020603050405020304"/>
                <a:ea typeface="Times New Roman" panose="02020603050405020304"/>
                <a:cs typeface="Times New Roman" panose="02020603050405020304"/>
                <a:sym typeface="Times New Roman" panose="02020603050405020304"/>
              </a:defRPr>
            </a:pPr>
            <a:r>
              <a:t>LDRP INSTITUTE OF TECHNOLOGY AND RESEARCH</a:t>
            </a:r>
          </a:p>
        </p:txBody>
      </p:sp>
      <p:sp>
        <p:nvSpPr>
          <p:cNvPr id="402" name="TextBox 6"/>
          <p:cNvSpPr txBox="1"/>
          <p:nvPr/>
        </p:nvSpPr>
        <p:spPr>
          <a:xfrm>
            <a:off x="4475676" y="1585500"/>
            <a:ext cx="3992287" cy="955039"/>
          </a:xfrm>
          <a:prstGeom prst="rect">
            <a:avLst/>
          </a:prstGeom>
          <a:ln w="12700">
            <a:miter lim="400000"/>
          </a:ln>
        </p:spPr>
        <p:txBody>
          <a:bodyPr lIns="45718" tIns="45718" rIns="45718" bIns="45718">
            <a:spAutoFit/>
          </a:bodyPr>
          <a:lstStyle/>
          <a:p>
            <a:pPr algn="ctr">
              <a:defRPr sz="2800" b="1">
                <a:latin typeface="Century Gothic" panose="020B0502020202020204"/>
                <a:ea typeface="Century Gothic" panose="020B0502020202020204"/>
                <a:cs typeface="Century Gothic" panose="020B0502020202020204"/>
                <a:sym typeface="Century Gothic" panose="020B0502020202020204"/>
              </a:defRPr>
            </a:pPr>
            <a:r>
              <a:t>PROJECT-III(CT805-N)</a:t>
            </a:r>
          </a:p>
          <a:p>
            <a:pPr algn="ctr">
              <a:lnSpc>
                <a:spcPct val="150000"/>
              </a:lnSpc>
              <a:defRPr sz="2800" b="1">
                <a:latin typeface="Century Gothic" panose="020B0502020202020204"/>
                <a:ea typeface="Century Gothic" panose="020B0502020202020204"/>
                <a:cs typeface="Century Gothic" panose="020B0502020202020204"/>
                <a:sym typeface="Century Gothic" panose="020B0502020202020204"/>
              </a:defRPr>
            </a:pPr>
            <a:r>
              <a:t>GROUP NO.96 </a:t>
            </a:r>
          </a:p>
        </p:txBody>
      </p:sp>
      <p:sp>
        <p:nvSpPr>
          <p:cNvPr id="403" name="TextBox 10"/>
          <p:cNvSpPr txBox="1"/>
          <p:nvPr/>
        </p:nvSpPr>
        <p:spPr>
          <a:xfrm>
            <a:off x="7866705" y="4521961"/>
            <a:ext cx="3743715" cy="1165110"/>
          </a:xfrm>
          <a:prstGeom prst="rect">
            <a:avLst/>
          </a:prstGeom>
          <a:ln w="12700">
            <a:miter lim="400000"/>
          </a:ln>
        </p:spPr>
        <p:txBody>
          <a:bodyPr lIns="45718" tIns="45718" rIns="45718" bIns="45718">
            <a:spAutoFit/>
          </a:bodyPr>
          <a:lstStyle/>
          <a:p>
            <a:pPr>
              <a:lnSpc>
                <a:spcPct val="150000"/>
              </a:lnSpc>
              <a:defRPr b="1">
                <a:latin typeface="Century Gothic" panose="020B0502020202020204"/>
                <a:ea typeface="Century Gothic" panose="020B0502020202020204"/>
                <a:cs typeface="Century Gothic" panose="020B0502020202020204"/>
                <a:sym typeface="Century Gothic" panose="020B0502020202020204"/>
              </a:defRPr>
            </a:pPr>
            <a:r>
              <a:t>Prepared By</a:t>
            </a:r>
            <a:r>
              <a:rPr b="0"/>
              <a:t>:</a:t>
            </a:r>
            <a:endParaRPr>
              <a:latin typeface="+mj-lt"/>
              <a:ea typeface="+mj-ea"/>
              <a:cs typeface="+mj-cs"/>
              <a:sym typeface="Calibri" panose="020F0502020204030204"/>
            </a:endParaRPr>
          </a:p>
          <a:p>
            <a:pPr>
              <a:lnSpc>
                <a:spcPct val="150000"/>
              </a:lnSpc>
            </a:pPr>
            <a:r>
              <a:t>Kishan Khirasariya (18BECE30087)</a:t>
            </a:r>
          </a:p>
          <a:p>
            <a:pPr>
              <a:lnSpc>
                <a:spcPct val="150000"/>
              </a:lnSpc>
            </a:pPr>
            <a:r>
              <a:t>Yagni Patel (18BECE30185)</a:t>
            </a:r>
          </a:p>
        </p:txBody>
      </p:sp>
      <p:sp>
        <p:nvSpPr>
          <p:cNvPr id="404" name="TextBox 11"/>
          <p:cNvSpPr txBox="1"/>
          <p:nvPr/>
        </p:nvSpPr>
        <p:spPr>
          <a:xfrm>
            <a:off x="1480862" y="4728422"/>
            <a:ext cx="2522533" cy="752186"/>
          </a:xfrm>
          <a:prstGeom prst="rect">
            <a:avLst/>
          </a:prstGeom>
          <a:ln w="12700">
            <a:miter lim="400000"/>
          </a:ln>
        </p:spPr>
        <p:txBody>
          <a:bodyPr lIns="45718" tIns="45718" rIns="45718" bIns="45718">
            <a:spAutoFit/>
          </a:bodyPr>
          <a:lstStyle/>
          <a:p>
            <a:pPr>
              <a:lnSpc>
                <a:spcPct val="150000"/>
              </a:lnSpc>
              <a:defRPr b="1">
                <a:latin typeface="Century Gothic" panose="020B0502020202020204"/>
                <a:ea typeface="Century Gothic" panose="020B0502020202020204"/>
                <a:cs typeface="Century Gothic" panose="020B0502020202020204"/>
                <a:sym typeface="Century Gothic" panose="020B0502020202020204"/>
              </a:defRPr>
            </a:pPr>
            <a:r>
              <a:t>Guided By</a:t>
            </a:r>
            <a:r>
              <a:rPr b="0"/>
              <a:t>:</a:t>
            </a:r>
            <a:endParaRPr b="0"/>
          </a:p>
          <a:p>
            <a:pPr>
              <a:lnSpc>
                <a:spcPct val="150000"/>
              </a:lnSpc>
            </a:pPr>
            <a:r>
              <a:t>Prof. Jayana Kaneriya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4" name="TextBox 3"/>
          <p:cNvSpPr txBox="1"/>
          <p:nvPr/>
        </p:nvSpPr>
        <p:spPr>
          <a:xfrm>
            <a:off x="2362200" y="598713"/>
            <a:ext cx="5791200" cy="769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r>
              <a:rPr lang="en-IN" sz="4400"/>
              <a:t>IMPLEMENTATION</a:t>
            </a:r>
            <a:endParaRPr lang="en-US" sz="4400" dirty="0"/>
          </a:p>
        </p:txBody>
      </p:sp>
      <p:sp>
        <p:nvSpPr>
          <p:cNvPr id="9" name="Text Placeholder 8"/>
          <p:cNvSpPr>
            <a:spLocks noGrp="1"/>
          </p:cNvSpPr>
          <p:nvPr>
            <p:ph type="body" sz="quarter" idx="1"/>
          </p:nvPr>
        </p:nvSpPr>
        <p:spPr/>
        <p:txBody>
          <a:bodyPr/>
          <a:p>
            <a:endParaRPr lang="en-US"/>
          </a:p>
        </p:txBody>
      </p:sp>
      <p:pic>
        <p:nvPicPr>
          <p:cNvPr id="6" name="Picture 5" descr="C:\Users\yagni\Desktop\Picture1.pngPicture1"/>
          <p:cNvPicPr/>
          <p:nvPr/>
        </p:nvPicPr>
        <p:blipFill>
          <a:blip r:embed="rId1"/>
          <a:srcRect/>
          <a:stretch>
            <a:fillRect/>
          </a:stretch>
        </p:blipFill>
        <p:spPr>
          <a:xfrm>
            <a:off x="2843619" y="1495414"/>
            <a:ext cx="2948400" cy="5000400"/>
          </a:xfrm>
          <a:prstGeom prst="rect">
            <a:avLst/>
          </a:prstGeom>
        </p:spPr>
      </p:pic>
      <p:pic>
        <p:nvPicPr>
          <p:cNvPr id="8" name="Picture 7" descr="C:\Users\yagni\Desktop\Picture2.pngPicture2"/>
          <p:cNvPicPr/>
          <p:nvPr/>
        </p:nvPicPr>
        <p:blipFill>
          <a:blip r:embed="rId2"/>
          <a:srcRect/>
          <a:stretch>
            <a:fillRect/>
          </a:stretch>
        </p:blipFill>
        <p:spPr>
          <a:xfrm>
            <a:off x="6831528" y="1495414"/>
            <a:ext cx="2948400" cy="4998856"/>
          </a:xfrm>
          <a:prstGeom prst="rect">
            <a:avLst/>
          </a:prstGeom>
        </p:spPr>
      </p:pic>
      <p:sp>
        <p:nvSpPr>
          <p:cNvPr id="10" name="Picture Placeholder 9"/>
          <p:cNvSpPr/>
          <p:nvPr>
            <p:ph type="pic" idx="21"/>
          </p:nvPr>
        </p:nvSpPr>
        <p:spPr/>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Title 1"/>
          <p:cNvSpPr txBox="1">
            <a:spLocks noGrp="1"/>
          </p:cNvSpPr>
          <p:nvPr>
            <p:ph type="title"/>
          </p:nvPr>
        </p:nvSpPr>
        <p:spPr>
          <a:prstGeom prst="rect">
            <a:avLst/>
          </a:prstGeom>
        </p:spPr>
        <p:txBody>
          <a:bodyPr/>
          <a:lstStyle/>
          <a:p>
            <a:r>
              <a:rPr dirty="0"/>
              <a:t>APPLICATION</a:t>
            </a:r>
            <a:endParaRPr dirty="0"/>
          </a:p>
        </p:txBody>
      </p:sp>
      <p:sp>
        <p:nvSpPr>
          <p:cNvPr id="437" name="Content Placeholder 2"/>
          <p:cNvSpPr txBox="1">
            <a:spLocks noGrp="1"/>
          </p:cNvSpPr>
          <p:nvPr>
            <p:ph type="body" sz="half" idx="1"/>
          </p:nvPr>
        </p:nvSpPr>
        <p:spPr>
          <a:xfrm>
            <a:off x="2797467" y="2036564"/>
            <a:ext cx="7388801" cy="2540633"/>
          </a:xfrm>
          <a:prstGeom prst="rect">
            <a:avLst/>
          </a:prstGeom>
        </p:spPr>
        <p:txBody>
          <a:bodyPr/>
          <a:lstStyle/>
          <a:p>
            <a:pPr>
              <a:lnSpc>
                <a:spcPct val="150000"/>
              </a:lnSpc>
              <a:buFont typeface="Calibri" panose="020F0502020204030204"/>
              <a:defRPr sz="2000">
                <a:solidFill>
                  <a:srgbClr val="000000"/>
                </a:solidFill>
                <a:latin typeface="+mj-lt"/>
                <a:ea typeface="+mj-ea"/>
                <a:cs typeface="+mj-cs"/>
                <a:sym typeface="Calibri" panose="020F0502020204030204"/>
              </a:defRPr>
            </a:pPr>
            <a:r>
              <a:t>As a note taking application</a:t>
            </a:r>
          </a:p>
          <a:p>
            <a:pPr>
              <a:lnSpc>
                <a:spcPct val="150000"/>
              </a:lnSpc>
              <a:buFont typeface="Calibri" panose="020F0502020204030204"/>
              <a:defRPr sz="2000">
                <a:solidFill>
                  <a:srgbClr val="000000"/>
                </a:solidFill>
                <a:latin typeface="+mj-lt"/>
                <a:ea typeface="+mj-ea"/>
                <a:cs typeface="+mj-cs"/>
                <a:sym typeface="Calibri" panose="020F0502020204030204"/>
              </a:defRPr>
            </a:pPr>
            <a:r>
              <a:t>Great for write down your credentials</a:t>
            </a:r>
          </a:p>
          <a:p>
            <a:pPr>
              <a:lnSpc>
                <a:spcPct val="150000"/>
              </a:lnSpc>
              <a:buFont typeface="Calibri" panose="020F0502020204030204"/>
              <a:defRPr sz="2000">
                <a:solidFill>
                  <a:srgbClr val="000000"/>
                </a:solidFill>
                <a:latin typeface="+mj-lt"/>
                <a:ea typeface="+mj-ea"/>
                <a:cs typeface="+mj-cs"/>
                <a:sym typeface="Calibri" panose="020F0502020204030204"/>
              </a:defRPr>
            </a:pPr>
            <a:r>
              <a:t>Very handy for some quick important text</a:t>
            </a: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Title 1"/>
          <p:cNvSpPr txBox="1">
            <a:spLocks noGrp="1"/>
          </p:cNvSpPr>
          <p:nvPr>
            <p:ph type="title"/>
          </p:nvPr>
        </p:nvSpPr>
        <p:spPr>
          <a:prstGeom prst="rect">
            <a:avLst/>
          </a:prstGeom>
        </p:spPr>
        <p:txBody>
          <a:bodyPr/>
          <a:lstStyle/>
          <a:p>
            <a:r>
              <a:t>Conclusion</a:t>
            </a:r>
          </a:p>
        </p:txBody>
      </p:sp>
      <p:sp>
        <p:nvSpPr>
          <p:cNvPr id="440" name="Content Placeholder 2"/>
          <p:cNvSpPr txBox="1">
            <a:spLocks noGrp="1"/>
          </p:cNvSpPr>
          <p:nvPr>
            <p:ph type="body" sz="half" idx="1"/>
          </p:nvPr>
        </p:nvSpPr>
        <p:spPr>
          <a:xfrm>
            <a:off x="2589211" y="2133600"/>
            <a:ext cx="8915401" cy="2828630"/>
          </a:xfrm>
          <a:prstGeom prst="rect">
            <a:avLst/>
          </a:prstGeom>
        </p:spPr>
        <p:txBody>
          <a:bodyPr/>
          <a:lstStyle/>
          <a:p>
            <a:pPr>
              <a:lnSpc>
                <a:spcPct val="150000"/>
              </a:lnSpc>
              <a:buFont typeface="Calibri" panose="020F0502020204030204"/>
              <a:defRPr sz="2400">
                <a:latin typeface="+mj-lt"/>
                <a:ea typeface="+mj-ea"/>
                <a:cs typeface="+mj-cs"/>
                <a:sym typeface="Calibri" panose="020F0502020204030204"/>
              </a:defRPr>
            </a:pPr>
            <a:r>
              <a:t>CryptoNotes will help people to store crucial information without being tense. So it aims to store the notes in the local storage.</a:t>
            </a:r>
          </a:p>
          <a:p>
            <a:pPr>
              <a:lnSpc>
                <a:spcPct val="150000"/>
              </a:lnSpc>
              <a:buFont typeface="Calibri" panose="020F0502020204030204"/>
              <a:defRPr sz="2400">
                <a:latin typeface="+mj-lt"/>
                <a:ea typeface="+mj-ea"/>
                <a:cs typeface="+mj-cs"/>
                <a:sym typeface="Calibri" panose="020F0502020204030204"/>
              </a:defRPr>
            </a:pPr>
            <a:r>
              <a:t>Free Forever.</a:t>
            </a:r>
          </a:p>
          <a:p>
            <a:pPr>
              <a:lnSpc>
                <a:spcPct val="150000"/>
              </a:lnSpc>
              <a:buSzTx/>
              <a:buNone/>
              <a:defRPr sz="2400">
                <a:latin typeface="+mj-lt"/>
                <a:ea typeface="+mj-ea"/>
                <a:cs typeface="+mj-cs"/>
                <a:sym typeface="Calibri" panose="020F0502020204030204"/>
              </a:defRPr>
            </a:pPr>
            <a:r>
              <a:t> </a:t>
            </a: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itle 1"/>
          <p:cNvSpPr txBox="1">
            <a:spLocks noGrp="1"/>
          </p:cNvSpPr>
          <p:nvPr>
            <p:ph type="title"/>
          </p:nvPr>
        </p:nvSpPr>
        <p:spPr>
          <a:prstGeom prst="rect">
            <a:avLst/>
          </a:prstGeom>
        </p:spPr>
        <p:txBody>
          <a:bodyPr/>
          <a:lstStyle/>
          <a:p>
            <a:r>
              <a:t>REFERENCES</a:t>
            </a:r>
          </a:p>
        </p:txBody>
      </p:sp>
      <p:sp>
        <p:nvSpPr>
          <p:cNvPr id="443" name="Content Placeholder 2"/>
          <p:cNvSpPr txBox="1">
            <a:spLocks noGrp="1"/>
          </p:cNvSpPr>
          <p:nvPr>
            <p:ph type="body" sz="half" idx="1"/>
          </p:nvPr>
        </p:nvSpPr>
        <p:spPr>
          <a:xfrm>
            <a:off x="2751465" y="1962974"/>
            <a:ext cx="8594606" cy="3169879"/>
          </a:xfrm>
          <a:prstGeom prst="rect">
            <a:avLst/>
          </a:prstGeom>
        </p:spPr>
        <p:txBody>
          <a:bodyPr/>
          <a:lstStyle/>
          <a:p>
            <a:pPr>
              <a:lnSpc>
                <a:spcPct val="200000"/>
              </a:lnSpc>
              <a:buFont typeface="Calibri" panose="020F0502020204030204"/>
              <a:defRPr sz="2000" u="sng">
                <a:solidFill>
                  <a:srgbClr val="0066FF"/>
                </a:solidFill>
                <a:uFill>
                  <a:solidFill>
                    <a:srgbClr val="0066FF"/>
                  </a:solidFill>
                </a:uFill>
                <a:latin typeface="+mj-lt"/>
                <a:ea typeface="+mj-ea"/>
                <a:cs typeface="+mj-cs"/>
                <a:sym typeface="Calibri" panose="020F0502020204030204"/>
              </a:defRPr>
            </a:pPr>
            <a:r>
              <a:rPr>
                <a:solidFill>
                  <a:srgbClr val="0000FF"/>
                </a:solidFill>
                <a:uFill>
                  <a:solidFill>
                    <a:srgbClr val="0000FF"/>
                  </a:solidFill>
                </a:uFill>
                <a:hlinkClick r:id="rId1"/>
              </a:rPr>
              <a:t>https://developer.android.com</a:t>
            </a:r>
            <a:r>
              <a:rPr u="none">
                <a:solidFill>
                  <a:srgbClr val="0096FF"/>
                </a:solidFill>
                <a:uFillTx/>
              </a:rPr>
              <a:t>/</a:t>
            </a:r>
            <a:endParaRPr>
              <a:solidFill>
                <a:srgbClr val="0096FF"/>
              </a:solidFill>
            </a:endParaRPr>
          </a:p>
          <a:p>
            <a:pPr>
              <a:lnSpc>
                <a:spcPct val="200000"/>
              </a:lnSpc>
              <a:buFont typeface="Calibri" panose="020F0502020204030204"/>
              <a:defRPr sz="2000" u="sng">
                <a:solidFill>
                  <a:srgbClr val="0066FF"/>
                </a:solidFill>
                <a:uFill>
                  <a:solidFill>
                    <a:srgbClr val="0066FF"/>
                  </a:solidFill>
                </a:uFill>
                <a:latin typeface="+mj-lt"/>
                <a:ea typeface="+mj-ea"/>
                <a:cs typeface="+mj-cs"/>
                <a:sym typeface="Calibri" panose="020F0502020204030204"/>
              </a:defRPr>
            </a:pPr>
            <a:r>
              <a:rPr>
                <a:solidFill>
                  <a:srgbClr val="0000FF"/>
                </a:solidFill>
                <a:uFill>
                  <a:solidFill>
                    <a:srgbClr val="0000FF"/>
                  </a:solidFill>
                </a:uFill>
                <a:hlinkClick r:id="rId2"/>
              </a:rPr>
              <a:t>https://android-developers.googleblog.com/</a:t>
            </a:r>
            <a:endParaRPr>
              <a:solidFill>
                <a:srgbClr val="0096FF"/>
              </a:solidFill>
            </a:endParaRPr>
          </a:p>
          <a:p>
            <a:pPr>
              <a:lnSpc>
                <a:spcPct val="200000"/>
              </a:lnSpc>
              <a:buFont typeface="Calibri" panose="020F0502020204030204"/>
              <a:defRPr sz="2000" u="sng">
                <a:solidFill>
                  <a:srgbClr val="0066FF"/>
                </a:solidFill>
                <a:uFill>
                  <a:solidFill>
                    <a:srgbClr val="0066FF"/>
                  </a:solidFill>
                </a:uFill>
                <a:latin typeface="+mj-lt"/>
                <a:ea typeface="+mj-ea"/>
                <a:cs typeface="+mj-cs"/>
                <a:sym typeface="Calibri" panose="020F0502020204030204"/>
              </a:defRPr>
            </a:pPr>
            <a:r>
              <a:rPr>
                <a:solidFill>
                  <a:srgbClr val="0000FF"/>
                </a:solidFill>
                <a:uFill>
                  <a:solidFill>
                    <a:srgbClr val="0000FF"/>
                  </a:solidFill>
                </a:uFill>
                <a:hlinkClick r:id="rId3"/>
              </a:rPr>
              <a:t>https://www.visual-paradigm.com/</a:t>
            </a:r>
            <a:endParaRPr>
              <a:solidFill>
                <a:srgbClr val="0000FF"/>
              </a:solidFill>
              <a:uFill>
                <a:solidFill>
                  <a:srgbClr val="0000FF"/>
                </a:solidFill>
              </a:uFill>
              <a:hlinkClick r:id="rId3"/>
            </a:endParaRPr>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itle 3"/>
          <p:cNvSpPr txBox="1">
            <a:spLocks noGrp="1"/>
          </p:cNvSpPr>
          <p:nvPr>
            <p:ph type="ctrTitle"/>
          </p:nvPr>
        </p:nvSpPr>
        <p:spPr>
          <a:xfrm>
            <a:off x="2046601" y="1467669"/>
            <a:ext cx="8915402" cy="2262783"/>
          </a:xfrm>
          <a:prstGeom prst="rect">
            <a:avLst/>
          </a:prstGeom>
        </p:spPr>
        <p:txBody>
          <a:bodyPr/>
          <a:lstStyle>
            <a:lvl1pPr algn="ctr">
              <a:defRPr sz="7200" b="1">
                <a:ln w="12700" cap="flat">
                  <a:solidFill>
                    <a:schemeClr val="accent1"/>
                  </a:solidFill>
                  <a:prstDash val="solid"/>
                  <a:round/>
                </a:ln>
                <a:blipFill rotWithShape="1">
                  <a:blip r:embed="rId1"/>
                  <a:srcRect/>
                  <a:tile tx="0" ty="0" sx="100000" sy="100000" flip="none" algn="tl"/>
                </a:blipFill>
                <a:effectLst>
                  <a:outerShdw dist="38100" dir="2640000" rotWithShape="0">
                    <a:schemeClr val="accent1"/>
                  </a:outerShdw>
                </a:effectLst>
              </a:defRPr>
            </a:lvl1pPr>
          </a:lstStyle>
          <a:p>
            <a:r>
              <a:t>THANK YOU</a:t>
            </a:r>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Title 1"/>
          <p:cNvSpPr txBox="1">
            <a:spLocks noGrp="1"/>
          </p:cNvSpPr>
          <p:nvPr>
            <p:ph type="title"/>
          </p:nvPr>
        </p:nvSpPr>
        <p:spPr>
          <a:prstGeom prst="rect">
            <a:avLst/>
          </a:prstGeom>
        </p:spPr>
        <p:txBody>
          <a:bodyPr/>
          <a:lstStyle>
            <a:lvl1pPr>
              <a:defRPr>
                <a:solidFill>
                  <a:srgbClr val="000000"/>
                </a:solidFill>
              </a:defRPr>
            </a:lvl1pPr>
          </a:lstStyle>
          <a:p>
            <a:r>
              <a:t>CONTENTS</a:t>
            </a:r>
          </a:p>
        </p:txBody>
      </p:sp>
      <p:sp>
        <p:nvSpPr>
          <p:cNvPr id="407" name="Content Placeholder 2"/>
          <p:cNvSpPr txBox="1">
            <a:spLocks noGrp="1"/>
          </p:cNvSpPr>
          <p:nvPr>
            <p:ph type="body" idx="1"/>
          </p:nvPr>
        </p:nvSpPr>
        <p:spPr>
          <a:xfrm>
            <a:off x="2606463" y="1733909"/>
            <a:ext cx="9220353" cy="4641013"/>
          </a:xfrm>
          <a:prstGeom prst="rect">
            <a:avLst/>
          </a:prstGeom>
        </p:spPr>
        <p:txBody>
          <a:bodyPr/>
          <a:lstStyle/>
          <a:p>
            <a:pPr>
              <a:lnSpc>
                <a:spcPct val="108000"/>
              </a:lnSpc>
              <a:buFont typeface="Calibri" panose="020F0502020204030204"/>
              <a:defRPr sz="2200">
                <a:solidFill>
                  <a:srgbClr val="000000"/>
                </a:solidFill>
                <a:latin typeface="+mj-lt"/>
                <a:ea typeface="+mj-ea"/>
                <a:cs typeface="+mj-cs"/>
                <a:sym typeface="Calibri" panose="020F0502020204030204"/>
              </a:defRPr>
            </a:pPr>
            <a:r>
              <a:rPr dirty="0"/>
              <a:t>Abstract</a:t>
            </a:r>
            <a:endParaRPr sz="1600" dirty="0"/>
          </a:p>
          <a:p>
            <a:pPr>
              <a:lnSpc>
                <a:spcPct val="108000"/>
              </a:lnSpc>
              <a:buFont typeface="Calibri" panose="020F0502020204030204"/>
              <a:defRPr sz="2200">
                <a:solidFill>
                  <a:srgbClr val="000000"/>
                </a:solidFill>
                <a:latin typeface="+mj-lt"/>
                <a:ea typeface="+mj-ea"/>
                <a:cs typeface="+mj-cs"/>
                <a:sym typeface="Calibri" panose="020F0502020204030204"/>
              </a:defRPr>
            </a:pPr>
            <a:r>
              <a:rPr dirty="0"/>
              <a:t>Advantages</a:t>
            </a:r>
            <a:endParaRPr sz="2400" dirty="0"/>
          </a:p>
          <a:p>
            <a:pPr>
              <a:lnSpc>
                <a:spcPct val="108000"/>
              </a:lnSpc>
              <a:buFont typeface="Calibri" panose="020F0502020204030204"/>
              <a:defRPr sz="2200">
                <a:solidFill>
                  <a:srgbClr val="000000"/>
                </a:solidFill>
                <a:latin typeface="+mj-lt"/>
                <a:ea typeface="+mj-ea"/>
                <a:cs typeface="+mj-cs"/>
                <a:sym typeface="Calibri" panose="020F0502020204030204"/>
              </a:defRPr>
            </a:pPr>
            <a:r>
              <a:rPr dirty="0"/>
              <a:t>Scope</a:t>
            </a:r>
            <a:endParaRPr sz="1600" dirty="0"/>
          </a:p>
          <a:p>
            <a:pPr>
              <a:lnSpc>
                <a:spcPct val="108000"/>
              </a:lnSpc>
              <a:buFont typeface="Calibri" panose="020F0502020204030204"/>
              <a:defRPr sz="2200">
                <a:solidFill>
                  <a:srgbClr val="000000"/>
                </a:solidFill>
                <a:latin typeface="+mj-lt"/>
                <a:ea typeface="+mj-ea"/>
                <a:cs typeface="+mj-cs"/>
                <a:sym typeface="Calibri" panose="020F0502020204030204"/>
              </a:defRPr>
            </a:pPr>
            <a:r>
              <a:rPr dirty="0"/>
              <a:t>Requirements</a:t>
            </a:r>
            <a:endParaRPr sz="1600" dirty="0"/>
          </a:p>
          <a:p>
            <a:pPr>
              <a:lnSpc>
                <a:spcPct val="108000"/>
              </a:lnSpc>
              <a:buFont typeface="Calibri" panose="020F0502020204030204"/>
              <a:buChar char="´"/>
              <a:defRPr sz="2200">
                <a:solidFill>
                  <a:srgbClr val="000000"/>
                </a:solidFill>
                <a:latin typeface="+mj-lt"/>
                <a:ea typeface="+mj-ea"/>
                <a:cs typeface="+mj-cs"/>
                <a:sym typeface="Calibri" panose="020F0502020204030204"/>
              </a:defRPr>
            </a:pPr>
            <a:r>
              <a:rPr dirty="0"/>
              <a:t>Workflow </a:t>
            </a:r>
            <a:endParaRPr lang="en-US" dirty="0"/>
          </a:p>
          <a:p>
            <a:pPr>
              <a:lnSpc>
                <a:spcPct val="108000"/>
              </a:lnSpc>
              <a:buFont typeface="Calibri" panose="020F0502020204030204"/>
              <a:buChar char="´"/>
              <a:defRPr sz="2200">
                <a:solidFill>
                  <a:srgbClr val="000000"/>
                </a:solidFill>
                <a:latin typeface="+mj-lt"/>
                <a:ea typeface="+mj-ea"/>
                <a:cs typeface="+mj-cs"/>
                <a:sym typeface="Calibri" panose="020F0502020204030204"/>
              </a:defRPr>
            </a:pPr>
            <a:r>
              <a:rPr lang="en-IN" dirty="0"/>
              <a:t>Implementation</a:t>
            </a:r>
            <a:endParaRPr lang="en-US" dirty="0"/>
          </a:p>
          <a:p>
            <a:pPr>
              <a:lnSpc>
                <a:spcPct val="108000"/>
              </a:lnSpc>
              <a:buFont typeface="Calibri" panose="020F0502020204030204"/>
              <a:defRPr sz="2200">
                <a:solidFill>
                  <a:srgbClr val="000000"/>
                </a:solidFill>
                <a:latin typeface="+mj-lt"/>
                <a:ea typeface="+mj-ea"/>
                <a:cs typeface="+mj-cs"/>
                <a:sym typeface="Calibri" panose="020F0502020204030204"/>
              </a:defRPr>
            </a:pPr>
            <a:r>
              <a:rPr dirty="0"/>
              <a:t>Application</a:t>
            </a:r>
            <a:endParaRPr sz="1600" dirty="0"/>
          </a:p>
          <a:p>
            <a:pPr>
              <a:lnSpc>
                <a:spcPct val="108000"/>
              </a:lnSpc>
              <a:buFont typeface="Calibri" panose="020F0502020204030204"/>
              <a:defRPr sz="2200">
                <a:solidFill>
                  <a:srgbClr val="000000"/>
                </a:solidFill>
                <a:latin typeface="+mj-lt"/>
                <a:ea typeface="+mj-ea"/>
                <a:cs typeface="+mj-cs"/>
                <a:sym typeface="Calibri" panose="020F0502020204030204"/>
              </a:defRPr>
            </a:pPr>
            <a:r>
              <a:rPr dirty="0"/>
              <a:t>Conclusion</a:t>
            </a:r>
            <a:endParaRPr dirty="0"/>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itle 1"/>
          <p:cNvSpPr txBox="1">
            <a:spLocks noGrp="1"/>
          </p:cNvSpPr>
          <p:nvPr>
            <p:ph type="title"/>
          </p:nvPr>
        </p:nvSpPr>
        <p:spPr>
          <a:prstGeom prst="rect">
            <a:avLst/>
          </a:prstGeom>
        </p:spPr>
        <p:txBody>
          <a:bodyPr/>
          <a:lstStyle>
            <a:lvl1pPr>
              <a:defRPr>
                <a:solidFill>
                  <a:srgbClr val="000000"/>
                </a:solidFill>
              </a:defRPr>
            </a:lvl1pPr>
          </a:lstStyle>
          <a:p>
            <a:r>
              <a:t>ABSTRACT</a:t>
            </a:r>
          </a:p>
        </p:txBody>
      </p:sp>
      <p:sp>
        <p:nvSpPr>
          <p:cNvPr id="410" name="Content Placeholder 2"/>
          <p:cNvSpPr txBox="1">
            <a:spLocks noGrp="1"/>
          </p:cNvSpPr>
          <p:nvPr>
            <p:ph type="body" idx="1"/>
          </p:nvPr>
        </p:nvSpPr>
        <p:spPr>
          <a:xfrm>
            <a:off x="2615091" y="1602753"/>
            <a:ext cx="7975215" cy="4714045"/>
          </a:xfrm>
          <a:prstGeom prst="rect">
            <a:avLst/>
          </a:prstGeom>
        </p:spPr>
        <p:txBody>
          <a:bodyPr/>
          <a:lstStyle/>
          <a:p>
            <a:pPr marL="339725" indent="-339725" defTabSz="452755">
              <a:lnSpc>
                <a:spcPct val="150000"/>
              </a:lnSpc>
              <a:spcBef>
                <a:spcPts val="900"/>
              </a:spcBef>
              <a:buFont typeface="Calibri" panose="020F0502020204030204"/>
              <a:defRPr sz="1700">
                <a:solidFill>
                  <a:srgbClr val="000000"/>
                </a:solidFill>
                <a:latin typeface="+mj-lt"/>
                <a:ea typeface="+mj-ea"/>
                <a:cs typeface="+mj-cs"/>
                <a:sym typeface="Calibri" panose="020F0502020204030204"/>
              </a:defRPr>
            </a:pPr>
            <a:r>
              <a:t>The main purpose of this project is to create an application CryptoNotes, that can store your notes and passwords without being tense about any malware attack.</a:t>
            </a:r>
          </a:p>
          <a:p>
            <a:pPr marL="339725" indent="-339725" defTabSz="452755">
              <a:lnSpc>
                <a:spcPct val="150000"/>
              </a:lnSpc>
              <a:spcBef>
                <a:spcPts val="900"/>
              </a:spcBef>
              <a:buFont typeface="Calibri" panose="020F0502020204030204"/>
              <a:defRPr sz="1700">
                <a:solidFill>
                  <a:srgbClr val="000000"/>
                </a:solidFill>
                <a:latin typeface="+mj-lt"/>
                <a:ea typeface="+mj-ea"/>
                <a:cs typeface="+mj-cs"/>
                <a:sym typeface="Calibri" panose="020F0502020204030204"/>
              </a:defRPr>
            </a:pPr>
            <a:r>
              <a:t>CryptoNotes is an android application that stores your notes and passwords on your local storage. It has some cool features like</a:t>
            </a:r>
          </a:p>
          <a:p>
            <a:pPr marL="932815" lvl="2" indent="-178435" defTabSz="452755">
              <a:spcBef>
                <a:spcPts val="900"/>
              </a:spcBef>
              <a:buClrTx/>
              <a:buFontTx/>
              <a:buChar char="•"/>
              <a:defRPr sz="1700">
                <a:solidFill>
                  <a:srgbClr val="000000"/>
                </a:solidFill>
                <a:latin typeface="+mj-lt"/>
                <a:ea typeface="+mj-ea"/>
                <a:cs typeface="+mj-cs"/>
                <a:sym typeface="Calibri" panose="020F0502020204030204"/>
              </a:defRPr>
            </a:pPr>
            <a:r>
              <a:t>Add photo with an important note</a:t>
            </a:r>
          </a:p>
          <a:p>
            <a:pPr marL="932815" lvl="2" indent="-178435" defTabSz="452755">
              <a:spcBef>
                <a:spcPts val="900"/>
              </a:spcBef>
              <a:buClrTx/>
              <a:buFontTx/>
              <a:buChar char="•"/>
              <a:defRPr sz="1700">
                <a:solidFill>
                  <a:srgbClr val="000000"/>
                </a:solidFill>
                <a:latin typeface="+mj-lt"/>
                <a:ea typeface="+mj-ea"/>
                <a:cs typeface="+mj-cs"/>
                <a:sym typeface="Calibri" panose="020F0502020204030204"/>
              </a:defRPr>
            </a:pPr>
            <a:r>
              <a:t>Classify the note based on colour</a:t>
            </a:r>
          </a:p>
          <a:p>
            <a:pPr marL="932815" lvl="2" indent="-178435" defTabSz="452755">
              <a:spcBef>
                <a:spcPts val="900"/>
              </a:spcBef>
              <a:buClrTx/>
              <a:buFontTx/>
              <a:buChar char="•"/>
              <a:defRPr sz="1700">
                <a:solidFill>
                  <a:srgbClr val="000000"/>
                </a:solidFill>
                <a:latin typeface="+mj-lt"/>
                <a:ea typeface="+mj-ea"/>
                <a:cs typeface="+mj-cs"/>
                <a:sym typeface="Calibri" panose="020F0502020204030204"/>
              </a:defRPr>
            </a:pPr>
            <a:r>
              <a:t>Add external links for future reference</a:t>
            </a:r>
          </a:p>
          <a:p>
            <a:pPr marL="339725" indent="-339725" defTabSz="452755">
              <a:lnSpc>
                <a:spcPct val="150000"/>
              </a:lnSpc>
              <a:spcBef>
                <a:spcPts val="900"/>
              </a:spcBef>
              <a:buFont typeface="Calibri" panose="020F0502020204030204"/>
              <a:defRPr sz="1700">
                <a:solidFill>
                  <a:srgbClr val="000000"/>
                </a:solidFill>
                <a:latin typeface="+mj-lt"/>
                <a:ea typeface="+mj-ea"/>
                <a:cs typeface="+mj-cs"/>
                <a:sym typeface="Calibri" panose="020F0502020204030204"/>
              </a:defRPr>
            </a:pPr>
            <a:r>
              <a:t>Any android user, be it a student or professional, often times find the difficulties to store notes and passwords due to security issues. As CryptoNotes is fast, efficient, and has a encryption algorithm before storing any note will play a game-changer in the note-taking applications.</a:t>
            </a: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Title 1"/>
          <p:cNvSpPr txBox="1">
            <a:spLocks noGrp="1"/>
          </p:cNvSpPr>
          <p:nvPr>
            <p:ph type="title"/>
          </p:nvPr>
        </p:nvSpPr>
        <p:spPr>
          <a:prstGeom prst="rect">
            <a:avLst/>
          </a:prstGeom>
        </p:spPr>
        <p:txBody>
          <a:bodyPr/>
          <a:lstStyle/>
          <a:p>
            <a:r>
              <a:t>ADVANTAGES</a:t>
            </a:r>
          </a:p>
        </p:txBody>
      </p:sp>
      <p:sp>
        <p:nvSpPr>
          <p:cNvPr id="413" name="Content Placeholder 2"/>
          <p:cNvSpPr txBox="1">
            <a:spLocks noGrp="1"/>
          </p:cNvSpPr>
          <p:nvPr>
            <p:ph type="body" idx="1"/>
          </p:nvPr>
        </p:nvSpPr>
        <p:spPr>
          <a:xfrm>
            <a:off x="2591068" y="1889875"/>
            <a:ext cx="8915401" cy="4146434"/>
          </a:xfrm>
          <a:prstGeom prst="rect">
            <a:avLst/>
          </a:prstGeom>
        </p:spPr>
        <p:txBody>
          <a:bodyPr/>
          <a:lstStyle/>
          <a:p>
            <a:pPr>
              <a:lnSpc>
                <a:spcPct val="150000"/>
              </a:lnSpc>
              <a:buFont typeface="Calibri" panose="020F0502020204030204"/>
              <a:defRPr sz="2000">
                <a:solidFill>
                  <a:srgbClr val="000000"/>
                </a:solidFill>
                <a:latin typeface="+mj-lt"/>
                <a:ea typeface="+mj-ea"/>
                <a:cs typeface="+mj-cs"/>
                <a:sym typeface="Calibri" panose="020F0502020204030204"/>
              </a:defRPr>
            </a:pPr>
            <a:r>
              <a:t>Encryption: Since CryptoNotes has built-in AES-256 encryption, only uncrackable encryption algorithm in world.</a:t>
            </a:r>
          </a:p>
          <a:p>
            <a:pPr>
              <a:lnSpc>
                <a:spcPct val="150000"/>
              </a:lnSpc>
              <a:buFont typeface="Calibri" panose="020F0502020204030204"/>
              <a:defRPr sz="2000">
                <a:solidFill>
                  <a:srgbClr val="000000"/>
                </a:solidFill>
                <a:latin typeface="+mj-lt"/>
                <a:ea typeface="+mj-ea"/>
                <a:cs typeface="+mj-cs"/>
                <a:sym typeface="Calibri" panose="020F0502020204030204"/>
              </a:defRPr>
            </a:pPr>
            <a:r>
              <a:t>Friendly User Interface: CryptoNotes has a very simple user interface to ease down your navigation. Since the dark mode becoming more popular day by day, we thought to first bring dark mode and light mode later on.</a:t>
            </a:r>
          </a:p>
          <a:p>
            <a:pPr>
              <a:lnSpc>
                <a:spcPct val="150000"/>
              </a:lnSpc>
              <a:buFont typeface="Calibri" panose="020F0502020204030204"/>
              <a:defRPr sz="2000">
                <a:solidFill>
                  <a:srgbClr val="000000"/>
                </a:solidFill>
                <a:latin typeface="+mj-lt"/>
                <a:ea typeface="+mj-ea"/>
                <a:cs typeface="+mj-cs"/>
                <a:sym typeface="Calibri" panose="020F0502020204030204"/>
              </a:defRPr>
            </a:pPr>
            <a:r>
              <a:t>Zero Cost: CryptoNotes is built to solve the problem, not to earn. It’s just our little effort to give back to society.</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itle 1"/>
          <p:cNvSpPr txBox="1">
            <a:spLocks noGrp="1"/>
          </p:cNvSpPr>
          <p:nvPr>
            <p:ph type="title"/>
          </p:nvPr>
        </p:nvSpPr>
        <p:spPr>
          <a:prstGeom prst="rect">
            <a:avLst/>
          </a:prstGeom>
        </p:spPr>
        <p:txBody>
          <a:bodyPr/>
          <a:lstStyle>
            <a:lvl1pPr>
              <a:defRPr>
                <a:solidFill>
                  <a:srgbClr val="000000"/>
                </a:solidFill>
              </a:defRPr>
            </a:lvl1pPr>
          </a:lstStyle>
          <a:p>
            <a:r>
              <a:t>SCOPE</a:t>
            </a:r>
          </a:p>
        </p:txBody>
      </p:sp>
      <p:sp>
        <p:nvSpPr>
          <p:cNvPr id="416" name="Content Placeholder 2"/>
          <p:cNvSpPr txBox="1">
            <a:spLocks noGrp="1"/>
          </p:cNvSpPr>
          <p:nvPr>
            <p:ph type="body" sz="half" idx="1"/>
          </p:nvPr>
        </p:nvSpPr>
        <p:spPr>
          <a:xfrm>
            <a:off x="2675372" y="2009772"/>
            <a:ext cx="8401344" cy="3498565"/>
          </a:xfrm>
          <a:prstGeom prst="rect">
            <a:avLst/>
          </a:prstGeom>
        </p:spPr>
        <p:txBody>
          <a:bodyPr/>
          <a:lstStyle/>
          <a:p>
            <a:pPr>
              <a:lnSpc>
                <a:spcPct val="150000"/>
              </a:lnSpc>
              <a:buFont typeface="Calibri" panose="020F0502020204030204"/>
              <a:defRPr sz="2000">
                <a:solidFill>
                  <a:srgbClr val="000000"/>
                </a:solidFill>
                <a:latin typeface="+mj-lt"/>
                <a:ea typeface="+mj-ea"/>
                <a:cs typeface="+mj-cs"/>
                <a:sym typeface="Calibri" panose="020F0502020204030204"/>
              </a:defRPr>
            </a:pPr>
            <a:r>
              <a:t>Application will be designed in way to ensure that the every user will get ultimate security on their data.</a:t>
            </a:r>
          </a:p>
          <a:p>
            <a:pPr>
              <a:lnSpc>
                <a:spcPct val="150000"/>
              </a:lnSpc>
              <a:buFont typeface="Calibri" panose="020F0502020204030204"/>
              <a:defRPr sz="2000">
                <a:solidFill>
                  <a:srgbClr val="000000"/>
                </a:solidFill>
                <a:latin typeface="+mj-lt"/>
                <a:ea typeface="+mj-ea"/>
                <a:cs typeface="+mj-cs"/>
                <a:sym typeface="Calibri" panose="020F0502020204030204"/>
              </a:defRPr>
            </a:pPr>
            <a:r>
              <a:t>The proposed application will perform some series of operations to make the data more secure and efficient to store in local storage.</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itle 3"/>
          <p:cNvSpPr txBox="1">
            <a:spLocks noGrp="1"/>
          </p:cNvSpPr>
          <p:nvPr>
            <p:ph type="title"/>
          </p:nvPr>
        </p:nvSpPr>
        <p:spPr>
          <a:prstGeom prst="rect">
            <a:avLst/>
          </a:prstGeom>
        </p:spPr>
        <p:txBody>
          <a:bodyPr/>
          <a:lstStyle>
            <a:lvl1pPr>
              <a:defRPr>
                <a:solidFill>
                  <a:srgbClr val="000000"/>
                </a:solidFill>
              </a:defRPr>
            </a:lvl1pPr>
          </a:lstStyle>
          <a:p>
            <a:r>
              <a:t>REQUIREMENTS</a:t>
            </a:r>
          </a:p>
        </p:txBody>
      </p:sp>
      <p:sp>
        <p:nvSpPr>
          <p:cNvPr id="419" name="Content Placeholder 2"/>
          <p:cNvSpPr txBox="1">
            <a:spLocks noGrp="1"/>
          </p:cNvSpPr>
          <p:nvPr>
            <p:ph type="body" sz="quarter" idx="1"/>
          </p:nvPr>
        </p:nvSpPr>
        <p:spPr>
          <a:xfrm>
            <a:off x="2970210" y="2133600"/>
            <a:ext cx="3971388" cy="3777623"/>
          </a:xfrm>
          <a:prstGeom prst="rect">
            <a:avLst/>
          </a:prstGeom>
        </p:spPr>
        <p:txBody>
          <a:bodyPr/>
          <a:lstStyle/>
          <a:p>
            <a:pPr marL="0" indent="342900">
              <a:lnSpc>
                <a:spcPct val="150000"/>
              </a:lnSpc>
              <a:buSzTx/>
              <a:buNone/>
              <a:defRPr sz="2000" b="1" u="sng">
                <a:solidFill>
                  <a:srgbClr val="000000"/>
                </a:solidFill>
                <a:latin typeface="+mj-lt"/>
                <a:ea typeface="+mj-ea"/>
                <a:cs typeface="+mj-cs"/>
                <a:sym typeface="Calibri" panose="020F0502020204030204"/>
              </a:defRPr>
            </a:pPr>
            <a:r>
              <a:t>Hardware Requirements</a:t>
            </a:r>
          </a:p>
          <a:p>
            <a:pPr marL="800100" indent="-457200">
              <a:lnSpc>
                <a:spcPct val="150000"/>
              </a:lnSpc>
              <a:buFont typeface="Calibri" panose="020F0502020204030204"/>
              <a:defRPr>
                <a:solidFill>
                  <a:srgbClr val="000000"/>
                </a:solidFill>
                <a:latin typeface="+mj-lt"/>
                <a:ea typeface="+mj-ea"/>
                <a:cs typeface="+mj-cs"/>
                <a:sym typeface="Calibri" panose="020F0502020204030204"/>
              </a:defRPr>
            </a:pPr>
            <a:r>
              <a:t>Android 8.0 or above</a:t>
            </a:r>
          </a:p>
          <a:p>
            <a:pPr marL="800100" indent="-457200">
              <a:lnSpc>
                <a:spcPct val="150000"/>
              </a:lnSpc>
              <a:buFont typeface="Calibri" panose="020F0502020204030204"/>
              <a:defRPr>
                <a:solidFill>
                  <a:srgbClr val="000000"/>
                </a:solidFill>
                <a:latin typeface="+mj-lt"/>
                <a:ea typeface="+mj-ea"/>
                <a:cs typeface="+mj-cs"/>
                <a:sym typeface="Calibri" panose="020F0502020204030204"/>
              </a:defRPr>
            </a:pPr>
            <a:r>
              <a:t>128 MB RAM</a:t>
            </a:r>
          </a:p>
          <a:p>
            <a:pPr marL="800100" indent="-457200">
              <a:lnSpc>
                <a:spcPct val="150000"/>
              </a:lnSpc>
              <a:buFont typeface="Calibri" panose="020F0502020204030204"/>
              <a:defRPr>
                <a:solidFill>
                  <a:srgbClr val="000000"/>
                </a:solidFill>
                <a:latin typeface="+mj-lt"/>
                <a:ea typeface="+mj-ea"/>
                <a:cs typeface="+mj-cs"/>
                <a:sym typeface="Calibri" panose="020F0502020204030204"/>
              </a:defRPr>
            </a:pPr>
            <a:r>
              <a:t>256 MB Storage</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itle 4"/>
          <p:cNvSpPr txBox="1">
            <a:spLocks noGrp="1"/>
          </p:cNvSpPr>
          <p:nvPr>
            <p:ph type="title"/>
          </p:nvPr>
        </p:nvSpPr>
        <p:spPr>
          <a:xfrm>
            <a:off x="2158792" y="624110"/>
            <a:ext cx="8911688" cy="1280892"/>
          </a:xfrm>
          <a:prstGeom prst="rect">
            <a:avLst/>
          </a:prstGeom>
        </p:spPr>
        <p:txBody>
          <a:bodyPr/>
          <a:lstStyle/>
          <a:p>
            <a:r>
              <a:rPr lang="en-US" dirty="0"/>
              <a:t> </a:t>
            </a:r>
            <a:r>
              <a:rPr dirty="0"/>
              <a:t>BASIC BLOCK DIAGRAM</a:t>
            </a:r>
            <a:endParaRPr dirty="0"/>
          </a:p>
        </p:txBody>
      </p:sp>
      <p:sp>
        <p:nvSpPr>
          <p:cNvPr id="423" name="TextBox 1"/>
          <p:cNvSpPr txBox="1"/>
          <p:nvPr/>
        </p:nvSpPr>
        <p:spPr>
          <a:xfrm>
            <a:off x="5320054" y="6525745"/>
            <a:ext cx="1551889" cy="307339"/>
          </a:xfrm>
          <a:prstGeom prst="rect">
            <a:avLst/>
          </a:prstGeom>
          <a:ln w="12700">
            <a:miter lim="400000"/>
          </a:ln>
        </p:spPr>
        <p:txBody>
          <a:bodyPr lIns="45718" tIns="45718" rIns="45718" bIns="45718">
            <a:spAutoFit/>
          </a:bodyPr>
          <a:lstStyle>
            <a:lvl1pPr algn="ctr">
              <a:defRPr sz="1400">
                <a:latin typeface="Century Gothic" panose="020B0502020202020204"/>
                <a:ea typeface="Century Gothic" panose="020B0502020202020204"/>
                <a:cs typeface="Century Gothic" panose="020B0502020202020204"/>
                <a:sym typeface="Century Gothic" panose="020B0502020202020204"/>
              </a:defRPr>
            </a:lvl1pPr>
          </a:lstStyle>
          <a:p>
            <a:r>
              <a:rPr dirty="0"/>
              <a:t>Figure 1</a:t>
            </a:r>
            <a:endParaRPr dirty="0"/>
          </a:p>
        </p:txBody>
      </p:sp>
      <p:pic>
        <p:nvPicPr>
          <p:cNvPr id="424" name="Basic Block Diagram.jpeg" descr="Basic Block Diagram.jpeg"/>
          <p:cNvPicPr>
            <a:picLocks noChangeAspect="1"/>
          </p:cNvPicPr>
          <p:nvPr/>
        </p:nvPicPr>
        <p:blipFill>
          <a:blip r:embed="rId1"/>
          <a:stretch>
            <a:fillRect/>
          </a:stretch>
        </p:blipFill>
        <p:spPr>
          <a:xfrm>
            <a:off x="4917661" y="1410653"/>
            <a:ext cx="2356677" cy="4961424"/>
          </a:xfrm>
          <a:prstGeom prst="rect">
            <a:avLst/>
          </a:prstGeom>
          <a:ln w="12700">
            <a:miter lim="400000"/>
            <a:headEnd/>
            <a:tailEnd/>
          </a:ln>
        </p:spPr>
      </p:pic>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Title 1"/>
          <p:cNvSpPr txBox="1">
            <a:spLocks noGrp="1"/>
          </p:cNvSpPr>
          <p:nvPr>
            <p:ph type="title"/>
          </p:nvPr>
        </p:nvSpPr>
        <p:spPr>
          <a:xfrm>
            <a:off x="2222811" y="572563"/>
            <a:ext cx="8911688" cy="1280892"/>
          </a:xfrm>
          <a:prstGeom prst="rect">
            <a:avLst/>
          </a:prstGeom>
        </p:spPr>
        <p:txBody>
          <a:bodyPr/>
          <a:lstStyle>
            <a:lvl1pPr>
              <a:defRPr>
                <a:solidFill>
                  <a:srgbClr val="000000"/>
                </a:solidFill>
              </a:defRPr>
            </a:lvl1pPr>
          </a:lstStyle>
          <a:p>
            <a:r>
              <a:rPr dirty="0"/>
              <a:t>USE CASE DIAGRAM</a:t>
            </a:r>
            <a:endParaRPr dirty="0"/>
          </a:p>
        </p:txBody>
      </p:sp>
      <p:sp>
        <p:nvSpPr>
          <p:cNvPr id="428" name="TextBox 5"/>
          <p:cNvSpPr txBox="1"/>
          <p:nvPr/>
        </p:nvSpPr>
        <p:spPr>
          <a:xfrm>
            <a:off x="3923087" y="6320729"/>
            <a:ext cx="5256939" cy="307339"/>
          </a:xfrm>
          <a:prstGeom prst="rect">
            <a:avLst/>
          </a:prstGeom>
          <a:ln w="12700">
            <a:miter lim="400000"/>
          </a:ln>
        </p:spPr>
        <p:txBody>
          <a:bodyPr lIns="45718" tIns="45718" rIns="45718" bIns="45718">
            <a:spAutoFit/>
          </a:bodyPr>
          <a:lstStyle>
            <a:lvl1pPr algn="ctr">
              <a:defRPr sz="1400">
                <a:latin typeface="Century Gothic" panose="020B0502020202020204"/>
                <a:ea typeface="Century Gothic" panose="020B0502020202020204"/>
                <a:cs typeface="Century Gothic" panose="020B0502020202020204"/>
                <a:sym typeface="Century Gothic" panose="020B0502020202020204"/>
              </a:defRPr>
            </a:lvl1pPr>
          </a:lstStyle>
          <a:p>
            <a:r>
              <a:rPr dirty="0"/>
              <a:t>Figure 2</a:t>
            </a:r>
            <a:endParaRPr dirty="0"/>
          </a:p>
        </p:txBody>
      </p:sp>
      <p:pic>
        <p:nvPicPr>
          <p:cNvPr id="429" name="Use Case Diagram.jpeg" descr="Use Case Diagram.jpeg"/>
          <p:cNvPicPr>
            <a:picLocks noChangeAspect="1"/>
          </p:cNvPicPr>
          <p:nvPr/>
        </p:nvPicPr>
        <p:blipFill>
          <a:blip r:embed="rId1"/>
          <a:stretch>
            <a:fillRect/>
          </a:stretch>
        </p:blipFill>
        <p:spPr>
          <a:xfrm>
            <a:off x="3410697" y="1795732"/>
            <a:ext cx="5575813" cy="3942274"/>
          </a:xfrm>
          <a:prstGeom prst="rect">
            <a:avLst/>
          </a:prstGeom>
          <a:ln w="12700">
            <a:miter lim="400000"/>
            <a:headEnd/>
            <a:tailEnd/>
          </a:ln>
        </p:spPr>
      </p:pic>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Title 1"/>
          <p:cNvSpPr txBox="1">
            <a:spLocks noGrp="1"/>
          </p:cNvSpPr>
          <p:nvPr>
            <p:ph type="title"/>
          </p:nvPr>
        </p:nvSpPr>
        <p:spPr>
          <a:xfrm>
            <a:off x="2282206" y="418762"/>
            <a:ext cx="8911688" cy="1280892"/>
          </a:xfrm>
          <a:prstGeom prst="rect">
            <a:avLst/>
          </a:prstGeom>
        </p:spPr>
        <p:txBody>
          <a:bodyPr/>
          <a:lstStyle>
            <a:lvl1pPr>
              <a:defRPr>
                <a:solidFill>
                  <a:srgbClr val="000000"/>
                </a:solidFill>
              </a:defRPr>
            </a:lvl1pPr>
          </a:lstStyle>
          <a:p>
            <a:r>
              <a:rPr dirty="0"/>
              <a:t>SEQUENCE DIAGRAM</a:t>
            </a:r>
            <a:endParaRPr dirty="0"/>
          </a:p>
        </p:txBody>
      </p:sp>
      <p:sp>
        <p:nvSpPr>
          <p:cNvPr id="433" name="TextBox 4"/>
          <p:cNvSpPr txBox="1"/>
          <p:nvPr/>
        </p:nvSpPr>
        <p:spPr>
          <a:xfrm>
            <a:off x="3375672" y="6285568"/>
            <a:ext cx="6032338" cy="307339"/>
          </a:xfrm>
          <a:prstGeom prst="rect">
            <a:avLst/>
          </a:prstGeom>
          <a:ln w="12700">
            <a:miter lim="400000"/>
          </a:ln>
        </p:spPr>
        <p:txBody>
          <a:bodyPr lIns="45718" tIns="45718" rIns="45718" bIns="45718">
            <a:spAutoFit/>
          </a:bodyPr>
          <a:lstStyle>
            <a:lvl1pPr algn="ctr">
              <a:defRPr sz="1400">
                <a:latin typeface="Century Gothic" panose="020B0502020202020204"/>
                <a:ea typeface="Century Gothic" panose="020B0502020202020204"/>
                <a:cs typeface="Century Gothic" panose="020B0502020202020204"/>
                <a:sym typeface="Century Gothic" panose="020B0502020202020204"/>
              </a:defRPr>
            </a:lvl1pPr>
          </a:lstStyle>
          <a:p>
            <a:r>
              <a:rPr dirty="0"/>
              <a:t>Figure 3</a:t>
            </a:r>
            <a:endParaRPr dirty="0"/>
          </a:p>
        </p:txBody>
      </p:sp>
      <p:pic>
        <p:nvPicPr>
          <p:cNvPr id="434" name="Sequence Diagram.jpeg" descr="Sequence Diagram.jpeg"/>
          <p:cNvPicPr>
            <a:picLocks noChangeAspect="1"/>
          </p:cNvPicPr>
          <p:nvPr/>
        </p:nvPicPr>
        <p:blipFill>
          <a:blip r:embed="rId1"/>
          <a:stretch>
            <a:fillRect/>
          </a:stretch>
        </p:blipFill>
        <p:spPr>
          <a:xfrm>
            <a:off x="3751338" y="1781888"/>
            <a:ext cx="5452118" cy="3965564"/>
          </a:xfrm>
          <a:prstGeom prst="rect">
            <a:avLst/>
          </a:prstGeom>
          <a:ln w="12700">
            <a:miter lim="400000"/>
            <a:headEnd/>
            <a:tailEnd/>
          </a:ln>
        </p:spPr>
      </p:pic>
      <p:sp>
        <p:nvSpPr>
          <p:cNvPr id="3" name="Text Placeholder 2"/>
          <p:cNvSpPr>
            <a:spLocks noGrp="1"/>
          </p:cNvSpPr>
          <p:nvPr>
            <p:ph type="body" idx="1"/>
          </p:nvPr>
        </p:nvSpPr>
        <p:spPr/>
        <p:txBody>
          <a:bodyPr/>
          <a:lstStyle/>
          <a:p>
            <a:endParaRPr lang="en-IN"/>
          </a:p>
        </p:txBody>
      </p:sp>
    </p:spTree>
  </p:cSld>
  <p:clrMapOvr>
    <a:masterClrMapping/>
  </p:clrMapOvr>
  <p:transition spd="slow">
    <p:pull/>
  </p:transition>
</p:sld>
</file>

<file path=ppt/theme/theme1.xml><?xml version="1.0" encoding="utf-8"?>
<a:theme xmlns:a="http://schemas.openxmlformats.org/drawingml/2006/main" name="Wisp">
  <a:themeElements>
    <a:clrScheme name="Wisp">
      <a:dk1>
        <a:srgbClr val="000000"/>
      </a:dk1>
      <a:lt1>
        <a:srgbClr val="FFFFFF"/>
      </a:lt1>
      <a:dk2>
        <a:srgbClr val="A7A7A7"/>
      </a:dk2>
      <a:lt2>
        <a:srgbClr val="535353"/>
      </a:lt2>
      <a:accent1>
        <a:srgbClr val="92278F"/>
      </a:accent1>
      <a:accent2>
        <a:srgbClr val="9B57D3"/>
      </a:accent2>
      <a:accent3>
        <a:srgbClr val="755DD9"/>
      </a:accent3>
      <a:accent4>
        <a:srgbClr val="665EB8"/>
      </a:accent4>
      <a:accent5>
        <a:srgbClr val="45A5ED"/>
      </a:accent5>
      <a:accent6>
        <a:srgbClr val="5982DB"/>
      </a:accent6>
      <a:hlink>
        <a:srgbClr val="0000FF"/>
      </a:hlink>
      <a:folHlink>
        <a:srgbClr val="FF00FF"/>
      </a:folHlink>
    </a:clrScheme>
    <a:fontScheme name="Wisp">
      <a:majorFont>
        <a:latin typeface="Calibri"/>
        <a:ea typeface="Calibri"/>
        <a:cs typeface="Calibri"/>
      </a:majorFont>
      <a:minorFont>
        <a:latin typeface="Helvetica"/>
        <a:ea typeface="Helvetica"/>
        <a:cs typeface="Helvetica"/>
      </a:minorFont>
    </a:fontScheme>
    <a:fmtScheme name="Wis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25000"/>
              </a:srgbClr>
            </a:outerShdw>
          </a:effectLst>
        </a:effectStyle>
        <a:effectStyle>
          <a:effectLst>
            <a:outerShdw blurRad="38100" dist="25400" dir="5400000" rotWithShape="0">
              <a:srgbClr val="000000">
                <a:alpha val="25000"/>
              </a:srgbClr>
            </a:outerShdw>
          </a:effectLst>
        </a:effectStyle>
        <a:effectStyle>
          <a:effectLst>
            <a:outerShdw blurRad="38100" dist="25400" dir="5400000" rotWithShape="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2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2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rgbClr val="000000"/>
      </a:dk1>
      <a:lt1>
        <a:srgbClr val="FFFFFF"/>
      </a:lt1>
      <a:dk2>
        <a:srgbClr val="A7A7A7"/>
      </a:dk2>
      <a:lt2>
        <a:srgbClr val="535353"/>
      </a:lt2>
      <a:accent1>
        <a:srgbClr val="92278F"/>
      </a:accent1>
      <a:accent2>
        <a:srgbClr val="9B57D3"/>
      </a:accent2>
      <a:accent3>
        <a:srgbClr val="755DD9"/>
      </a:accent3>
      <a:accent4>
        <a:srgbClr val="665EB8"/>
      </a:accent4>
      <a:accent5>
        <a:srgbClr val="45A5ED"/>
      </a:accent5>
      <a:accent6>
        <a:srgbClr val="5982DB"/>
      </a:accent6>
      <a:hlink>
        <a:srgbClr val="0000FF"/>
      </a:hlink>
      <a:folHlink>
        <a:srgbClr val="FF00FF"/>
      </a:folHlink>
    </a:clrScheme>
    <a:fontScheme name="Wisp">
      <a:majorFont>
        <a:latin typeface="Calibri"/>
        <a:ea typeface="Calibri"/>
        <a:cs typeface="Calibri"/>
      </a:majorFont>
      <a:minorFont>
        <a:latin typeface="Helvetica"/>
        <a:ea typeface="Helvetica"/>
        <a:cs typeface="Helvetica"/>
      </a:minorFont>
    </a:fontScheme>
    <a:fmtScheme name="Wis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25000"/>
              </a:srgbClr>
            </a:outerShdw>
          </a:effectLst>
        </a:effectStyle>
        <a:effectStyle>
          <a:effectLst>
            <a:outerShdw blurRad="38100" dist="25400" dir="5400000" rotWithShape="0">
              <a:srgbClr val="000000">
                <a:alpha val="25000"/>
              </a:srgbClr>
            </a:outerShdw>
          </a:effectLst>
        </a:effectStyle>
        <a:effectStyle>
          <a:effectLst>
            <a:outerShdw blurRad="38100" dist="25400" dir="5400000" rotWithShape="0">
              <a:srgbClr val="000000">
                <a:alpha val="2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2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2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2239</Words>
  <Application>WPS Presentation</Application>
  <PresentationFormat>Widescreen</PresentationFormat>
  <Paragraphs>87</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Calibri</vt:lpstr>
      <vt:lpstr>Century Gothic</vt:lpstr>
      <vt:lpstr>Arial</vt:lpstr>
      <vt:lpstr>Times New Roman</vt:lpstr>
      <vt:lpstr>Microsoft YaHei</vt:lpstr>
      <vt:lpstr>Arial Unicode MS</vt:lpstr>
      <vt:lpstr>Calibri Light</vt:lpstr>
      <vt:lpstr>Wisp</vt:lpstr>
      <vt:lpstr>CryptoNotes</vt:lpstr>
      <vt:lpstr>CONTENTS</vt:lpstr>
      <vt:lpstr>ABSTRACT</vt:lpstr>
      <vt:lpstr>ADVANTAGES</vt:lpstr>
      <vt:lpstr>SCOPE</vt:lpstr>
      <vt:lpstr>REQUIREMENTS</vt:lpstr>
      <vt:lpstr> BASIC BLOCK DIAGRAM</vt:lpstr>
      <vt:lpstr>USE CASE DIAGRAM</vt:lpstr>
      <vt:lpstr>SEQUENCE DIAGRAM</vt:lpstr>
      <vt:lpstr>PowerPoint 演示文稿</vt:lpstr>
      <vt:lpstr>APPLICATION</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CryptoNotes</dc:title>
  <dc:creator/>
  <cp:lastModifiedBy>Yagni Patel</cp:lastModifiedBy>
  <cp:revision>5</cp:revision>
  <dcterms:created xsi:type="dcterms:W3CDTF">2022-04-06T02:06:49Z</dcterms:created>
  <dcterms:modified xsi:type="dcterms:W3CDTF">2022-04-06T02:11:55Z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EE4C02D4A49641CEACDCC6EB1BC33E80</vt:lpwstr>
  </property>
  <property fmtid="{D5CDD505-2E9C-101B-9397-08002B2CF9AE}" pid="3" name="KSOProductBuildVer">
    <vt:lpwstr>1033-11.2.0.11042</vt:lpwstr>
  </property>
</Properties>
</file>