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Montserrat" charset="0"/>
      <p:regular r:id="rId41"/>
      <p:bold r:id="rId42"/>
      <p:italic r:id="rId43"/>
      <p:boldItalic r:id="rId44"/>
    </p:embeddedFont>
    <p:embeddedFont>
      <p:font typeface="Georgia" pitchFamily="18" charset="0"/>
      <p:regular r:id="rId45"/>
      <p:bold r:id="rId46"/>
      <p:italic r:id="rId47"/>
      <p:boldItalic r:id="rId48"/>
    </p:embeddedFont>
    <p:embeddedFont>
      <p:font typeface="Roboto"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B698681-95AA-4C6C-91AE-D18449B16010}">
  <a:tblStyle styleId="{CB698681-95AA-4C6C-91AE-D18449B1601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345324"/>
            <a:ext cx="8512500" cy="2554014"/>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Sentiment Analysis Of </a:t>
            </a:r>
            <a:r>
              <a:rPr lang="en-GB" sz="3600" b="1" dirty="0">
                <a:solidFill>
                  <a:schemeClr val="lt1"/>
                </a:solidFill>
                <a:latin typeface="Montserrat"/>
                <a:ea typeface="Montserrat"/>
                <a:cs typeface="Montserrat"/>
                <a:sym typeface="Montserrat"/>
              </a:rPr>
              <a:t>COVID-19 Tweets.</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376325"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38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885700" y="2700250"/>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{CB698681-95AA-4C6C-91AE-D18449B16010}</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{CB698681-95AA-4C6C-91AE-D18449B16010}</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{CB698681-95AA-4C6C-91AE-D18449B16010}</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{CB698681-95AA-4C6C-91AE-D18449B16010}</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240650" y="326387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3959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1429</Words>
  <PresentationFormat>On-screen Show (16:9)</PresentationFormat>
  <Paragraphs>268</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Montserrat</vt:lpstr>
      <vt:lpstr>Georgia</vt:lpstr>
      <vt:lpstr>Roboto</vt:lpstr>
      <vt:lpstr>Courier New</vt:lpstr>
      <vt:lpstr>Simple Light</vt:lpstr>
      <vt:lpstr>  Sentiment Analysis Of COVID-19 Tweets.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 Analysis Of COVID-19 Tweets. </dc:title>
  <cp:lastModifiedBy>007</cp:lastModifiedBy>
  <cp:revision>1</cp:revision>
  <dcterms:modified xsi:type="dcterms:W3CDTF">2021-02-05T18:48:07Z</dcterms:modified>
</cp:coreProperties>
</file>