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704850"/>
            <a:ext cx="11890375" cy="518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yp</cp:lastModifiedBy>
  <cp:revision>7</cp:revision>
  <dcterms:created xsi:type="dcterms:W3CDTF">2023-09-28T09:18:06Z</dcterms:created>
  <dcterms:modified xsi:type="dcterms:W3CDTF">2023-09-28T09:18:06Z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