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0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4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5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3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14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2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38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5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4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9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3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0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AD1B31-4B81-4751-9120-5FD704BA684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5A0316-825F-444C-A109-7EF3FAFD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owershell/rele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2" Type="http://schemas.openxmlformats.org/officeDocument/2006/relationships/hyperlink" Target="https://docs.microsoft.com/en-us/azure/cloud-shell/quicksta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hell.azur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bs-latn-ba/azure/virtual-machines/windows/quick-create-powershe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0377"/>
            <a:ext cx="10558818" cy="3509963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			AZ-103: Microsoft Azure         Administrator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BY</a:t>
            </a:r>
            <a:br>
              <a:rPr lang="en-IN" dirty="0"/>
            </a:br>
            <a:r>
              <a:rPr lang="en-IN" dirty="0"/>
              <a:t>Sridhar S</a:t>
            </a:r>
          </a:p>
        </p:txBody>
      </p:sp>
    </p:spTree>
    <p:extLst>
      <p:ext uri="{BB962C8B-B14F-4D97-AF65-F5344CB8AC3E}">
        <p14:creationId xmlns:p14="http://schemas.microsoft.com/office/powerpoint/2010/main" val="342021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3D4-B63D-400F-ADBA-7766B014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B3BE-36DC-4D01-81D1-FABA5AA0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individual group</a:t>
            </a:r>
          </a:p>
          <a:p>
            <a:r>
              <a:rPr lang="en-US" dirty="0"/>
              <a:t>Sometime resources gets mixed up with resource group so tagging will help you identify each group</a:t>
            </a:r>
          </a:p>
          <a:p>
            <a:r>
              <a:rPr lang="en-US" dirty="0"/>
              <a:t>In audit tags are considered very crucial</a:t>
            </a:r>
          </a:p>
          <a:p>
            <a:r>
              <a:rPr lang="en-US" dirty="0"/>
              <a:t>If we find it difficult to maintain tags based on the volume we can create separate subscription</a:t>
            </a:r>
          </a:p>
        </p:txBody>
      </p:sp>
    </p:spTree>
    <p:extLst>
      <p:ext uri="{BB962C8B-B14F-4D97-AF65-F5344CB8AC3E}">
        <p14:creationId xmlns:p14="http://schemas.microsoft.com/office/powerpoint/2010/main" val="390896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71DC-2515-4E18-A4DD-A7B338E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D58C-01BC-4800-A58C-8547B6F9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Governance validates that your organization can achieve its goals through effective and efficient use of IT. It meets this need by creating clarity between business goals and IT projects.</a:t>
            </a:r>
          </a:p>
          <a:p>
            <a:r>
              <a:rPr lang="en-US" dirty="0"/>
              <a:t>$</a:t>
            </a:r>
            <a:r>
              <a:rPr lang="en-US" dirty="0" err="1"/>
              <a:t>rg</a:t>
            </a:r>
            <a:r>
              <a:rPr lang="en-US" dirty="0"/>
              <a:t> = Get-</a:t>
            </a:r>
            <a:r>
              <a:rPr lang="en-US" dirty="0" err="1"/>
              <a:t>AzResourceGroup</a:t>
            </a:r>
            <a:r>
              <a:rPr lang="en-US" dirty="0"/>
              <a:t> -Name training –location </a:t>
            </a:r>
            <a:r>
              <a:rPr lang="en-US" dirty="0" err="1"/>
              <a:t>eastus</a:t>
            </a:r>
            <a:endParaRPr lang="en-US" dirty="0"/>
          </a:p>
          <a:p>
            <a:r>
              <a:rPr lang="en-US" dirty="0"/>
              <a:t>$definition = Get-</a:t>
            </a:r>
            <a:r>
              <a:rPr lang="en-US" dirty="0" err="1"/>
              <a:t>AzPolicyDefinition</a:t>
            </a:r>
            <a:r>
              <a:rPr lang="en-US" dirty="0"/>
              <a:t> | Where-Object { $_.</a:t>
            </a:r>
            <a:r>
              <a:rPr lang="en-US" dirty="0" err="1"/>
              <a:t>Properties.DisplayName</a:t>
            </a:r>
            <a:r>
              <a:rPr lang="en-US" dirty="0"/>
              <a:t> -eq 'Audit VMs that do not use managed disks’ }</a:t>
            </a:r>
          </a:p>
          <a:p>
            <a:r>
              <a:rPr lang="en-US" dirty="0"/>
              <a:t>New-</a:t>
            </a:r>
            <a:r>
              <a:rPr lang="en-US" dirty="0" err="1"/>
              <a:t>AzPolicyAssignment</a:t>
            </a:r>
            <a:r>
              <a:rPr lang="en-US" dirty="0"/>
              <a:t> -Name 'audit-</a:t>
            </a:r>
            <a:r>
              <a:rPr lang="en-US" dirty="0" err="1"/>
              <a:t>vm</a:t>
            </a:r>
            <a:r>
              <a:rPr lang="en-US" dirty="0"/>
              <a:t>-</a:t>
            </a:r>
            <a:r>
              <a:rPr lang="en-US" dirty="0" err="1"/>
              <a:t>manageddisks</a:t>
            </a:r>
            <a:r>
              <a:rPr lang="en-US" dirty="0"/>
              <a:t>' -DisplayName 'Audit VMs without managed disks Assignment' -Scope $</a:t>
            </a:r>
            <a:r>
              <a:rPr lang="en-US" dirty="0" err="1"/>
              <a:t>rg.ResourceId</a:t>
            </a:r>
            <a:r>
              <a:rPr lang="en-US" dirty="0"/>
              <a:t> -</a:t>
            </a:r>
            <a:r>
              <a:rPr lang="en-US" dirty="0" err="1"/>
              <a:t>PolicyDefinition</a:t>
            </a:r>
            <a:r>
              <a:rPr lang="en-US" dirty="0"/>
              <a:t> $definition</a:t>
            </a:r>
          </a:p>
        </p:txBody>
      </p:sp>
    </p:spTree>
    <p:extLst>
      <p:ext uri="{BB962C8B-B14F-4D97-AF65-F5344CB8AC3E}">
        <p14:creationId xmlns:p14="http://schemas.microsoft.com/office/powerpoint/2010/main" val="351123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41A-A95D-4056-8797-5F538CA5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DFF9-B09D-4A13-BD27-BA7ECF6F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Remove-</a:t>
            </a:r>
            <a:r>
              <a:rPr lang="en-US" dirty="0" err="1"/>
              <a:t>AzPolicyAssignment</a:t>
            </a:r>
            <a:r>
              <a:rPr lang="en-US" dirty="0"/>
              <a:t> -Name 'audit-</a:t>
            </a:r>
            <a:r>
              <a:rPr lang="en-US" dirty="0" err="1"/>
              <a:t>vm</a:t>
            </a:r>
            <a:r>
              <a:rPr lang="en-US" dirty="0"/>
              <a:t>-</a:t>
            </a:r>
            <a:r>
              <a:rPr lang="en-US" dirty="0" err="1"/>
              <a:t>manageddisks</a:t>
            </a:r>
            <a:r>
              <a:rPr lang="en-US" dirty="0"/>
              <a:t>' -Scope '/subscriptions/2e2b8de6-6027-47c8-a34c-75e120e6619d/</a:t>
            </a:r>
            <a:r>
              <a:rPr lang="en-US" dirty="0" err="1"/>
              <a:t>resourceGroups</a:t>
            </a:r>
            <a:r>
              <a:rPr lang="en-US" dirty="0"/>
              <a:t>/ training’</a:t>
            </a:r>
          </a:p>
        </p:txBody>
      </p:sp>
    </p:spTree>
    <p:extLst>
      <p:ext uri="{BB962C8B-B14F-4D97-AF65-F5344CB8AC3E}">
        <p14:creationId xmlns:p14="http://schemas.microsoft.com/office/powerpoint/2010/main" val="9135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1: AZ-103 Exam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83893"/>
            <a:ext cx="9601196" cy="3391975"/>
          </a:xfrm>
        </p:spPr>
        <p:txBody>
          <a:bodyPr>
            <a:normAutofit/>
          </a:bodyPr>
          <a:lstStyle/>
          <a:p>
            <a:r>
              <a:rPr lang="en-IN" dirty="0"/>
              <a:t>Manage Azure subscriptions and resources (15-20%)</a:t>
            </a:r>
          </a:p>
          <a:p>
            <a:r>
              <a:rPr lang="en-IN" dirty="0"/>
              <a:t>Implement and manage storage (15-20%)</a:t>
            </a:r>
          </a:p>
          <a:p>
            <a:r>
              <a:rPr lang="en-IN" dirty="0"/>
              <a:t>Deploy and manage virtual machines (VMs) (15-20%)</a:t>
            </a:r>
          </a:p>
          <a:p>
            <a:r>
              <a:rPr lang="en-IN" dirty="0"/>
              <a:t>Configure and manage virtual networks (30-35%)</a:t>
            </a:r>
          </a:p>
          <a:p>
            <a:r>
              <a:rPr lang="en-IN" dirty="0"/>
              <a:t>Manage identities (15-20%)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08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28805"/>
          </a:xfrm>
        </p:spPr>
        <p:txBody>
          <a:bodyPr/>
          <a:lstStyle/>
          <a:p>
            <a:r>
              <a:rPr lang="en-IN" dirty="0"/>
              <a:t>Assignment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free account </a:t>
            </a:r>
          </a:p>
          <a:p>
            <a:endParaRPr lang="en-IN" dirty="0"/>
          </a:p>
          <a:p>
            <a:r>
              <a:rPr lang="en-IN" dirty="0"/>
              <a:t>Create Budget</a:t>
            </a:r>
          </a:p>
          <a:p>
            <a:endParaRPr lang="en-IN" dirty="0"/>
          </a:p>
          <a:p>
            <a:r>
              <a:rPr lang="en-IN" dirty="0"/>
              <a:t>Create Alerts </a:t>
            </a:r>
          </a:p>
        </p:txBody>
      </p:sp>
    </p:spTree>
    <p:extLst>
      <p:ext uri="{BB962C8B-B14F-4D97-AF65-F5344CB8AC3E}">
        <p14:creationId xmlns:p14="http://schemas.microsoft.com/office/powerpoint/2010/main" val="326874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PowerShell and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otherwise called BASH script is a command line tool</a:t>
            </a:r>
          </a:p>
          <a:p>
            <a:r>
              <a:rPr lang="en-IN" dirty="0"/>
              <a:t>PowerShell on the other hand too a command line tool but the main difference is that its output is an object which in case of bash is string.</a:t>
            </a:r>
          </a:p>
          <a:p>
            <a:r>
              <a:rPr lang="en-IN" dirty="0"/>
              <a:t>PowerShell Core is a cross platform tool</a:t>
            </a:r>
          </a:p>
          <a:p>
            <a:r>
              <a:rPr lang="en-IN" dirty="0"/>
              <a:t>PowerShell comes free with Windows</a:t>
            </a:r>
          </a:p>
          <a:p>
            <a:r>
              <a:rPr lang="en-IN" dirty="0"/>
              <a:t>To download use </a:t>
            </a:r>
            <a:r>
              <a:rPr lang="en-IN" dirty="0">
                <a:hlinkClick r:id="rId2"/>
              </a:rPr>
              <a:t>https://github.com/powershell/powershell/releases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43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F2E1-42CB-4956-A69F-8533E4DC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or Bash Scripting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9B62-B2C2-423C-9E82-B26904E4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more information on CLI check </a:t>
            </a:r>
            <a:r>
              <a:rPr lang="en-US" dirty="0">
                <a:hlinkClick r:id="rId2"/>
              </a:rPr>
              <a:t>https://docs.microsoft.com/en-us/azure/cloud-shell/quickstart</a:t>
            </a:r>
            <a:endParaRPr lang="en-US" dirty="0"/>
          </a:p>
          <a:p>
            <a:r>
              <a:rPr lang="en-US" dirty="0"/>
              <a:t>Azure CLI is used to create and manage Azure resources from the command line or in scripts.</a:t>
            </a:r>
          </a:p>
          <a:p>
            <a:r>
              <a:rPr lang="en-US" dirty="0"/>
              <a:t>CLI uses verbs like AZ CREATE, AZ DELETE, AZ UPDATE, etc.</a:t>
            </a:r>
          </a:p>
          <a:p>
            <a:r>
              <a:rPr lang="en-US" dirty="0"/>
              <a:t>To install use </a:t>
            </a:r>
            <a:r>
              <a:rPr lang="en-US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r>
              <a:rPr lang="en-US" dirty="0"/>
              <a:t>To Login use AZ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3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08AD-514D-4DEB-8629-6EFA7D2A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resource group -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BC91-4240-496B-851F-881B90D2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lets do it in portal and compare bash &amp; PowerShell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https://shell.azure.com/</a:t>
            </a:r>
            <a:endParaRPr lang="en-US" dirty="0"/>
          </a:p>
          <a:p>
            <a:r>
              <a:rPr lang="en-US" dirty="0"/>
              <a:t>Use command pip install Azure-CLI in command prompt. We need to install python to use command prompt</a:t>
            </a:r>
          </a:p>
          <a:p>
            <a:r>
              <a:rPr lang="en-US" dirty="0"/>
              <a:t>PIP – Python Package Installer</a:t>
            </a:r>
          </a:p>
          <a:p>
            <a:r>
              <a:rPr lang="en-US" dirty="0"/>
              <a:t>Use portal and click the Cloud Scripting icon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0C9-FBA8-4335-9BA7-0C35FCED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6F5E-B85E-41F3-AD7F-2CE4BF6C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group create --location </a:t>
            </a:r>
            <a:r>
              <a:rPr lang="en-US" dirty="0" err="1"/>
              <a:t>westus</a:t>
            </a:r>
            <a:r>
              <a:rPr lang="en-US" dirty="0"/>
              <a:t> --name </a:t>
            </a:r>
            <a:r>
              <a:rPr lang="en-US" dirty="0" err="1"/>
              <a:t>MyRG</a:t>
            </a:r>
            <a:endParaRPr lang="en-US" dirty="0"/>
          </a:p>
          <a:p>
            <a:r>
              <a:rPr lang="en-US" dirty="0"/>
              <a:t>The above command will create a resource group </a:t>
            </a:r>
            <a:r>
              <a:rPr lang="en-US" dirty="0" err="1"/>
              <a:t>MyRG</a:t>
            </a:r>
            <a:endParaRPr lang="en-US" dirty="0"/>
          </a:p>
          <a:p>
            <a:r>
              <a:rPr lang="en-US" dirty="0"/>
              <a:t>To delete the group </a:t>
            </a:r>
            <a:r>
              <a:rPr lang="en-US" dirty="0" err="1"/>
              <a:t>az</a:t>
            </a:r>
            <a:r>
              <a:rPr lang="en-US" dirty="0"/>
              <a:t> group delete –n </a:t>
            </a:r>
            <a:r>
              <a:rPr lang="en-US" dirty="0" err="1"/>
              <a:t>MyRG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9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37F6-E16E-4774-B709-4920982D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2F4-1249-4D8B-B597-AE630FF3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PowerShell is only for windows for cross platform use PowerShell Core</a:t>
            </a:r>
          </a:p>
          <a:p>
            <a:r>
              <a:rPr lang="en-US" dirty="0"/>
              <a:t>To install use the command:</a:t>
            </a:r>
          </a:p>
          <a:p>
            <a:r>
              <a:rPr lang="en-US" dirty="0"/>
              <a:t>install-module -name AZ -</a:t>
            </a:r>
            <a:r>
              <a:rPr lang="en-US" dirty="0" err="1"/>
              <a:t>AllowClobber</a:t>
            </a:r>
            <a:endParaRPr lang="en-US" dirty="0"/>
          </a:p>
          <a:p>
            <a:r>
              <a:rPr lang="en-US" dirty="0"/>
              <a:t>install-module -name AZ -</a:t>
            </a:r>
            <a:r>
              <a:rPr lang="en-US" dirty="0" err="1"/>
              <a:t>AllowClobber</a:t>
            </a:r>
            <a:r>
              <a:rPr lang="en-US" dirty="0"/>
              <a:t> –force</a:t>
            </a:r>
          </a:p>
          <a:p>
            <a:r>
              <a:rPr lang="en-US" dirty="0"/>
              <a:t>To Create resource group use New-</a:t>
            </a:r>
            <a:r>
              <a:rPr lang="en-US" dirty="0" err="1"/>
              <a:t>Azresourcegroup</a:t>
            </a:r>
            <a:r>
              <a:rPr lang="en-US" dirty="0"/>
              <a:t> –name </a:t>
            </a:r>
            <a:r>
              <a:rPr lang="en-US" dirty="0" err="1"/>
              <a:t>myResourceGroup</a:t>
            </a:r>
            <a:r>
              <a:rPr lang="en-US" dirty="0"/>
              <a:t> –Location </a:t>
            </a:r>
            <a:r>
              <a:rPr lang="en-US" dirty="0" err="1"/>
              <a:t>Eastus</a:t>
            </a:r>
            <a:endParaRPr lang="en-US" dirty="0"/>
          </a:p>
          <a:p>
            <a:r>
              <a:rPr lang="en-US" dirty="0"/>
              <a:t>To delete Remove-</a:t>
            </a:r>
            <a:r>
              <a:rPr lang="en-US" dirty="0" err="1"/>
              <a:t>azresourcegroup</a:t>
            </a:r>
            <a:r>
              <a:rPr lang="en-US" dirty="0"/>
              <a:t> –name </a:t>
            </a:r>
            <a:r>
              <a:rPr lang="en-US" dirty="0" err="1"/>
              <a:t>myResourceGroup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1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18E8-2E46-4292-A3C4-CFDD91C8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899A-08B5-4C14-B43F-B6CD7685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information's please check </a:t>
            </a:r>
            <a:r>
              <a:rPr lang="en-US" dirty="0">
                <a:hlinkClick r:id="rId2"/>
              </a:rPr>
              <a:t>https://docs.microsoft.com/bs-latn-ba/azure/virtual-machines/windows/quick-create-powershell</a:t>
            </a:r>
            <a:endParaRPr lang="en-US" dirty="0"/>
          </a:p>
          <a:p>
            <a:r>
              <a:rPr lang="en-US" dirty="0"/>
              <a:t>PowerShell uses verbs like Remove </a:t>
            </a:r>
            <a:r>
              <a:rPr lang="en-US" dirty="0" err="1"/>
              <a:t>Azresourcegroup</a:t>
            </a:r>
            <a:r>
              <a:rPr lang="en-US" dirty="0"/>
              <a:t>, New </a:t>
            </a:r>
            <a:r>
              <a:rPr lang="en-US" dirty="0" err="1"/>
              <a:t>Azresourcegroup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5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469</TotalTime>
  <Words>531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         AZ-103: Microsoft Azure         Administrator </vt:lpstr>
      <vt:lpstr>Day 1: AZ-103 Exam </vt:lpstr>
      <vt:lpstr>Assignment </vt:lpstr>
      <vt:lpstr>PowerShell and CLI</vt:lpstr>
      <vt:lpstr>CLI or Bash Scripting </vt:lpstr>
      <vt:lpstr>Create a resource group - Bash</vt:lpstr>
      <vt:lpstr>Continue…</vt:lpstr>
      <vt:lpstr>PowerShell</vt:lpstr>
      <vt:lpstr>Continue…</vt:lpstr>
      <vt:lpstr>Tags </vt:lpstr>
      <vt:lpstr>Policies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AZ-103: Microsoft Azure         Administrator </dc:title>
  <dc:creator>sridhar shankar</dc:creator>
  <cp:lastModifiedBy>Sridhar Shankar</cp:lastModifiedBy>
  <cp:revision>22</cp:revision>
  <dcterms:created xsi:type="dcterms:W3CDTF">2020-03-08T14:01:49Z</dcterms:created>
  <dcterms:modified xsi:type="dcterms:W3CDTF">2020-03-11T07:04:49Z</dcterms:modified>
</cp:coreProperties>
</file>