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B1B5-15C6-4E38-91A7-1AD262753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34537"/>
            <a:ext cx="8825658" cy="2677648"/>
          </a:xfrm>
        </p:spPr>
        <p:txBody>
          <a:bodyPr/>
          <a:lstStyle/>
          <a:p>
            <a:r>
              <a:rPr lang="en-US" dirty="0"/>
              <a:t>Blob vs Azure Data Lake Gen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596CF-BEC0-41A0-BAE6-18F525F6CE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</a:t>
            </a:r>
          </a:p>
          <a:p>
            <a:pPr algn="ctr"/>
            <a:r>
              <a:rPr lang="en-US" dirty="0"/>
              <a:t>Sridhar Shankar</a:t>
            </a:r>
          </a:p>
        </p:txBody>
      </p:sp>
    </p:spTree>
    <p:extLst>
      <p:ext uri="{BB962C8B-B14F-4D97-AF65-F5344CB8AC3E}">
        <p14:creationId xmlns:p14="http://schemas.microsoft.com/office/powerpoint/2010/main" val="182654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1101-F95E-44E3-B616-B7197FDA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Blob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09699-38A3-4247-9C45-4E373E38F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1766"/>
            <a:ext cx="8761413" cy="3718034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Azure Blob storage is Microsoft's object storage solution for the cloud.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Blob stands for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Binary Large Object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Blob storage is optimized for storing massive amounts of unstructured data. Unstructured data is data that does not adhere to a particular data model or definition, such as text or binary data.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Users or client applications can access objects in Blob storage via HTTP/HTTPS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Client libraries are available for a variety of languages, including 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Java, Node JS, Python, Go, PHP and Ruby.</a:t>
            </a:r>
          </a:p>
        </p:txBody>
      </p:sp>
    </p:spTree>
    <p:extLst>
      <p:ext uri="{BB962C8B-B14F-4D97-AF65-F5344CB8AC3E}">
        <p14:creationId xmlns:p14="http://schemas.microsoft.com/office/powerpoint/2010/main" val="117924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D93B-7366-437D-8862-82FDFCC7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3471E-71B2-4D0A-B5A2-4C996CB0D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96359"/>
            <a:ext cx="8761413" cy="3623441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Blob storage offers three types of resources:</a:t>
            </a:r>
          </a:p>
          <a:p>
            <a:pPr marL="64008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account.</a:t>
            </a:r>
          </a:p>
          <a:p>
            <a:pPr marL="64008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in the storage account</a:t>
            </a:r>
          </a:p>
          <a:p>
            <a:pPr marL="64008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blob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in a container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account provides a unique namespace in Azure for your data. Every object that you store in Azure Storage has an address that includes your unique account name. 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organizes a set of blobs, similar to a directory in a file system.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Blob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nothing but the 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66201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2218-6590-495A-8B11-5E5D778D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80EAE-BDE8-40C7-9D63-ECAAC496E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80593"/>
            <a:ext cx="8761413" cy="3639207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Azure Storage supports three types of blobs:</a:t>
            </a:r>
          </a:p>
          <a:p>
            <a:pPr marL="64008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blobs store text and binary data, up to about 4.7 TB. Block blobs are made up of blocks of data that can be managed individually.</a:t>
            </a:r>
          </a:p>
          <a:p>
            <a:pPr marL="64008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blobs are made up of blocks like block blobs, but are optimized for append operations. Append blobs are ideal for scenarios such as logging data from virtual machines.</a:t>
            </a:r>
          </a:p>
          <a:p>
            <a:pPr marL="64008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blobs store random access files up to 8 TB in size. Page blobs store the virtual hard drive (VHD) files serve as disks for Azure virtual machines. Fore more information about page blobs.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4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7484-B3BD-4C48-B15E-B42DE8FF9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Move data to Blob storage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03451-CF30-4697-A06C-95E748AD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96359"/>
            <a:ext cx="8761413" cy="362344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number of solutions exist for migrating existing data to Blob storage:</a:t>
            </a:r>
          </a:p>
          <a:p>
            <a:pPr marL="640080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AzCopy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008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Azure Storage Data Movement library</a:t>
            </a:r>
          </a:p>
          <a:p>
            <a:pPr marL="64008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Azure Data Factory</a:t>
            </a:r>
          </a:p>
          <a:p>
            <a:pPr marL="640080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Blobfuse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008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Azure Data Box Disk</a:t>
            </a:r>
          </a:p>
          <a:p>
            <a:pPr marL="64008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Azure Import/Export service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47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09B4-583B-4F75-8B8A-1F1E096B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tiers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58FB6-349E-4D49-8F23-8BBEABF3D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12124"/>
            <a:ext cx="8761413" cy="3607676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Premium storage (preview)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provides high-performance hardware for data that is accessed frequently.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Hot storage: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optimized for storing data that is accessed frequently.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Cool storage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is optimized for storing data that is infrequently accessed and stored for at least 30 days.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Archive storage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is optimized for storing data that is rarely accessed and stored for at least 180 days with flexible latency requirements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9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AB5B-9830-4761-A1CB-6A4EDEFA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 Gen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B40D2-1CAE-43D3-BD83-9078792B4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54469"/>
            <a:ext cx="8761413" cy="3925614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Azure Data Lake Storage Gen2 Preview is a set of capabilities dedicated to big data analytics, built on azure blob service.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Lake Storage Gen2 is the result of converging the capabilities of our two existing storage services, Azure Blob storage and Azure Data Lake Storage Gen1.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Designed from the start to service multiple petabytes of information while sustaining hundreds of gigabits of throughput, Data Lake Storage Gen2 allows you to easily manage massive amounts of data.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fundamental part of Data Lake Storage Gen2 is the addition of a hierarchical namespace to Blob storage.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54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0F33-92EF-4EC4-96CA-EFD761ED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features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F2C5F-627B-4E03-A33D-80EF57CB6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Hadoop compatible access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superset of POSIX permissions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Cost effective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Optimized driver</a:t>
            </a:r>
          </a:p>
        </p:txBody>
      </p:sp>
    </p:spTree>
    <p:extLst>
      <p:ext uri="{BB962C8B-B14F-4D97-AF65-F5344CB8AC3E}">
        <p14:creationId xmlns:p14="http://schemas.microsoft.com/office/powerpoint/2010/main" val="2475897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120</TotalTime>
  <Words>271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 Boardroom</vt:lpstr>
      <vt:lpstr>Blob vs Azure Data Lake Gen 2</vt:lpstr>
      <vt:lpstr>About Blob</vt:lpstr>
      <vt:lpstr>Types of resources</vt:lpstr>
      <vt:lpstr>Types</vt:lpstr>
      <vt:lpstr>Move data to Blob storage </vt:lpstr>
      <vt:lpstr>Storage tiers</vt:lpstr>
      <vt:lpstr>Data Lake Gen 2</vt:lpstr>
      <vt:lpstr>Key features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Blob vs Azure Data Lake Gen 2</dc:title>
  <dc:creator>Sridhar Shankar</dc:creator>
  <cp:lastModifiedBy>Sridhar Shankar</cp:lastModifiedBy>
  <cp:revision>9</cp:revision>
  <dcterms:created xsi:type="dcterms:W3CDTF">2019-01-18T10:03:04Z</dcterms:created>
  <dcterms:modified xsi:type="dcterms:W3CDTF">2019-01-18T12:04:03Z</dcterms:modified>
</cp:coreProperties>
</file>