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965A-092C-493D-9733-20562E47E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149" y="770897"/>
            <a:ext cx="7197726" cy="2421464"/>
          </a:xfrm>
        </p:spPr>
        <p:txBody>
          <a:bodyPr/>
          <a:lstStyle/>
          <a:p>
            <a:r>
              <a:rPr lang="en-US" dirty="0"/>
              <a:t>Data Lake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54C09-ECFD-457B-A79B-E5DE1E29F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4596" y="4494220"/>
            <a:ext cx="7197726" cy="1405467"/>
          </a:xfrm>
        </p:spPr>
        <p:txBody>
          <a:bodyPr/>
          <a:lstStyle/>
          <a:p>
            <a:pPr algn="ctr"/>
            <a:r>
              <a:rPr lang="en-US" dirty="0"/>
              <a:t>By </a:t>
            </a:r>
          </a:p>
          <a:p>
            <a:pPr algn="ctr"/>
            <a:r>
              <a:rPr lang="en-US" dirty="0"/>
              <a:t>Sridhar Shankar</a:t>
            </a:r>
          </a:p>
        </p:txBody>
      </p:sp>
    </p:spTree>
    <p:extLst>
      <p:ext uri="{BB962C8B-B14F-4D97-AF65-F5344CB8AC3E}">
        <p14:creationId xmlns:p14="http://schemas.microsoft.com/office/powerpoint/2010/main" val="371584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3F7C-D4A5-46C6-82E8-CE6F79A9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1037"/>
            <a:ext cx="10131425" cy="6457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2911-AE95-4FEF-8AB4-D89BCDCD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55363"/>
            <a:ext cx="10131425" cy="4535837"/>
          </a:xfrm>
        </p:spPr>
        <p:txBody>
          <a:bodyPr>
            <a:noAutofit/>
          </a:bodyPr>
          <a:lstStyle/>
          <a:p>
            <a:r>
              <a:rPr lang="en-US" sz="2000" dirty="0"/>
              <a:t>Azure Data Lake Analytics is an on-demand analytics job service that simplifies big data. </a:t>
            </a:r>
          </a:p>
          <a:p>
            <a:r>
              <a:rPr lang="en-US" sz="2000" dirty="0"/>
              <a:t>Data Lake Analytics dynamically provisions resources and lets you do analytics on terabytes to petabytes of data. You pay only for the processing power used. </a:t>
            </a:r>
          </a:p>
          <a:p>
            <a:r>
              <a:rPr lang="en-US" sz="2000" dirty="0"/>
              <a:t>Visualizations of your U-SQL jobs let you see how your code runs at scale, so you can easily identify performance bottlenecks and optimize costs.</a:t>
            </a:r>
          </a:p>
          <a:p>
            <a:r>
              <a:rPr lang="en-US" sz="2000" dirty="0"/>
              <a:t>Data Lake Analytics includes U-SQL, a query language that extends the familiar, simple, declarative nature of SQL with the expressive power of C#.</a:t>
            </a:r>
          </a:p>
          <a:p>
            <a:r>
              <a:rPr lang="en-US" sz="2000" dirty="0"/>
              <a:t>No hardware, licenses, or service-specific support agreements are required. The system automatically scales up or down as the job starts and completes, so you never pay for more than what you need.</a:t>
            </a:r>
          </a:p>
          <a:p>
            <a:r>
              <a:rPr lang="en-US" sz="2000" dirty="0"/>
              <a:t>Data Lake Analytics works with Azure Data Lake Store for the highest performance, throughput, and parallelization and works with Azure Storage blobs, Azure SQL Database, Azure Warehouse.</a:t>
            </a:r>
          </a:p>
        </p:txBody>
      </p:sp>
    </p:spTree>
    <p:extLst>
      <p:ext uri="{BB962C8B-B14F-4D97-AF65-F5344CB8AC3E}">
        <p14:creationId xmlns:p14="http://schemas.microsoft.com/office/powerpoint/2010/main" val="138659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9076-5D97-41D8-9BB2-AF9CFB0A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32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Manage data sources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AEAE-7AE8-4674-A2CA-10B18CA6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00381"/>
            <a:ext cx="10131425" cy="46908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Lake Analytics supports the following data sources:</a:t>
            </a:r>
          </a:p>
          <a:p>
            <a:r>
              <a:rPr lang="en-US" dirty="0"/>
              <a:t>Data Lake Store</a:t>
            </a:r>
          </a:p>
          <a:p>
            <a:r>
              <a:rPr lang="en-US" dirty="0"/>
              <a:t>Azure Storage</a:t>
            </a:r>
          </a:p>
          <a:p>
            <a:pPr marL="0" indent="0">
              <a:buNone/>
            </a:pPr>
            <a:r>
              <a:rPr lang="en-US" dirty="0"/>
              <a:t>You can use Data Explorer to browse data sources and perform basic file management operations.</a:t>
            </a:r>
          </a:p>
          <a:p>
            <a:pPr marL="0" indent="0">
              <a:buNone/>
            </a:pPr>
            <a:r>
              <a:rPr lang="en-US" dirty="0"/>
              <a:t>To add a data source: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Azure portal, go to your Data Lake Analytics account.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 </a:t>
            </a:r>
            <a:r>
              <a:rPr lang="en-US" b="1" dirty="0"/>
              <a:t>Data Sources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 </a:t>
            </a:r>
            <a:r>
              <a:rPr lang="en-US" b="1" dirty="0"/>
              <a:t>Add Data Source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add a Data Lake Store account, you need the account name and access to the account to be able to query it.</a:t>
            </a:r>
          </a:p>
          <a:p>
            <a:pPr lvl="1"/>
            <a:r>
              <a:rPr lang="en-US" dirty="0"/>
              <a:t>To add Azure Blob storage, you need the storage account and the account key. To find them, go to the storage account in the portal.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3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2E45-FA78-4527-A775-5A9D774A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922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ADLA account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C588-D79E-45E8-80E4-2FC0455A5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01859"/>
            <a:ext cx="10131425" cy="4489341"/>
          </a:xfrm>
        </p:spPr>
        <p:txBody>
          <a:bodyPr/>
          <a:lstStyle/>
          <a:p>
            <a:r>
              <a:rPr lang="en-US" dirty="0"/>
              <a:t>If you try to create a sixth ADLA account, you will get an error "You have reached the maximum number of Data Lake Analytics accounts allowed (5) in region under subscription name".</a:t>
            </a:r>
          </a:p>
          <a:p>
            <a:r>
              <a:rPr lang="en-US" dirty="0"/>
              <a:t>Maximum number of Analytics Units (AUs) per account: 32</a:t>
            </a:r>
          </a:p>
          <a:p>
            <a:r>
              <a:rPr lang="en-US" dirty="0"/>
              <a:t>If your total number of running AUs across all jobs exceeds this limit, newer jobs are queued automatically. </a:t>
            </a:r>
          </a:p>
          <a:p>
            <a:r>
              <a:rPr lang="en-US" dirty="0"/>
              <a:t>Maximum number of concurrent U-SQL jobs per account: 20</a:t>
            </a:r>
          </a:p>
          <a:p>
            <a:r>
              <a:rPr lang="en-US" dirty="0"/>
              <a:t>By default, the Data Lake Analytics service archives the jobs for 30 days. The expiration period can be configured from the Azure portal by configuring the customized expiration policy.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8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BA6B-1733-4E8A-B971-1AC5D24E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76759"/>
          </a:xfrm>
        </p:spPr>
        <p:txBody>
          <a:bodyPr/>
          <a:lstStyle/>
          <a:p>
            <a:r>
              <a:rPr lang="en-US" dirty="0"/>
              <a:t>U-SQL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EADA-7BFA-443F-8189-60DCDB2F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86359"/>
            <a:ext cx="10131425" cy="4504841"/>
          </a:xfrm>
        </p:spPr>
        <p:txBody>
          <a:bodyPr/>
          <a:lstStyle/>
          <a:p>
            <a:r>
              <a:rPr lang="en-US" dirty="0"/>
              <a:t>U-SQL stands for Unified SQL</a:t>
            </a:r>
          </a:p>
          <a:p>
            <a:r>
              <a:rPr lang="en-US" dirty="0"/>
              <a:t>U-SQL is the new big data query language of the Azure Data Lake Analytics service.</a:t>
            </a:r>
          </a:p>
          <a:p>
            <a:r>
              <a:rPr lang="en-US" dirty="0"/>
              <a:t>It evolved out of Microsoft's internal Big Data language called SCOPE</a:t>
            </a:r>
          </a:p>
          <a:p>
            <a:r>
              <a:rPr lang="en-US" dirty="0"/>
              <a:t>It also provides the ability to query and combine data from a variety of data sources, including Azure Data Lake Storage, Azure Blob Storage, and Azure SQL DB, Azure SQL Data Warehouse, and SQL Server instances running in Azure VMs.</a:t>
            </a:r>
          </a:p>
          <a:p>
            <a:r>
              <a:rPr lang="en-US" dirty="0"/>
              <a:t> For further reference on it please check https://docs.microsoft.com/en-us/u-sql/.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3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E71F-F915-4A27-B90D-09F099A4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387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Job Browser and Job 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D601-62BB-4885-BF70-C75CB8A7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15878"/>
            <a:ext cx="10131425" cy="51325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Access the Job Browser via Server Explorer&gt;Azure&gt;Data Lake Analytics&gt;Jobs in Visual Studio.</a:t>
            </a:r>
          </a:p>
          <a:p>
            <a:r>
              <a:rPr lang="en-US" dirty="0"/>
              <a:t>Using the Job Browser, you can access the query store of a Data Lake Analytics account.</a:t>
            </a:r>
          </a:p>
          <a:p>
            <a:r>
              <a:rPr lang="en-US" dirty="0"/>
              <a:t>Job View shows the detailed information of a job. To open a job, you can double-click a job in the Job Browser, or open it from the Data Lake menu by clicking Job View. Job View contains: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/>
              <a:t>Job Status =&gt; Job Status outlines the job phases (1.Preparing 2.Queued 3.Running 4.Finalizing)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/>
              <a:t>Job Result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/>
              <a:t>Total Duration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/>
              <a:t>Total Compute Time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/>
              <a:t>Submit/Start/End Time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/>
              <a:t>Compilation/Queued/Running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/>
              <a:t>Account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/>
              <a:t>Author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/>
              <a:t>Priority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/>
              <a:t>Parallelism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/>
              <a:t>Total vertices</a:t>
            </a:r>
          </a:p>
          <a:p>
            <a:pPr marL="640080">
              <a:buFont typeface="Wingdings" panose="05000000000000000000" pitchFamily="2" charset="2"/>
              <a:buChar char="Ø"/>
            </a:pPr>
            <a:r>
              <a:rPr lang="en-US" dirty="0"/>
              <a:t>Completed/Running/Failed</a:t>
            </a:r>
          </a:p>
        </p:txBody>
      </p:sp>
    </p:spTree>
    <p:extLst>
      <p:ext uri="{BB962C8B-B14F-4D97-AF65-F5344CB8AC3E}">
        <p14:creationId xmlns:p14="http://schemas.microsoft.com/office/powerpoint/2010/main" val="3534914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1236</TotalTime>
  <Words>214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Celestial</vt:lpstr>
      <vt:lpstr>Data Lake Analytics </vt:lpstr>
      <vt:lpstr>Introduction</vt:lpstr>
      <vt:lpstr>Manage data sources </vt:lpstr>
      <vt:lpstr>ADLA account </vt:lpstr>
      <vt:lpstr>U-SQL</vt:lpstr>
      <vt:lpstr>Job Browser and Job 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Analytics </dc:title>
  <dc:creator>Sridhar Shankar</dc:creator>
  <cp:lastModifiedBy>Sridhar Shankar</cp:lastModifiedBy>
  <cp:revision>5</cp:revision>
  <dcterms:created xsi:type="dcterms:W3CDTF">2019-01-21T07:04:04Z</dcterms:created>
  <dcterms:modified xsi:type="dcterms:W3CDTF">2019-01-22T03:40:51Z</dcterms:modified>
</cp:coreProperties>
</file>