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C943-8AEC-4C31-A185-49780EF8E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Micro-Service When &amp; When Not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4499A-C6BE-4824-8481-63503F3C9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Sridhar SHANKAR</a:t>
            </a:r>
          </a:p>
        </p:txBody>
      </p:sp>
    </p:spTree>
    <p:extLst>
      <p:ext uri="{BB962C8B-B14F-4D97-AF65-F5344CB8AC3E}">
        <p14:creationId xmlns:p14="http://schemas.microsoft.com/office/powerpoint/2010/main" val="100500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E4D9-7735-4BAA-A63C-0FFBC92F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330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645F-747D-4638-8646-B2A33035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848"/>
            <a:ext cx="9905999" cy="46156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Microservices - also known as the microservice architecture - is an architectural style that structures an application as a collection of services that are</a:t>
            </a:r>
          </a:p>
          <a:p>
            <a:pPr marL="914400" indent="-457200">
              <a:buFont typeface="Wingdings" panose="05000000000000000000" pitchFamily="2" charset="2"/>
              <a:buChar char="Ø"/>
            </a:pPr>
            <a:r>
              <a:rPr lang="en-US" dirty="0"/>
              <a:t>Highly maintainable and testable</a:t>
            </a:r>
          </a:p>
          <a:p>
            <a:pPr marL="914400" indent="-457200">
              <a:buFont typeface="Wingdings" panose="05000000000000000000" pitchFamily="2" charset="2"/>
              <a:buChar char="Ø"/>
            </a:pPr>
            <a:r>
              <a:rPr lang="en-US" dirty="0"/>
              <a:t>Loosely coupled</a:t>
            </a:r>
          </a:p>
          <a:p>
            <a:pPr marL="914400" indent="-457200">
              <a:buFont typeface="Wingdings" panose="05000000000000000000" pitchFamily="2" charset="2"/>
              <a:buChar char="Ø"/>
            </a:pPr>
            <a:r>
              <a:rPr lang="en-US" dirty="0"/>
              <a:t>Independently deployable</a:t>
            </a:r>
          </a:p>
          <a:p>
            <a:pPr marL="914400" indent="-457200">
              <a:buFont typeface="Wingdings" panose="05000000000000000000" pitchFamily="2" charset="2"/>
              <a:buChar char="Ø"/>
            </a:pPr>
            <a:r>
              <a:rPr lang="en-US" dirty="0"/>
              <a:t>Organized around business capabilities.</a:t>
            </a:r>
          </a:p>
          <a:p>
            <a:pPr marL="0" indent="0">
              <a:buNone/>
            </a:pPr>
            <a:r>
              <a:rPr lang="en-US" dirty="0"/>
              <a:t>The microservice architecture enables the continuous delivery/deployment of large, complex applications. It also enables an organization to evolve its technology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38C6-9E64-41E2-BC1D-FBCED394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675"/>
          </a:xfrm>
        </p:spPr>
        <p:txBody>
          <a:bodyPr/>
          <a:lstStyle/>
          <a:p>
            <a:r>
              <a:rPr lang="en-US" dirty="0"/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2C79-C03A-44CB-AEEB-251244A2C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6193"/>
            <a:ext cx="9905999" cy="4325008"/>
          </a:xfrm>
        </p:spPr>
        <p:txBody>
          <a:bodyPr/>
          <a:lstStyle/>
          <a:p>
            <a:r>
              <a:rPr lang="en-US" dirty="0"/>
              <a:t>There is a team of developers working on the application</a:t>
            </a:r>
          </a:p>
          <a:p>
            <a:r>
              <a:rPr lang="en-US" dirty="0"/>
              <a:t>New team members must quickly become productive</a:t>
            </a:r>
          </a:p>
          <a:p>
            <a:r>
              <a:rPr lang="en-US" dirty="0"/>
              <a:t>The application must be easy to understand and modify</a:t>
            </a:r>
          </a:p>
          <a:p>
            <a:r>
              <a:rPr lang="en-US" dirty="0"/>
              <a:t>You want to practice continuous deployment of the application</a:t>
            </a:r>
          </a:p>
          <a:p>
            <a:r>
              <a:rPr lang="en-US" dirty="0"/>
              <a:t>You must run multiple copies of the application on multiple machines in order to satisfy scalability and availability requirements</a:t>
            </a:r>
          </a:p>
          <a:p>
            <a:r>
              <a:rPr lang="en-US" dirty="0"/>
              <a:t>You want to take advantage of emerging technologies (frameworks, programming languages,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7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7DE5-EAC7-4DE8-8792-1D5AEB79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2268"/>
          </a:xfrm>
        </p:spPr>
        <p:txBody>
          <a:bodyPr/>
          <a:lstStyle/>
          <a:p>
            <a:r>
              <a:rPr lang="en-US" dirty="0"/>
              <a:t>When Not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5D5E-D52B-41CE-B245-31BA0B67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0786"/>
            <a:ext cx="9905999" cy="4230415"/>
          </a:xfrm>
        </p:spPr>
        <p:txBody>
          <a:bodyPr/>
          <a:lstStyle/>
          <a:p>
            <a:r>
              <a:rPr lang="en-US" dirty="0"/>
              <a:t>When you are not open for creating a distributed system.</a:t>
            </a:r>
          </a:p>
          <a:p>
            <a:r>
              <a:rPr lang="en-US" dirty="0"/>
              <a:t>When there is high operational complexity of deploying and managing a system comprised of many different service types.</a:t>
            </a:r>
          </a:p>
          <a:p>
            <a:r>
              <a:rPr lang="en-US" dirty="0"/>
              <a:t>When you are not open to increase your memory consumption</a:t>
            </a:r>
          </a:p>
          <a:p>
            <a:r>
              <a:rPr lang="en-US" dirty="0"/>
              <a:t>When there is a difficulty in spanning multiple services without using distributed transactions</a:t>
            </a:r>
          </a:p>
          <a:p>
            <a:r>
              <a:rPr lang="en-US" dirty="0"/>
              <a:t>When the DB is shared across multiple services </a:t>
            </a:r>
          </a:p>
        </p:txBody>
      </p:sp>
    </p:spTree>
    <p:extLst>
      <p:ext uri="{BB962C8B-B14F-4D97-AF65-F5344CB8AC3E}">
        <p14:creationId xmlns:p14="http://schemas.microsoft.com/office/powerpoint/2010/main" val="202759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559A-606C-4953-8706-DFB90534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254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348E-62A8-4A45-B923-00F951E1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2772"/>
            <a:ext cx="9905999" cy="4946710"/>
          </a:xfrm>
        </p:spPr>
        <p:txBody>
          <a:bodyPr>
            <a:normAutofit/>
          </a:bodyPr>
          <a:lstStyle/>
          <a:p>
            <a:r>
              <a:rPr lang="en-US" dirty="0"/>
              <a:t>Enables the continuous delivery and deployment of large, complex applications.</a:t>
            </a:r>
          </a:p>
          <a:p>
            <a:pPr marL="914400"/>
            <a:r>
              <a:rPr lang="en-US" dirty="0"/>
              <a:t>Better testability - services are smaller and faster to test</a:t>
            </a:r>
          </a:p>
          <a:p>
            <a:pPr marL="914400"/>
            <a:r>
              <a:rPr lang="en-US" dirty="0"/>
              <a:t>Better deployability - services can be deployed independently</a:t>
            </a:r>
          </a:p>
          <a:p>
            <a:pPr marL="914400"/>
            <a:r>
              <a:rPr lang="en-US" dirty="0"/>
              <a:t>It enables you to organize the development effort around multiple, auto teams.</a:t>
            </a:r>
          </a:p>
          <a:p>
            <a:r>
              <a:rPr lang="en-US" dirty="0"/>
              <a:t>Each microservice is relatively small to understand</a:t>
            </a:r>
          </a:p>
          <a:p>
            <a:r>
              <a:rPr lang="en-US" dirty="0"/>
              <a:t>Improved fault isolation.</a:t>
            </a:r>
          </a:p>
          <a:p>
            <a:r>
              <a:rPr lang="en-US" dirty="0"/>
              <a:t>Eliminates any long-term commitment to a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7262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C91-6899-4EC5-9E17-EAFE0BB3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0737"/>
          </a:xfrm>
        </p:spPr>
        <p:txBody>
          <a:bodyPr>
            <a:normAutofit fontScale="90000"/>
          </a:bodyPr>
          <a:lstStyle/>
          <a:p>
            <a:r>
              <a:rPr lang="en-US" dirty="0"/>
              <a:t>decompose the application into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A521-F177-48FF-85E4-6BA3BD14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9255"/>
            <a:ext cx="9905999" cy="4261946"/>
          </a:xfrm>
        </p:spPr>
        <p:txBody>
          <a:bodyPr/>
          <a:lstStyle/>
          <a:p>
            <a:r>
              <a:rPr lang="en-US" dirty="0"/>
              <a:t>Decompose by business capability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Decompose by domain-driven design subdomain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Decompose by verb or use case and define services that are responsible for particular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42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301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Circuit</vt:lpstr>
      <vt:lpstr>Micro-Service When &amp; When Not to</vt:lpstr>
      <vt:lpstr>Introduction </vt:lpstr>
      <vt:lpstr>When</vt:lpstr>
      <vt:lpstr>When Not To</vt:lpstr>
      <vt:lpstr>Benefits</vt:lpstr>
      <vt:lpstr>decompose the application into services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Micro-Service When &amp; When Not to</dc:title>
  <dc:creator>Sridhar Shankar</dc:creator>
  <cp:lastModifiedBy>Sridhar Shankar</cp:lastModifiedBy>
  <cp:revision>2</cp:revision>
  <dcterms:created xsi:type="dcterms:W3CDTF">2019-01-03T11:36:12Z</dcterms:created>
  <dcterms:modified xsi:type="dcterms:W3CDTF">2019-01-03T11:54:14Z</dcterms:modified>
</cp:coreProperties>
</file>