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gnyasridhar1987/DurableFunctions" TargetMode="External"/><Relationship Id="rId2" Type="http://schemas.openxmlformats.org/officeDocument/2006/relationships/hyperlink" Target="https://github.com/yagnyasridhar1987/documentWrap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943-8AEC-4C31-A185-49780EF8E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Micro-Service When &amp; When Not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499A-C6BE-4824-8481-63503F3C9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Sridhar SHANKAR</a:t>
            </a:r>
          </a:p>
        </p:txBody>
      </p:sp>
    </p:spTree>
    <p:extLst>
      <p:ext uri="{BB962C8B-B14F-4D97-AF65-F5344CB8AC3E}">
        <p14:creationId xmlns:p14="http://schemas.microsoft.com/office/powerpoint/2010/main" val="10050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4D9-7735-4BAA-A63C-0FFBC92F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33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645F-747D-4638-8646-B2A33035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848"/>
            <a:ext cx="9905999" cy="4615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Microservices - also known as the microservice architecture - is an architectural style that structures an application as a collection of services that are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Highly maintainable and testable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Loosely coupled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Independently deployable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Organized around business capabilities.</a:t>
            </a:r>
          </a:p>
          <a:p>
            <a:pPr marL="0" indent="0">
              <a:buNone/>
            </a:pPr>
            <a:r>
              <a:rPr lang="en-US" dirty="0"/>
              <a:t>The microservice architecture enables the continuous delivery/deployment of large, complex applications. It also enables an organization to evolve its technology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8C6-9E64-41E2-BC1D-FBCED394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675"/>
          </a:xfrm>
        </p:spPr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2C79-C03A-44CB-AEEB-251244A2C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6193"/>
            <a:ext cx="9905999" cy="4325008"/>
          </a:xfrm>
        </p:spPr>
        <p:txBody>
          <a:bodyPr/>
          <a:lstStyle/>
          <a:p>
            <a:r>
              <a:rPr lang="en-US" dirty="0"/>
              <a:t>There is a team of developers working on the application</a:t>
            </a:r>
          </a:p>
          <a:p>
            <a:r>
              <a:rPr lang="en-US" dirty="0"/>
              <a:t>New team members must quickly become productive</a:t>
            </a:r>
          </a:p>
          <a:p>
            <a:r>
              <a:rPr lang="en-US" dirty="0"/>
              <a:t>The application must be easy to understand and modify</a:t>
            </a:r>
          </a:p>
          <a:p>
            <a:r>
              <a:rPr lang="en-US" dirty="0"/>
              <a:t>You want to practice continuous deployment of the application</a:t>
            </a:r>
          </a:p>
          <a:p>
            <a:r>
              <a:rPr lang="en-US" dirty="0"/>
              <a:t>You must run multiple copies of the application on multiple machines in order to satisfy scalability and availability requirements</a:t>
            </a:r>
          </a:p>
          <a:p>
            <a:r>
              <a:rPr lang="en-US" dirty="0"/>
              <a:t>You want to take advantage of emerging technologies (frameworks, programming languages,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7DE5-EAC7-4DE8-8792-1D5AEB79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268"/>
          </a:xfrm>
        </p:spPr>
        <p:txBody>
          <a:bodyPr/>
          <a:lstStyle/>
          <a:p>
            <a:r>
              <a:rPr lang="en-US" dirty="0"/>
              <a:t>When Not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5D5E-D52B-41CE-B245-31BA0B67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786"/>
            <a:ext cx="9905999" cy="4230415"/>
          </a:xfrm>
        </p:spPr>
        <p:txBody>
          <a:bodyPr/>
          <a:lstStyle/>
          <a:p>
            <a:r>
              <a:rPr lang="en-US" dirty="0"/>
              <a:t>When you are not open for creating a distributed system.</a:t>
            </a:r>
          </a:p>
          <a:p>
            <a:r>
              <a:rPr lang="en-US" dirty="0"/>
              <a:t>When there is high operational complexity of deploying and managing a system comprised of many different service types.</a:t>
            </a:r>
          </a:p>
          <a:p>
            <a:r>
              <a:rPr lang="en-US" dirty="0"/>
              <a:t>When you are not open to increase your memory consumption</a:t>
            </a:r>
          </a:p>
          <a:p>
            <a:r>
              <a:rPr lang="en-US" dirty="0"/>
              <a:t>When there is a difficulty in spanning multiple services without using distributed transactions</a:t>
            </a:r>
          </a:p>
          <a:p>
            <a:r>
              <a:rPr lang="en-US" dirty="0"/>
              <a:t>When the DB is shared across multiple services </a:t>
            </a:r>
          </a:p>
        </p:txBody>
      </p:sp>
    </p:spTree>
    <p:extLst>
      <p:ext uri="{BB962C8B-B14F-4D97-AF65-F5344CB8AC3E}">
        <p14:creationId xmlns:p14="http://schemas.microsoft.com/office/powerpoint/2010/main" val="202759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559A-606C-4953-8706-DFB90534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348E-62A8-4A45-B923-00F951E1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4946710"/>
          </a:xfrm>
        </p:spPr>
        <p:txBody>
          <a:bodyPr>
            <a:normAutofit/>
          </a:bodyPr>
          <a:lstStyle/>
          <a:p>
            <a:r>
              <a:rPr lang="en-US" dirty="0"/>
              <a:t>Enables the continuous delivery and deployment of large, complex applications.</a:t>
            </a:r>
          </a:p>
          <a:p>
            <a:pPr marL="914400"/>
            <a:r>
              <a:rPr lang="en-US" dirty="0"/>
              <a:t>Better testability - services are smaller and faster to test</a:t>
            </a:r>
          </a:p>
          <a:p>
            <a:pPr marL="914400"/>
            <a:r>
              <a:rPr lang="en-US" dirty="0"/>
              <a:t>Better deployability - services can be deployed independently</a:t>
            </a:r>
          </a:p>
          <a:p>
            <a:pPr marL="914400"/>
            <a:r>
              <a:rPr lang="en-US" dirty="0"/>
              <a:t>It enables you to organize the development effort around multiple, auto teams.</a:t>
            </a:r>
          </a:p>
          <a:p>
            <a:r>
              <a:rPr lang="en-US" dirty="0"/>
              <a:t>Each microservice is relatively small to understand</a:t>
            </a:r>
          </a:p>
          <a:p>
            <a:r>
              <a:rPr lang="en-US" dirty="0"/>
              <a:t>Improved fault isolation.</a:t>
            </a:r>
          </a:p>
          <a:p>
            <a:r>
              <a:rPr lang="en-US" dirty="0"/>
              <a:t>Eliminates any long-term commitment to 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7262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C91-6899-4EC5-9E17-EAFE0BB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737"/>
          </a:xfrm>
        </p:spPr>
        <p:txBody>
          <a:bodyPr>
            <a:normAutofit fontScale="90000"/>
          </a:bodyPr>
          <a:lstStyle/>
          <a:p>
            <a:r>
              <a:rPr lang="en-US" dirty="0"/>
              <a:t>decompose the application into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A521-F177-48FF-85E4-6BA3BD14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9255"/>
            <a:ext cx="9905999" cy="4261946"/>
          </a:xfrm>
        </p:spPr>
        <p:txBody>
          <a:bodyPr/>
          <a:lstStyle/>
          <a:p>
            <a:r>
              <a:rPr lang="en-US" dirty="0"/>
              <a:t>Decompose by business capability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Decompose by domain-driven design subdomain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Decompose by verb or use case and define services that are responsible for particular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4305-4E69-4F6A-8010-E9259714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6503"/>
          </a:xfrm>
        </p:spPr>
        <p:txBody>
          <a:bodyPr/>
          <a:lstStyle/>
          <a:p>
            <a:r>
              <a:rPr lang="en-US" dirty="0"/>
              <a:t>Durable-Function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E881-E9C9-4C2F-B4C4-E3D13790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020"/>
            <a:ext cx="9905999" cy="4694461"/>
          </a:xfrm>
        </p:spPr>
        <p:txBody>
          <a:bodyPr/>
          <a:lstStyle/>
          <a:p>
            <a:r>
              <a:rPr lang="en-US" dirty="0"/>
              <a:t>Created a sample project using Durable function to do the following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 Orchestrate request validation and extract the content to be published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 Maintains stateful function execution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 Sample for explaining chain of responsibility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 Created sample with .</a:t>
            </a:r>
            <a:r>
              <a:rPr lang="en-US" dirty="0" err="1"/>
              <a:t>cs</a:t>
            </a:r>
            <a:r>
              <a:rPr lang="en-US" dirty="0"/>
              <a:t> &amp; .</a:t>
            </a:r>
            <a:r>
              <a:rPr lang="en-US" dirty="0" err="1"/>
              <a:t>csx</a:t>
            </a:r>
            <a:r>
              <a:rPr lang="en-US" dirty="0"/>
              <a:t> 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 Sample for running serverless stateful micro-service</a:t>
            </a:r>
          </a:p>
          <a:p>
            <a:pPr marL="914400">
              <a:buFont typeface="Wingdings" panose="05000000000000000000" pitchFamily="2" charset="2"/>
              <a:buChar char="Ø"/>
            </a:pPr>
            <a:r>
              <a:rPr lang="en-US" dirty="0"/>
              <a:t>Sample for Fan-in &amp; Fan-out</a:t>
            </a:r>
          </a:p>
          <a:p>
            <a:pPr marL="685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6683-4590-4AC0-964A-DB5430E4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C77F-567D-443A-A3B6-4A6F12B4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Csharp</a:t>
            </a:r>
            <a:r>
              <a:rPr lang="en-US" dirty="0"/>
              <a:t> example for fan-in &amp; fan-out @ </a:t>
            </a:r>
            <a:r>
              <a:rPr lang="en-US" dirty="0">
                <a:hlinkClick r:id="rId2"/>
              </a:rPr>
              <a:t>https://github.com/yagnyasridhar1987/documentWrapper</a:t>
            </a:r>
            <a:endParaRPr lang="en-US" dirty="0"/>
          </a:p>
          <a:p>
            <a:r>
              <a:rPr lang="en-US" dirty="0" err="1"/>
              <a:t>Csharp</a:t>
            </a:r>
            <a:r>
              <a:rPr lang="en-US" dirty="0"/>
              <a:t> scripting example for chain of responsibility @ </a:t>
            </a:r>
            <a:r>
              <a:rPr lang="en-US" dirty="0">
                <a:hlinkClick r:id="rId3"/>
              </a:rPr>
              <a:t>https://github.com/yagnyasridhar1987/DurableFunctions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7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392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Micro-Service When &amp; When Not to</vt:lpstr>
      <vt:lpstr>Introduction </vt:lpstr>
      <vt:lpstr>When</vt:lpstr>
      <vt:lpstr>When Not To</vt:lpstr>
      <vt:lpstr>Benefits</vt:lpstr>
      <vt:lpstr>decompose the application into services </vt:lpstr>
      <vt:lpstr>Durable-Function Task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 When &amp; When Not to</dc:title>
  <dc:creator>Sridhar Shankar</dc:creator>
  <cp:lastModifiedBy>Sridhar Shankar</cp:lastModifiedBy>
  <cp:revision>4</cp:revision>
  <dcterms:created xsi:type="dcterms:W3CDTF">2019-01-03T11:36:12Z</dcterms:created>
  <dcterms:modified xsi:type="dcterms:W3CDTF">2019-01-04T03:19:05Z</dcterms:modified>
</cp:coreProperties>
</file>