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6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3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ACE07E-BEB0-4EE9-92FC-84AC81657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10303F1B-AFAA-48BB-A1DE-14D78B9FD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E13B9A9-F150-4F68-93C4-26F9D435C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6AD-A1C2-4020-8759-650B239285A6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02B3E6E-3244-4524-A7A0-C1D2438F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E93699A-0034-4F5B-B11A-136AD1EB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C9D7-9C6D-4689-814B-F058DC22119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8548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DCF9AD0-9D2A-4B6D-A070-B4CA0EEA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17353970-9051-4DE8-B61B-6B5E1BC29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8BB2E0A-B14A-475E-AE0B-FCA0CBE8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6AD-A1C2-4020-8759-650B239285A6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F49E975-9AF0-4422-88ED-3DE28FF8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8FCF817F-05AA-4446-82E4-26EF28F2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C9D7-9C6D-4689-814B-F058DC22119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0012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6286556E-4699-4770-A0BE-DF17D098D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7440A1F7-7869-4360-8786-CA64B17AF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DB0A69A1-A40C-4D5D-9060-FB4CA3E9E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6AD-A1C2-4020-8759-650B239285A6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BB53A-4A6A-49EC-B4FF-52036827C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72194469-B059-4C84-BC90-4856744F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C9D7-9C6D-4689-814B-F058DC22119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0767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7EC142-E15F-4D1B-883B-F5F5AF98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E2C5D3F-4061-49E0-A800-BC98EE097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45F075C5-F482-438F-991B-026A12C3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6AD-A1C2-4020-8759-650B239285A6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C6EC400-90F7-4F25-81BE-9C3D8B0D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D597C2F2-D4B7-4D66-971C-7CDD62F7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C9D7-9C6D-4689-814B-F058DC22119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75726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0A390CE-CFB0-4FBC-AA7B-BCAC4FDF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40FAFB03-A17D-424B-ACAA-7138AAE88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11D6C384-2467-4015-9538-A8CA113B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6AD-A1C2-4020-8759-650B239285A6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F370C4C-6908-4F95-B664-21FFA013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89575FD-934B-46E7-819F-D9C865481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C9D7-9C6D-4689-814B-F058DC22119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7780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A6C8BD1-1849-41A6-BD9F-7EB58802A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37EBA3ED-224A-4AA9-A6C2-FB2FF7C68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6C642AEB-F352-488E-B79E-3E5CA9EE1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757D71F-6D72-4664-AB3B-53C1C4D3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6AD-A1C2-4020-8759-650B239285A6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390E5A26-F1D6-43FE-B6A1-9A6C8AA3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B1ED1D52-AA43-49CC-87BA-9013EB54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C9D7-9C6D-4689-814B-F058DC22119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6727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27CDEBD-3079-4DD2-8C66-73D32CA2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7B051020-91A4-4BDE-B3C6-EC9FF5BD8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03EBAE8A-D44E-47B6-9A56-4E8DB48C7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9154F23E-F619-4E65-B32D-43638A758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1E8BB908-B62A-4C73-9057-9191884A7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89DCCDB2-68F7-4268-AD4A-4243A4406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6AD-A1C2-4020-8759-650B239285A6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C8D1C5B1-3EC8-4F11-8AFF-39B4FD3E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1EF377C5-7D47-44CB-BF9C-7A6C8039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C9D7-9C6D-4689-814B-F058DC22119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0473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735DD67-1D39-46C7-8978-74BA2CCB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4AAB3CFF-21C7-4B8A-99CF-FE7A3FE1B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6AD-A1C2-4020-8759-650B239285A6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66C385AE-6BD5-4D8D-81E6-CC144A8DC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2B83969-F14A-483E-82D3-FB146E4EF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C9D7-9C6D-4689-814B-F058DC22119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0740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E2A82809-10CF-4DCC-9790-D4D65BF8D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6AD-A1C2-4020-8759-650B239285A6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E4D2BC15-F04C-4050-B9FE-AB336E94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34EA184C-1DB6-493D-B342-3672E2EF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C9D7-9C6D-4689-814B-F058DC22119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035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0E25891-5A2F-43AE-A17F-134ECB577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4A680A3-166A-4922-A0A2-1DA0D94E0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A9E0909-723A-4816-9F9F-4DED627C1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190F06E5-F137-4C13-9551-F1B43656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6AD-A1C2-4020-8759-650B239285A6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EB8D7802-50A1-4798-84FF-6F9633DA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2321B50-6DBF-4EA9-A5B6-93E4FC6F9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C9D7-9C6D-4689-814B-F058DC22119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3448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192FF6F-3E50-4D10-8995-8D0F8652B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CD29C0E1-E188-4EC0-9417-CC3F12A94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F7CEDABC-79BD-43C2-B83A-C56BDD70C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7053D23E-C789-4A7B-B1EB-B1883145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6AD-A1C2-4020-8759-650B239285A6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6669B889-7FCC-48B5-8E71-FF7694D6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DC5D618-6411-4B0C-9E95-3F782504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9C9D7-9C6D-4689-814B-F058DC22119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48687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BA8003F6-DE06-4FE1-B1FB-A25D573D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AB69066-0B78-4950-BBB0-2BA7E44A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3B41E60-9C2A-4EA3-8604-B94E64E48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56AD-A1C2-4020-8759-650B239285A6}" type="datetimeFigureOut">
              <a:rPr lang="pt-BR" smtClean="0"/>
              <a:pPr/>
              <a:t>06/11/2019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8002B98-7E87-47E1-900E-2825A2CDFD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00F543F-207F-4B99-B074-5BB692395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9C9D7-9C6D-4689-814B-F058DC22119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6153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46022" y="616541"/>
            <a:ext cx="1867436" cy="97400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/>
              <a:t>Cliente</a:t>
            </a:r>
          </a:p>
          <a:p>
            <a:pPr algn="ctr"/>
            <a:r>
              <a:rPr lang="pt-BR" sz="2800" dirty="0"/>
              <a:t>(Físico)</a:t>
            </a:r>
          </a:p>
        </p:txBody>
      </p:sp>
      <p:cxnSp>
        <p:nvCxnSpPr>
          <p:cNvPr id="3" name="Conector de seta reta 2"/>
          <p:cNvCxnSpPr>
            <a:stCxn id="2" idx="2"/>
          </p:cNvCxnSpPr>
          <p:nvPr/>
        </p:nvCxnSpPr>
        <p:spPr>
          <a:xfrm>
            <a:off x="1279740" y="1590542"/>
            <a:ext cx="0" cy="1684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Elipse 3"/>
          <p:cNvSpPr/>
          <p:nvPr/>
        </p:nvSpPr>
        <p:spPr>
          <a:xfrm>
            <a:off x="420507" y="3122023"/>
            <a:ext cx="1904682" cy="167348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Atendente</a:t>
            </a:r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5" name="Conector reto 4"/>
          <p:cNvCxnSpPr/>
          <p:nvPr/>
        </p:nvCxnSpPr>
        <p:spPr>
          <a:xfrm>
            <a:off x="373487" y="5944605"/>
            <a:ext cx="19318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ector reto 5"/>
          <p:cNvCxnSpPr/>
          <p:nvPr/>
        </p:nvCxnSpPr>
        <p:spPr>
          <a:xfrm>
            <a:off x="373487" y="6360017"/>
            <a:ext cx="19318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807415" y="5967645"/>
            <a:ext cx="166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Serviço</a:t>
            </a:r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1279740" y="4806718"/>
            <a:ext cx="0" cy="11195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2743199" y="5944605"/>
            <a:ext cx="19318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2743198" y="6360017"/>
            <a:ext cx="19318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ector em curva 10"/>
          <p:cNvCxnSpPr>
            <a:stCxn id="30" idx="6"/>
            <a:endCxn id="18" idx="0"/>
          </p:cNvCxnSpPr>
          <p:nvPr/>
        </p:nvCxnSpPr>
        <p:spPr>
          <a:xfrm flipH="1">
            <a:off x="6049350" y="4775596"/>
            <a:ext cx="147667" cy="1187619"/>
          </a:xfrm>
          <a:prstGeom prst="curvedConnector4">
            <a:avLst>
              <a:gd name="adj1" fmla="val -154808"/>
              <a:gd name="adj2" fmla="val 82003"/>
            </a:avLst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>
          <a:xfrm>
            <a:off x="4979829" y="5926290"/>
            <a:ext cx="19318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4979830" y="6363168"/>
            <a:ext cx="19318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7345614" y="5926290"/>
            <a:ext cx="19318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7378790" y="6347137"/>
            <a:ext cx="1895342" cy="150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682613" y="917932"/>
            <a:ext cx="1521853" cy="146819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Sede</a:t>
            </a:r>
            <a:endParaRPr lang="pt-BR" sz="20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7800303" y="5990685"/>
            <a:ext cx="173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Estoque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5435780" y="5963215"/>
            <a:ext cx="122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Material</a:t>
            </a:r>
          </a:p>
        </p:txBody>
      </p:sp>
      <p:cxnSp>
        <p:nvCxnSpPr>
          <p:cNvPr id="21" name="Conector em curva 20"/>
          <p:cNvCxnSpPr>
            <a:stCxn id="23" idx="0"/>
            <a:endCxn id="16" idx="2"/>
          </p:cNvCxnSpPr>
          <p:nvPr/>
        </p:nvCxnSpPr>
        <p:spPr>
          <a:xfrm rot="5400000" flipH="1" flipV="1">
            <a:off x="2395337" y="2703409"/>
            <a:ext cx="4338656" cy="223589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2" idx="3"/>
            <a:endCxn id="16" idx="1"/>
          </p:cNvCxnSpPr>
          <p:nvPr/>
        </p:nvCxnSpPr>
        <p:spPr>
          <a:xfrm>
            <a:off x="2213458" y="1103542"/>
            <a:ext cx="3692025" cy="294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/>
          <p:cNvSpPr txBox="1"/>
          <p:nvPr/>
        </p:nvSpPr>
        <p:spPr>
          <a:xfrm>
            <a:off x="2975850" y="5990685"/>
            <a:ext cx="941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Produto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 rot="16200000">
            <a:off x="318690" y="2083406"/>
            <a:ext cx="1320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Solicita  </a:t>
            </a:r>
            <a:r>
              <a:rPr lang="pt-BR" dirty="0"/>
              <a:t>serviço</a:t>
            </a:r>
          </a:p>
        </p:txBody>
      </p:sp>
      <p:sp>
        <p:nvSpPr>
          <p:cNvPr id="30" name="Elipse 29"/>
          <p:cNvSpPr/>
          <p:nvPr/>
        </p:nvSpPr>
        <p:spPr>
          <a:xfrm>
            <a:off x="4583204" y="4015457"/>
            <a:ext cx="1613813" cy="152027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Cozinha</a:t>
            </a:r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35" name="Conector em curva 34"/>
          <p:cNvCxnSpPr>
            <a:stCxn id="4" idx="5"/>
            <a:endCxn id="23" idx="1"/>
          </p:cNvCxnSpPr>
          <p:nvPr/>
        </p:nvCxnSpPr>
        <p:spPr>
          <a:xfrm rot="16200000" flipH="1">
            <a:off x="1698592" y="4898093"/>
            <a:ext cx="1624920" cy="92959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ector em curva 10"/>
          <p:cNvCxnSpPr>
            <a:stCxn id="30" idx="1"/>
            <a:endCxn id="4" idx="6"/>
          </p:cNvCxnSpPr>
          <p:nvPr/>
        </p:nvCxnSpPr>
        <p:spPr>
          <a:xfrm rot="16200000" flipV="1">
            <a:off x="3432701" y="2851254"/>
            <a:ext cx="279331" cy="249435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2390500" y="3409408"/>
            <a:ext cx="1449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Encaminha pedido</a:t>
            </a:r>
            <a:endParaRPr lang="pt-BR" dirty="0"/>
          </a:p>
        </p:txBody>
      </p:sp>
      <p:cxnSp>
        <p:nvCxnSpPr>
          <p:cNvPr id="59" name="Conector em curva 10"/>
          <p:cNvCxnSpPr>
            <a:stCxn id="16" idx="6"/>
            <a:endCxn id="17" idx="0"/>
          </p:cNvCxnSpPr>
          <p:nvPr/>
        </p:nvCxnSpPr>
        <p:spPr>
          <a:xfrm>
            <a:off x="7204466" y="1652029"/>
            <a:ext cx="1462379" cy="433865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11252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Office PowerPoint</Application>
  <PresentationFormat>Personalizar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1700204@salas.aulas</dc:creator>
  <cp:lastModifiedBy>biel Coelho</cp:lastModifiedBy>
  <cp:revision>3</cp:revision>
  <dcterms:created xsi:type="dcterms:W3CDTF">2018-05-21T11:50:22Z</dcterms:created>
  <dcterms:modified xsi:type="dcterms:W3CDTF">2019-11-07T02:12:38Z</dcterms:modified>
</cp:coreProperties>
</file>