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0" r:id="rId30"/>
    <p:sldId id="282" r:id="rId31"/>
    <p:sldId id="283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4" roundtripDataSignature="AMtx7mh6YHNAKnpU2A4vvMWbBpHOAi/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565C6-4AF3-4638-8FC9-2B72E9E92C32}" v="1" dt="2023-09-29T22:25:40.403"/>
    <p1510:client id="{3ABF6A35-8593-4CB9-8642-30802FAD31F0}" v="1" dt="2023-09-29T22:25:57.169"/>
    <p1510:client id="{5CDD2D46-EFC5-4C45-A4AD-5468DAA728E6}" v="4" dt="2023-09-29T22:23:25.445"/>
    <p1510:client id="{CAA7FF1B-9FB9-4DAB-A164-FFF8BC1C4919}" v="1" dt="2023-09-29T22:25:3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GABRIEL SILVA MONTEIRO" userId="S::thiago.gsmonteiro@senacsp.edu.br::7c83f1cb-5de1-46d5-ac01-ad4362bd17b2" providerId="AD" clId="Web-{5CDD2D46-EFC5-4C45-A4AD-5468DAA728E6}"/>
    <pc:docChg chg="sldOrd">
      <pc:chgData name="THIAGO GABRIEL SILVA MONTEIRO" userId="S::thiago.gsmonteiro@senacsp.edu.br::7c83f1cb-5de1-46d5-ac01-ad4362bd17b2" providerId="AD" clId="Web-{5CDD2D46-EFC5-4C45-A4AD-5468DAA728E6}" dt="2023-09-29T22:23:25.445" v="3"/>
      <pc:docMkLst>
        <pc:docMk/>
      </pc:docMkLst>
      <pc:sldChg chg="ord">
        <pc:chgData name="THIAGO GABRIEL SILVA MONTEIRO" userId="S::thiago.gsmonteiro@senacsp.edu.br::7c83f1cb-5de1-46d5-ac01-ad4362bd17b2" providerId="AD" clId="Web-{5CDD2D46-EFC5-4C45-A4AD-5468DAA728E6}" dt="2023-09-29T22:15:51.294" v="0"/>
        <pc:sldMkLst>
          <pc:docMk/>
          <pc:sldMk cId="0" sldId="258"/>
        </pc:sldMkLst>
      </pc:sldChg>
      <pc:sldChg chg="ord">
        <pc:chgData name="THIAGO GABRIEL SILVA MONTEIRO" userId="S::thiago.gsmonteiro@senacsp.edu.br::7c83f1cb-5de1-46d5-ac01-ad4362bd17b2" providerId="AD" clId="Web-{5CDD2D46-EFC5-4C45-A4AD-5468DAA728E6}" dt="2023-09-29T22:15:53.404" v="1"/>
        <pc:sldMkLst>
          <pc:docMk/>
          <pc:sldMk cId="0" sldId="260"/>
        </pc:sldMkLst>
      </pc:sldChg>
      <pc:sldChg chg="ord">
        <pc:chgData name="THIAGO GABRIEL SILVA MONTEIRO" userId="S::thiago.gsmonteiro@senacsp.edu.br::7c83f1cb-5de1-46d5-ac01-ad4362bd17b2" providerId="AD" clId="Web-{5CDD2D46-EFC5-4C45-A4AD-5468DAA728E6}" dt="2023-09-29T22:23:25.445" v="3"/>
        <pc:sldMkLst>
          <pc:docMk/>
          <pc:sldMk cId="0" sldId="267"/>
        </pc:sldMkLst>
      </pc:sldChg>
      <pc:sldChg chg="ord">
        <pc:chgData name="THIAGO GABRIEL SILVA MONTEIRO" userId="S::thiago.gsmonteiro@senacsp.edu.br::7c83f1cb-5de1-46d5-ac01-ad4362bd17b2" providerId="AD" clId="Web-{5CDD2D46-EFC5-4C45-A4AD-5468DAA728E6}" dt="2023-09-29T22:16:07.060" v="2"/>
        <pc:sldMkLst>
          <pc:docMk/>
          <pc:sldMk cId="0" sldId="281"/>
        </pc:sldMkLst>
      </pc:sldChg>
    </pc:docChg>
  </pc:docChgLst>
  <pc:docChgLst>
    <pc:chgData name="FERNANDO CESAR FERREIRA SOUTO" userId="S::fernando.cfsouto@senacsp.edu.br::59549209-4f64-463c-8d3d-8b0e5e4468ad" providerId="AD" clId="Web-{25B565C6-4AF3-4638-8FC9-2B72E9E92C32}"/>
    <pc:docChg chg="sldOrd">
      <pc:chgData name="FERNANDO CESAR FERREIRA SOUTO" userId="S::fernando.cfsouto@senacsp.edu.br::59549209-4f64-463c-8d3d-8b0e5e4468ad" providerId="AD" clId="Web-{25B565C6-4AF3-4638-8FC9-2B72E9E92C32}" dt="2023-09-29T22:25:40.403" v="0"/>
      <pc:docMkLst>
        <pc:docMk/>
      </pc:docMkLst>
      <pc:sldChg chg="ord">
        <pc:chgData name="FERNANDO CESAR FERREIRA SOUTO" userId="S::fernando.cfsouto@senacsp.edu.br::59549209-4f64-463c-8d3d-8b0e5e4468ad" providerId="AD" clId="Web-{25B565C6-4AF3-4638-8FC9-2B72E9E92C32}" dt="2023-09-29T22:25:40.403" v="0"/>
        <pc:sldMkLst>
          <pc:docMk/>
          <pc:sldMk cId="0" sldId="257"/>
        </pc:sldMkLst>
      </pc:sldChg>
    </pc:docChg>
  </pc:docChgLst>
  <pc:docChgLst>
    <pc:chgData name="CAIO HENRIQUE DE SOUZA CAMPOS" userId="S::caio.hscampos@senacsp.edu.br::36323927-85f8-4ba5-9571-d07376ebe186" providerId="AD" clId="Web-{3ABF6A35-8593-4CB9-8642-30802FAD31F0}"/>
    <pc:docChg chg="modSld">
      <pc:chgData name="CAIO HENRIQUE DE SOUZA CAMPOS" userId="S::caio.hscampos@senacsp.edu.br::36323927-85f8-4ba5-9571-d07376ebe186" providerId="AD" clId="Web-{3ABF6A35-8593-4CB9-8642-30802FAD31F0}" dt="2023-09-29T22:25:57.169" v="0" actId="1076"/>
      <pc:docMkLst>
        <pc:docMk/>
      </pc:docMkLst>
      <pc:sldChg chg="modSp">
        <pc:chgData name="CAIO HENRIQUE DE SOUZA CAMPOS" userId="S::caio.hscampos@senacsp.edu.br::36323927-85f8-4ba5-9571-d07376ebe186" providerId="AD" clId="Web-{3ABF6A35-8593-4CB9-8642-30802FAD31F0}" dt="2023-09-29T22:25:57.169" v="0" actId="1076"/>
        <pc:sldMkLst>
          <pc:docMk/>
          <pc:sldMk cId="0" sldId="256"/>
        </pc:sldMkLst>
        <pc:spChg chg="mod">
          <ac:chgData name="CAIO HENRIQUE DE SOUZA CAMPOS" userId="S::caio.hscampos@senacsp.edu.br::36323927-85f8-4ba5-9571-d07376ebe186" providerId="AD" clId="Web-{3ABF6A35-8593-4CB9-8642-30802FAD31F0}" dt="2023-09-29T22:25:57.169" v="0" actId="1076"/>
          <ac:spMkLst>
            <pc:docMk/>
            <pc:sldMk cId="0" sldId="256"/>
            <ac:spMk id="89" creationId="{00000000-0000-0000-0000-000000000000}"/>
          </ac:spMkLst>
        </pc:spChg>
      </pc:sldChg>
    </pc:docChg>
  </pc:docChgLst>
  <pc:docChgLst>
    <pc:chgData name="LEONARDO LUCAR" userId="S::leonardo.lucar@senacsp.edu.br::4f49cb44-a51e-4e70-9717-92c29143b4ab" providerId="AD" clId="Web-{CAA7FF1B-9FB9-4DAB-A164-FFF8BC1C4919}"/>
    <pc:docChg chg="sldOrd">
      <pc:chgData name="LEONARDO LUCAR" userId="S::leonardo.lucar@senacsp.edu.br::4f49cb44-a51e-4e70-9717-92c29143b4ab" providerId="AD" clId="Web-{CAA7FF1B-9FB9-4DAB-A164-FFF8BC1C4919}" dt="2023-09-29T22:25:35.429" v="0"/>
      <pc:docMkLst>
        <pc:docMk/>
      </pc:docMkLst>
      <pc:sldChg chg="ord">
        <pc:chgData name="LEONARDO LUCAR" userId="S::leonardo.lucar@senacsp.edu.br::4f49cb44-a51e-4e70-9717-92c29143b4ab" providerId="AD" clId="Web-{CAA7FF1B-9FB9-4DAB-A164-FFF8BC1C4919}" dt="2023-09-29T22:25:35.429" v="0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aa3e69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aa3e69d1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4aa3e69d1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3833272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3833272d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43833272d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7f76b79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7f76b795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e7f76b795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7f76b79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7f76b795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e7f76b7958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7f76b79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7f76b7958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e7f76b7958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7f76b795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7f76b7958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e7f76b7958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UC03 - Planejar e executar a manutenção de computadores.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8410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Tipos de Manutenção</a:t>
            </a:r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7" name="Google Shape;157;p6" descr="guia da manutenç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42" y="904875"/>
            <a:ext cx="87344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Corretiva (Planejada)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corretiva planejada, nada mais é do que o acompanhamento de uma máquina, com finalidade de corrigir algum erro que virá a aparecer. Tudo aqui é planejado.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Também deve ser usada também como uma forma eficiente de evitar o retrabalho, afinal, ela diminui o tempo de execução da tarefa e evita quebras de produção inesperadas.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Corretiva (Não Planejada)</a:t>
            </a:r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corretiva não planejada é a resolução do problema depois que a falha já ocorreu. Ela também é chamada de reparo e consiste na substituição ou conserto da parte danificada.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Ela ocorre apenas pela falta de planejamento ou se alguma eventualidade muito discrepante acontece.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corretiva (não planejada) é considerada quase sempre é mais prejudicial para o proprietário.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Após realizada uma manutenção corretiva é sábio documenta-la e procurar meios que possa prevenir de que o mesmo problema aconteça novamente, ou precauções paralelas caso venha a decorrer.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Preditiva</a:t>
            </a:r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Baseado no estado real das maquinas ou softwares são traçadas medidas para que não ocorram paradas inesperadas. Criando um plano que a manutenção, caso necessária, possa ocorrer em um período de baixo impacto geral.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Podendo ser planejadas para serem feitas de tempo em tempos de acordo com sua necessidade e dificuldade.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Preventiva</a:t>
            </a: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preventiva está diretamente ligada à ideia de planejamento. Ela consiste na prática de atividades que visam evitar os erros ou falhas.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Ou seja, a manutenção preventiva de computadores objetiva evitar que os equipamentos parem de funcionar para que os reparos sejam realizados.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Podem ser incluídas dentro da manutenção preventiva atividades como a atualização de softwares, a verificação de antivírus e anti-malware e a execução de programas de limpeza.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Preventiva</a:t>
            </a: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NBR 5462 define a manutenção preventiva como uma série de ações colocadas em prática para evitar prejuízos advindos de manutenções corretivas e substituições em sistemas industriais.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preventiva bem executada ajuda na definição do tempo de vida útil do equipamento, possibilitando o planejamento dos prazos de substituição dos itens desgastados.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aa3e69d12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4aa3e69d12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g24aa3e69d1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6" y="761137"/>
            <a:ext cx="11182900" cy="53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Tipos de Manutenção Preventiva.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de Parada (BM)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de parada, conhecida também como Breakdown Maintence, corresponde a um tempo de pausa no uso do equipamento, para que esses voltem basicamente à condição original.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isso, são realizadas revisões e reparos a fim de que a vida útil do equipamento seja prolongada.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Por ser planejada com antecedência, é possível agendar o melhor período para sua realização. Dessa forma, o desempenho geral não é afetada pela maquina parada.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SOBRE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Nesta UC, será executado o planejamento e a manutenção de computadores, utilizando recursos de backup, compactação e softwares de verificação de hardware e programas do computador, além de testes de conexão em uma rede workgroup.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Ampliando o conhecimento sobre utilização de softwares para detectar falhas de hardware e software, em backup e compactação de informações do usuário, implantação e manutenção de uma rede workgroup.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Baseada no Tempo (TBM)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Conhecida também como Time-based Maintenance, este tipo de manutenção vai cuidar justamente de procedimentos periódicos que buscam reduzir o desgaste da máquina pelo seu desempenho ao longo do tempo.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tempo que ocorre essa inspeção deriva da espécie do equipamento que será feito e das condições em que ele será utilizado.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Aqui podemos incluir tarefas simples como limpeza, trocar pasta térmica e inspeção visual.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por melhoria (CM)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por melhoria melhora o equipamento e seus componentes de modo que possa realizar tranquilamente a manutenção preventiva. Se o equipamento tem erros de projeto, deve ser melhorado.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Baseada nas Condições (CBM)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CBM (Condition-based Maitenance) baseada nas condições reais do equipamento, raramente apenas pelo intervalo de tempo entre manutenções ou tempo de uso. Dessa forma, a manutenção preditiva é essencial para a realização deste tipo de manutenção. Pois é por meio dela que sua equipe identificará as inconsistências.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 procedimento comum para ser utilizado é a análise dos dados recolhidos pela própria máquina durante seu desempenho.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Utilização de KPIs</a:t>
            </a:r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Do inglês, Key Performance Indicator, são indicadores de performace que judam a visualizar, com base em dados, o desempenho das instalações.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Também é pelas métricas que é possível entender quais são as principais falhas e dificuldades que o setor de TI enfrenta.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Algumas das métricas mais comuns nesse aspecto são: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Mean Time Between Failures</a:t>
            </a:r>
            <a:r>
              <a:rPr lang="pt-BR"/>
              <a:t>: antecipa futuros problemas por meio da observação do histórico de falhas e manutenção de equipamentos.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Mean Time To Repair</a:t>
            </a:r>
            <a:r>
              <a:rPr lang="pt-BR"/>
              <a:t>: faz uma análise do tempo de resposta de um técnico para resolver falhas.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Overall Equipment Effectiveness</a:t>
            </a:r>
            <a:r>
              <a:rPr lang="pt-BR"/>
              <a:t>: mede a disponibilidade, desempenho e qualidade de equipamentos.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Custo de Manutenção de Ativos</a:t>
            </a:r>
            <a:r>
              <a:rPr lang="pt-BR"/>
              <a:t>: permite fazer um comparativo do custo da manutenção planejada com a manutenção que não foi planejada.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de Hardware x Manutenção de Software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Manutenção de hardware: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Avaliar quais peças não estão com bom desempenho;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Limpar os cooler e verificar sua rotação;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Remover corretamente a poeira das máquinas;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Reorganizar e encaixar corretamente cabos internos;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Trocar pasta térmica do processador.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Manutenção de software: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Limpar arquivos temporários;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Atualizar antivírus e sistema operacional;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Identificar falhas e quais são suas origens;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Substituir softwares, quando necessário;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Desinstalar os softwares que não são usados.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Problemas de TI que podem ser evitados com a manutenção de computadores</a:t>
            </a: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Manutenção de computadores presencial X remota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Presencial: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Limpeza de hardwares;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Configuração da rede de Wi-fi (inicialmente);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Troca de peças e outros componentes;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Configuração de rede de computadores.(Cabeamento)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Remota: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Instalação e configuração de softwares;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Backups;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Configurações de e-mails;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Restauração de computadores.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 b="1"/>
              <a:t>Perda do equipamento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Computadores são máquinas e, portanto, precisam passar por uma espécie de check up periodicamente.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Muitas vezes, há a detecção de pequenas falhas, como o travamento e a lentidão, mas não há o acionamento da manutenção.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 b="1"/>
              <a:t>Baixo desempenho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É frequente a detecção de problemas como lentidão ou travamento de um equipamento sem que a situação seja catastrófica.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Com isso, a queda do desempenho do computador vai aumentando pouco a pouco.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 b="1"/>
              <a:t>Instabilidade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A instabilidade na conexão com a internet ainda é uma realidade dentro de diversos lugares.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Mas, com frequência, essa instabilidade não está ligada a um problema do provedor e sim à situação dos próprios equipamentos ou a suas aplicações.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Inatividade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Cada vez que as atividades de um computador precisam ser interrompidas para fazer reparos imprevistos, há uma queda da produtividade.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 Aumento de custos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As falhas que precisam ser sanadas depois que um equipamento para de funcionar geram custos extras não só com o próprio reparo.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b="1"/>
              <a:t>Perda ou vazamento de dados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 gerenciamento de dados tem um papel preponderante para o sucesso de uma empresa e a segurança deles deve ser garantida, principalmente se pensarmos no cumprimento das regras da LGPD.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Muitas vezes uma simples limpeza periódica, a atualização dos softwares e o backup dos arquivos podem evitar que dados sejam perdidos ou vazados.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3833272d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Indicadores</a:t>
            </a:r>
            <a:endParaRPr/>
          </a:p>
        </p:txBody>
      </p:sp>
      <p:sp>
        <p:nvSpPr>
          <p:cNvPr id="102" name="Google Shape;102;g143833272d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9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2298"/>
              <a:buFont typeface="Arial"/>
              <a:buNone/>
            </a:pPr>
            <a:r>
              <a:rPr lang="pt-BR" sz="3405"/>
              <a:t>1. Planeja e organiza a utilização dos recursos conforme as necessidades da demanda do cliente e o ambiente de trabalho.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2298"/>
              <a:buFont typeface="Arial"/>
              <a:buNone/>
            </a:pPr>
            <a:r>
              <a:rPr lang="pt-BR" sz="3405"/>
              <a:t>2. Verifica o funcionamento do hardware, utilizando ferramentas e técnicas para diagnóstico de falhas, de acordo com as recomendações das normas técnicas dos fabricantes.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2298"/>
              <a:buFont typeface="Arial"/>
              <a:buNone/>
            </a:pPr>
            <a:r>
              <a:rPr lang="pt-BR" sz="3405"/>
              <a:t>3. Verifica o funcionamento do software, utilizando técnicas para diagnóstico de falhas, de acordo com as recomendações dos fabricantes.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2298"/>
              <a:buFont typeface="Arial"/>
              <a:buNone/>
            </a:pPr>
            <a:r>
              <a:rPr lang="pt-BR" sz="3405"/>
              <a:t>4. Verifica e corrige problemas físicos, lógicos e de conectividade de acordo com as recomendações dos fabricantes.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5. Instala os pacotes de atualização do sistema operacional corrigindo falhas, assegurando o desempenho do computador e a segurança de acordo com as recomendações técnicas.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6. Instala os pacotes de atualização do sistema operacional corrigindo falhas, assegurando o desempenho do computador e a segurança de acordo com as recomendações técnicas.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7. Testa o funcionamento do computador, dos periféricos e a conectividade da rede por meio de instrumentos e softwares específicos conforme as recomendações técnicas de cada fabricante.</a:t>
            </a:r>
            <a:endParaRPr sz="3405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7f76b795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CONHECIMENTOS</a:t>
            </a:r>
            <a:endParaRPr/>
          </a:p>
        </p:txBody>
      </p:sp>
      <p:sp>
        <p:nvSpPr>
          <p:cNvPr id="109" name="Google Shape;109;g1e7f76b7958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Planilha eletrônica – funcionalidades, atalhos e aplicações.</a:t>
            </a:r>
            <a:endParaRPr sz="3405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Manuais de fabricantes de manutenção de hardware e software – Informações técnicas. Requisitos. Compatibilidades. Melhores práticas. Procedimentos técnicos. Sites.</a:t>
            </a:r>
            <a:endParaRPr sz="3405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Técnicas para análise e diagnóstico de problemas em hardware – Ferramentas de diagnósticos. Teste de componentes. Programas de detecção de erros. Dispositivos de detecção de erros.</a:t>
            </a:r>
            <a:endParaRPr sz="3405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405"/>
              <a:t>Técnicas para análise e diagnóstico de problemas em software – Ferramentas de diagnósticos. Teste de compatibilidade. Teste de funcionalidade dos sistemas operacionais, aplicativos e drivers. Configurações dos sistemas operacionais e dos aplicativos.</a:t>
            </a:r>
            <a:endParaRPr sz="3405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7f76b7958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HABILIDADES</a:t>
            </a:r>
            <a:endParaRPr/>
          </a:p>
        </p:txBody>
      </p:sp>
      <p:sp>
        <p:nvSpPr>
          <p:cNvPr id="123" name="Google Shape;123;g1e7f76b7958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Comunicar-se de maneira assertiva.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Elaborar documentos técnicos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Interpretar textos técnicos.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Selecionar informações necessárias ao desenvolvimento do seu trabalho.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Organizar materiais, ferramentas, instrumentos, documentos e local de trabalho.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Administrar as etapas do processo de instalação e os recursos disponíveis.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Mediar conflitos nas situações de trabalho.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Analisar as etapas do processo de trabalho.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7f76b7958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CONHECIMENTOS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e7f76b7958_0_14"/>
          <p:cNvSpPr txBox="1">
            <a:spLocks noGrp="1"/>
          </p:cNvSpPr>
          <p:nvPr>
            <p:ph type="body" idx="1"/>
          </p:nvPr>
        </p:nvSpPr>
        <p:spPr>
          <a:xfrm>
            <a:off x="838200" y="1282675"/>
            <a:ext cx="10515600" cy="48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Conectividade – Testes. Protocolos. Normas, padrões e especificações técnicas de fabricantes.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Atualizações – Hardware – computadores e periféricos. Sistemas Operacionais. Drivers. Firmware. Aplicativos utilitários.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Sustentabilidade – Legislação ambiental vigente. Descarte de resíduos tecnológicos. Normas técnicas de segurança do trabalho – Ergonomia. Riscos visuais. Lesões de esforços repetitivos.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Normas técnicas de operação para reparo e manutenção – Proteção eletrostática. Manuseios. Cuidados e prevenção contra danos físicos. Procedimentos de manutenção – Ferramentas de backup e restore. Ferramentas de recuperação a desastres e imagem de sistemas. Técnicas de desinstalação e instalação de sistemas operacionais, drives e aplicativos. Aterramentos. Equipamentos de medição. Desmontagem e montagem de elementos de hardware. Configuração das diretivas de segurança. Correção de falhas no sistema de arquivos. Documentação e registros.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Homologação do funcionamento do computador, dos periféricos e a conectividade da rede – Plano de testes. Tipos de testes: físicos e funcionais. Instrumentos e software de testes. Procedimentos de testes. Registro e documentação.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7f76b7958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ATITUDES/VALORES</a:t>
            </a:r>
            <a:endParaRPr/>
          </a:p>
        </p:txBody>
      </p:sp>
      <p:sp>
        <p:nvSpPr>
          <p:cNvPr id="130" name="Google Shape;130;g1e7f76b7958_0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Zelo na apresentação pessoal e postura profissional.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Sigilo no tratamento de dados e informações.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Zelo pela segurança e pela integridade dos dados.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Proatividade na resolução de problemas.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Atitude colaborativa com membros da equipe, parceiros e clientes.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Cordialidade no trato com as pessoas.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Zelo pela higiene, limpeza e conservação na utilização dos equipamentos, instrumentos e ferramentas.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Responsabilidade no uso dos recursos organizacionais e no descarte de lixo eletrônico.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O que é Manutenção</a:t>
            </a:r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Além de solucionar os problemas que os computadores sofrem, desde um barulho estranho, ou lentidão no sistema até o não funcionamento de peças do hardware ou perca de equipamentos.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manutenção tem como objetivo monitorar a qualidade das máquinas, analisando seu funcionamento e fazendo reparos. Sendo responsável tanto pela parte externa quanto interna do equipamento, realizando desde limpeza até atualização de softwares.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 mais importante que arrumar alguma eventualidade, é prevê-las, impedi-las e precaver caso ocorra.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44" name="Google Shape;144;p4" descr="graficos 01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74" y="-429340"/>
            <a:ext cx="8848578" cy="762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nac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D22EB5E4B2F5428B59719EBDF87E35" ma:contentTypeVersion="6" ma:contentTypeDescription="Crie um novo documento." ma:contentTypeScope="" ma:versionID="1cd63534d3ad254517e4c94ec42c2942">
  <xsd:schema xmlns:xsd="http://www.w3.org/2001/XMLSchema" xmlns:xs="http://www.w3.org/2001/XMLSchema" xmlns:p="http://schemas.microsoft.com/office/2006/metadata/properties" xmlns:ns2="bde67945-a659-4777-aa68-17e41bfc59b5" targetNamespace="http://schemas.microsoft.com/office/2006/metadata/properties" ma:root="true" ma:fieldsID="0b237a5a348ad676acda5f76d4548136" ns2:_="">
    <xsd:import namespace="bde67945-a659-4777-aa68-17e41bfc59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67945-a659-4777-aa68-17e41bfc59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E2BD8-6E65-4A63-9838-1330F0D34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6CBCF6-B2B4-4952-AF14-3434508AB7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1E3144-D337-4E88-B254-489429BFE49F}">
  <ds:schemaRefs>
    <ds:schemaRef ds:uri="bde67945-a659-4777-aa68-17e41bfc59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senactema</vt:lpstr>
      <vt:lpstr>UC03 - Planejar e executar a manutenção de computadores.</vt:lpstr>
      <vt:lpstr>SOBRE</vt:lpstr>
      <vt:lpstr>Indicadores</vt:lpstr>
      <vt:lpstr>CONHECIMENTOS</vt:lpstr>
      <vt:lpstr>HABILIDADES</vt:lpstr>
      <vt:lpstr>CONHECIMENTOS </vt:lpstr>
      <vt:lpstr>ATITUDES/VALORES</vt:lpstr>
      <vt:lpstr>O que é Manutenção</vt:lpstr>
      <vt:lpstr> </vt:lpstr>
      <vt:lpstr>Tipos de Manutenção</vt:lpstr>
      <vt:lpstr>PowerPoint Presentation</vt:lpstr>
      <vt:lpstr>Manutenção Corretiva (Planejada)</vt:lpstr>
      <vt:lpstr>Manutenção Corretiva (Não Planejada)</vt:lpstr>
      <vt:lpstr>Manutenção Preditiva</vt:lpstr>
      <vt:lpstr>Manutenção Preventiva</vt:lpstr>
      <vt:lpstr>Manutenção Preventiva</vt:lpstr>
      <vt:lpstr>PowerPoint Presentation</vt:lpstr>
      <vt:lpstr>Tipos de Manutenção Preventiva.</vt:lpstr>
      <vt:lpstr>Manutenção de Parada (BM)</vt:lpstr>
      <vt:lpstr>Manutenção Baseada no Tempo (TBM)</vt:lpstr>
      <vt:lpstr>Manutenção por melhoria (CM)</vt:lpstr>
      <vt:lpstr>Manutenção Baseada nas Condições (CBM)</vt:lpstr>
      <vt:lpstr>Utilização de KPIs</vt:lpstr>
      <vt:lpstr>Manutenção de Hardware x Manutenção de Software</vt:lpstr>
      <vt:lpstr>Problemas de TI que podem ser evitados com a manutenção de computadores</vt:lpstr>
      <vt:lpstr>Manutenção de computadores presencial X remota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UC03 - Planejar e executar a manutenção de computadores.</dc:title>
  <dc:creator>Hugo Santos Magalhães</dc:creator>
  <cp:revision>1</cp:revision>
  <dcterms:created xsi:type="dcterms:W3CDTF">2022-08-08T18:09:46Z</dcterms:created>
  <dcterms:modified xsi:type="dcterms:W3CDTF">2023-09-29T22:28:33Z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0x010100A2D22EB5E4B2F5428B59719EBDF87E35</vt:lpwstr>
  </property>
</Properties>
</file>