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F8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/>
    <p:restoredTop sz="94685"/>
  </p:normalViewPr>
  <p:slideViewPr>
    <p:cSldViewPr snapToGrid="0" showGuides="1">
      <p:cViewPr varScale="1">
        <p:scale>
          <a:sx n="59" d="100"/>
          <a:sy n="59" d="100"/>
        </p:scale>
        <p:origin x="200" y="1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1349-B62A-F48E-2869-1C681ABDF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90C84-C6C1-91FD-84BD-5887265E5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686AC-C4FC-E3CE-9A4D-C5FE26F4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16/4/24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BDC4D-B4EB-0082-C496-E2E1DA66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B94D-4354-1668-13ED-ED6E0161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2475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7BAF-7D99-5F45-847F-7F525F83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0D527-EC84-BFE6-ADFE-8D1072D7E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D652D-BFB7-6093-7010-15D8F663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16/4/24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9BDD-1589-394B-6902-11F27573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04DE9-E17A-BAC4-CC74-7A9D97AB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4034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0DFF7-941D-B6E7-BC2A-5EEC3AA16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EA6CE-E25D-63F4-9BCC-2947D6401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038E9-5E56-D348-047E-53DAFA31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16/4/24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6C66-6B52-602C-DC72-7E642617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F940-5991-065A-0BF5-939EA85F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628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00B7-1386-C4F9-7D7D-4BC679D1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5DF45-E5AE-4E04-A93A-A0798DECC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96E2D-EE09-24D4-F84A-E7B82831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16/4/24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AEA61-88C4-F204-4A3C-E0708DEB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76033-C72B-843F-98C6-EA925553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8265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DEE0-B939-C8F7-69FC-E4E82771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1EF6E-1F24-31BC-EC0C-82E842EB2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EAF0C-2E33-9FA8-7FC4-5FE7DAAF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16/4/24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90DCB-4A7F-76F0-587C-13AFED4B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EC440-DC2E-DA2D-6BAD-2C0A5F76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6820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76AD-3DBE-ADD7-293C-90B4343F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1E3D4-6F13-2A12-0187-935F9E8BD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1B17B-DBE5-D7E7-BCFC-C0DD0EB21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FA597-DBDD-7E68-9630-BD73D1F9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16/4/24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9D606-1136-F3BC-A2AB-45EDFD91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CCE32-7AE8-07DC-7ECF-C4274EE5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5769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69A5-92A4-4D14-51BB-0C6E5432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37E9A-9C88-01B3-79F5-2CD77F31F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F5DBA-2C36-67F7-CB5F-ED0448278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97428-72FD-1B3E-0F82-BC881305C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8A91-FB2C-FFF4-6386-AFBC7DA5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B4839-D387-D624-1A77-66BA1F9C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16/4/24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F5E77-E29A-A3AE-8939-CDE6922A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CBA46-C773-9058-4AD1-265D3310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0949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B58-2F59-6342-7671-81C512AD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1E202-45A3-43DB-C2EA-EE01E456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16/4/24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0B071-C7EF-745B-6912-5193E2E6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507BA-69D0-607E-E28B-398AA05C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3310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000B2-967F-DB3B-76F1-E3171946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16/4/24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5DA02-B990-C97A-948A-79388948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E689B-7B3F-2416-A93A-58E3703D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3573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C801-6851-100F-822A-32CF7AE0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E8E8-A313-1A1F-D4D8-31494183F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20183-8ECE-3074-3E15-B13F815CF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516E0-6DC3-4A8C-C56A-71E8AE4D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16/4/24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7F222-6E31-EC25-FD15-8A61B0E6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D8E86-EA65-8611-1C39-1546E8E3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3724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7396-DBF7-690E-5D3B-7D6617B1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FAC05-343B-EEE5-806E-3C86EC324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75D6E-8EC2-3BFF-2ADC-3365F2AF8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05530-A277-8401-7F60-3C6085CA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16/4/24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36F18-D3FF-9BB9-F2FF-88470F2C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9EF3-F0BC-9E90-E263-47C293AB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0763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007A7-41B6-4217-F09A-BF36F69D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CD53B-4FB1-0282-B93E-0728290FF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D87CF-95EB-B7DF-92AD-00CB473F4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C4DF3F-473C-4241-BBDF-B1A5FFCE87AC}" type="datetimeFigureOut">
              <a:rPr lang="en-ES" smtClean="0"/>
              <a:t>16/4/24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1CFDB-EFEC-8FBB-1F46-95D7F1756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90A2D-9D22-3EAE-6F9B-71A459CF3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CBE338-1DE7-A14D-B1DD-05E1E97A2445}" type="slidenum">
              <a:rPr lang="en-ES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785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Browser Company - YouTube">
            <a:extLst>
              <a:ext uri="{FF2B5EF4-FFF2-40B4-BE49-F238E27FC236}">
                <a16:creationId xmlns:a16="http://schemas.microsoft.com/office/drawing/2014/main" id="{14CADE79-871A-75FE-FD63-422B1B195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C7818C-94A1-2FC9-3B1D-D575DE5FBF6C}"/>
              </a:ext>
            </a:extLst>
          </p:cNvPr>
          <p:cNvSpPr txBox="1"/>
          <p:nvPr/>
        </p:nvSpPr>
        <p:spPr>
          <a:xfrm>
            <a:off x="6662057" y="2644170"/>
            <a:ext cx="46155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Análisis de usuarios mediante cadenas de </a:t>
            </a:r>
            <a:r>
              <a:rPr lang="es-ES" sz="3200" dirty="0" err="1">
                <a:solidFill>
                  <a:schemeClr val="bg1"/>
                </a:solidFill>
              </a:rPr>
              <a:t>Markov</a:t>
            </a:r>
            <a:r>
              <a:rPr lang="es-ES" sz="32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s-ES" sz="3200" dirty="0">
              <a:solidFill>
                <a:schemeClr val="bg1"/>
              </a:solidFill>
            </a:endParaRPr>
          </a:p>
          <a:p>
            <a:pPr algn="ctr"/>
            <a:r>
              <a:rPr lang="es-ES" sz="3200" b="1" dirty="0">
                <a:solidFill>
                  <a:schemeClr val="bg1"/>
                </a:solidFill>
              </a:rPr>
              <a:t>Yago Tobio 5º GITT + BA</a:t>
            </a:r>
            <a:endParaRPr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2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160D9C-2A8C-D51C-FA18-1A9A10841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37" y="591880"/>
            <a:ext cx="11143726" cy="4542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42E2FA-1B6B-D98C-7B39-899406D5AE6B}"/>
              </a:ext>
            </a:extLst>
          </p:cNvPr>
          <p:cNvSpPr txBox="1"/>
          <p:nvPr/>
        </p:nvSpPr>
        <p:spPr>
          <a:xfrm>
            <a:off x="3788229" y="5681345"/>
            <a:ext cx="4615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GitHub link: </a:t>
            </a:r>
            <a:endParaRPr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8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17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Yago Tobio Souto</dc:creator>
  <cp:lastModifiedBy>Yago Tobio Souto</cp:lastModifiedBy>
  <cp:revision>4</cp:revision>
  <dcterms:created xsi:type="dcterms:W3CDTF">2024-04-14T16:50:50Z</dcterms:created>
  <dcterms:modified xsi:type="dcterms:W3CDTF">2024-04-16T18:03:36Z</dcterms:modified>
</cp:coreProperties>
</file>