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DDBA18D-7FAE-4876-9F46-A51C2CE1FD2B}">
          <p14:sldIdLst>
            <p14:sldId id="256"/>
            <p14:sldId id="257"/>
            <p14:sldId id="262"/>
            <p14:sldId id="260"/>
            <p14:sldId id="261"/>
            <p14:sldId id="263"/>
          </p14:sldIdLst>
        </p14:section>
        <p14:section name="Seção sem Título" id="{89D0C3AB-8BDC-4E7F-8326-605BE8497FD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01487" y="194725"/>
            <a:ext cx="3017438" cy="3378200"/>
          </a:xfrm>
        </p:spPr>
        <p:txBody>
          <a:bodyPr>
            <a:noAutofit/>
          </a:bodyPr>
          <a:lstStyle/>
          <a:p>
            <a:pPr algn="l"/>
            <a:r>
              <a:rPr lang="de-DE" sz="8000" dirty="0">
                <a:ea typeface="Calibri Light"/>
                <a:cs typeface="Calibri Light"/>
              </a:rPr>
              <a:t>QUEM </a:t>
            </a:r>
            <a:br>
              <a:rPr lang="de-DE" sz="8000" dirty="0">
                <a:ea typeface="Calibri Light"/>
                <a:cs typeface="Calibri Light"/>
              </a:rPr>
            </a:br>
            <a:r>
              <a:rPr lang="de-DE" sz="8000" dirty="0">
                <a:ea typeface="Calibri Light"/>
                <a:cs typeface="Calibri Light"/>
              </a:rPr>
              <a:t>SOU </a:t>
            </a:r>
            <a:br>
              <a:rPr lang="de-DE" sz="8000" dirty="0">
                <a:ea typeface="Calibri Light"/>
                <a:cs typeface="Calibri Light"/>
              </a:rPr>
            </a:br>
            <a:r>
              <a:rPr lang="de-DE" sz="8000" dirty="0">
                <a:ea typeface="Calibri Light"/>
                <a:cs typeface="Calibri Light"/>
              </a:rPr>
              <a:t>EU?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CADDFFA-16BD-4A4A-3611-8B9AB1B60F24}"/>
              </a:ext>
            </a:extLst>
          </p:cNvPr>
          <p:cNvGrpSpPr/>
          <p:nvPr/>
        </p:nvGrpSpPr>
        <p:grpSpPr>
          <a:xfrm>
            <a:off x="273074" y="352959"/>
            <a:ext cx="5134905" cy="794357"/>
            <a:chOff x="280639" y="189380"/>
            <a:chExt cx="5134905" cy="794357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38690635-4B4E-1DD1-2B45-15170F902248}"/>
                </a:ext>
              </a:extLst>
            </p:cNvPr>
            <p:cNvSpPr txBox="1">
              <a:spLocks/>
            </p:cNvSpPr>
            <p:nvPr/>
          </p:nvSpPr>
          <p:spPr>
            <a:xfrm>
              <a:off x="1057276" y="659112"/>
              <a:ext cx="4358268" cy="3246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de-DE" sz="2000" b="1" dirty="0">
                  <a:latin typeface="Calibri"/>
                  <a:ea typeface="Calibri Light"/>
                  <a:cs typeface="Calibri Light"/>
                </a:rPr>
                <a:t>Tech Lead | Analista de Engenharia de TI</a:t>
              </a:r>
              <a:endParaRPr lang="pt-BR" sz="2000" dirty="0">
                <a:ea typeface="Calibri Light"/>
                <a:cs typeface="Calibri Light"/>
              </a:endParaRPr>
            </a:p>
          </p:txBody>
        </p:sp>
        <p:pic>
          <p:nvPicPr>
            <p:cNvPr id="11" name="Imagem 11" descr="Logotipo&#10;&#10;Descrição gerada automaticamente">
              <a:extLst>
                <a:ext uri="{FF2B5EF4-FFF2-40B4-BE49-F238E27FC236}">
                  <a16:creationId xmlns:a16="http://schemas.microsoft.com/office/drawing/2014/main" id="{314F013B-2C17-ABFA-9A15-CCD09D017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640" y="647754"/>
              <a:ext cx="776636" cy="302038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D915695-58E4-8FF8-68F9-6DD67A513632}"/>
                </a:ext>
              </a:extLst>
            </p:cNvPr>
            <p:cNvSpPr txBox="1"/>
            <p:nvPr/>
          </p:nvSpPr>
          <p:spPr>
            <a:xfrm>
              <a:off x="280639" y="189380"/>
              <a:ext cx="2243486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pt-BR" sz="2400" b="1" dirty="0"/>
                <a:t>Yago Almeida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D712CB-AFC1-FD72-DC37-D6E6136111C8}"/>
              </a:ext>
            </a:extLst>
          </p:cNvPr>
          <p:cNvSpPr txBox="1"/>
          <p:nvPr/>
        </p:nvSpPr>
        <p:spPr>
          <a:xfrm>
            <a:off x="177800" y="1964226"/>
            <a:ext cx="450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Falar das trajetórias, experiências.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1020EA-2ABB-BCAF-30BC-0453F8EB5E40}"/>
              </a:ext>
            </a:extLst>
          </p:cNvPr>
          <p:cNvSpPr txBox="1"/>
          <p:nvPr/>
        </p:nvSpPr>
        <p:spPr>
          <a:xfrm>
            <a:off x="177800" y="1550511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Citar um pouco da vida pessoal e hobbies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E26CE8D-4040-3146-8A3B-C7EFDC505A7D}"/>
              </a:ext>
            </a:extLst>
          </p:cNvPr>
          <p:cNvGrpSpPr/>
          <p:nvPr/>
        </p:nvGrpSpPr>
        <p:grpSpPr>
          <a:xfrm>
            <a:off x="5358011" y="633242"/>
            <a:ext cx="2755937" cy="1834538"/>
            <a:chOff x="870925" y="3457533"/>
            <a:chExt cx="4544619" cy="3025206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BD87F43-2CAB-B533-6166-337CB632C2DD}"/>
                </a:ext>
              </a:extLst>
            </p:cNvPr>
            <p:cNvGrpSpPr/>
            <p:nvPr/>
          </p:nvGrpSpPr>
          <p:grpSpPr>
            <a:xfrm>
              <a:off x="870925" y="4922745"/>
              <a:ext cx="4544619" cy="1559994"/>
              <a:chOff x="687508" y="4922745"/>
              <a:chExt cx="4544619" cy="1559994"/>
            </a:xfrm>
          </p:grpSpPr>
          <p:pic>
            <p:nvPicPr>
              <p:cNvPr id="1030" name="Picture 6" descr="AWS Cloud Quest: Cloud Practitioner badge image. Learning. Issued by Amazon Web Services Training and Certification">
                <a:extLst>
                  <a:ext uri="{FF2B5EF4-FFF2-40B4-BE49-F238E27FC236}">
                    <a16:creationId xmlns:a16="http://schemas.microsoft.com/office/drawing/2014/main" id="{C3DA197C-AB87-DAA7-EB70-E94E229629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508" y="4922745"/>
                <a:ext cx="1559994" cy="1559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WS Cloud Quest: Serverless Developer badge image. Learning. Issued by Amazon Web Services Training and Certification">
                <a:extLst>
                  <a:ext uri="{FF2B5EF4-FFF2-40B4-BE49-F238E27FC236}">
                    <a16:creationId xmlns:a16="http://schemas.microsoft.com/office/drawing/2014/main" id="{A16399D4-C672-2726-19C9-E8E0975C8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6774" y="4922745"/>
                <a:ext cx="1559994" cy="1559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AWS Cloud Quest: Solutions Architect badge image. Learning. Issued by Amazon Web Services Training and Certification">
                <a:extLst>
                  <a:ext uri="{FF2B5EF4-FFF2-40B4-BE49-F238E27FC236}">
                    <a16:creationId xmlns:a16="http://schemas.microsoft.com/office/drawing/2014/main" id="{C07AABF1-15DA-6C52-44E9-1A34546F3A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6040" y="4922745"/>
                <a:ext cx="1559994" cy="1559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AWS Cloud Quest: Security badge image. Learning. Issued by Amazon Web Services Training and Certification">
                <a:extLst>
                  <a:ext uri="{FF2B5EF4-FFF2-40B4-BE49-F238E27FC236}">
                    <a16:creationId xmlns:a16="http://schemas.microsoft.com/office/drawing/2014/main" id="{D81EDA02-78EE-5076-CDBC-2251FFCB56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1977" y="4942587"/>
                <a:ext cx="1540150" cy="1540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F0B8F39F-A6C9-F42F-F22C-B3B32598123A}"/>
                </a:ext>
              </a:extLst>
            </p:cNvPr>
            <p:cNvGrpSpPr/>
            <p:nvPr/>
          </p:nvGrpSpPr>
          <p:grpSpPr>
            <a:xfrm>
              <a:off x="1851542" y="3457533"/>
              <a:ext cx="2733633" cy="1559995"/>
              <a:chOff x="1851542" y="3457533"/>
              <a:chExt cx="2733633" cy="1559995"/>
            </a:xfrm>
          </p:grpSpPr>
          <p:pic>
            <p:nvPicPr>
              <p:cNvPr id="1028" name="Picture 4" descr="AWS Certified Cloud Practitioner badge image. Certification. Foundational level. Issued by Amazon Web Services Training and Certification">
                <a:extLst>
                  <a:ext uri="{FF2B5EF4-FFF2-40B4-BE49-F238E27FC236}">
                    <a16:creationId xmlns:a16="http://schemas.microsoft.com/office/drawing/2014/main" id="{0FE07DE3-DBBF-3482-04C2-BB7708629B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1542" y="3457535"/>
                <a:ext cx="1559993" cy="1559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AWS Certified Solutions Architect – Associate badge image. Certification. Intermediate level. Issued by Amazon Web Services Training and Certification">
                <a:extLst>
                  <a:ext uri="{FF2B5EF4-FFF2-40B4-BE49-F238E27FC236}">
                    <a16:creationId xmlns:a16="http://schemas.microsoft.com/office/drawing/2014/main" id="{F143788D-A80C-B14A-4740-5AD7EF6303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5183" y="3457533"/>
                <a:ext cx="1559992" cy="15599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700AF4D-040F-9895-866C-5977F4E0FE73}"/>
              </a:ext>
            </a:extLst>
          </p:cNvPr>
          <p:cNvGrpSpPr/>
          <p:nvPr/>
        </p:nvGrpSpPr>
        <p:grpSpPr>
          <a:xfrm>
            <a:off x="10709290" y="5444067"/>
            <a:ext cx="989502" cy="1193808"/>
            <a:chOff x="10891274" y="5469467"/>
            <a:chExt cx="989502" cy="1193808"/>
          </a:xfrm>
        </p:grpSpPr>
        <p:pic>
          <p:nvPicPr>
            <p:cNvPr id="19" name="Imagem 18" descr="Código QR&#10;&#10;Descrição gerada automaticamente">
              <a:extLst>
                <a:ext uri="{FF2B5EF4-FFF2-40B4-BE49-F238E27FC236}">
                  <a16:creationId xmlns:a16="http://schemas.microsoft.com/office/drawing/2014/main" id="{E12BD240-9A6E-9F76-7D1E-1C7F86FCC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4" t="45498" r="28554" b="5450"/>
            <a:stretch/>
          </p:blipFill>
          <p:spPr>
            <a:xfrm>
              <a:off x="10943924" y="5779072"/>
              <a:ext cx="884203" cy="884203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DD5F1CE-4693-6255-5071-49EB242AEB0B}"/>
                </a:ext>
              </a:extLst>
            </p:cNvPr>
            <p:cNvSpPr txBox="1"/>
            <p:nvPr/>
          </p:nvSpPr>
          <p:spPr>
            <a:xfrm>
              <a:off x="10891274" y="5469467"/>
              <a:ext cx="989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LinkedIn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A5C30F-108F-7463-FC26-3B791BB8D7A7}"/>
              </a:ext>
            </a:extLst>
          </p:cNvPr>
          <p:cNvSpPr txBox="1"/>
          <p:nvPr/>
        </p:nvSpPr>
        <p:spPr>
          <a:xfrm>
            <a:off x="126999" y="160868"/>
            <a:ext cx="828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Pagamentos por WhatsApp P2M (Person </a:t>
            </a:r>
            <a:r>
              <a:rPr lang="pt-BR" b="1" dirty="0" err="1"/>
              <a:t>to</a:t>
            </a:r>
            <a:r>
              <a:rPr lang="pt-BR" b="1" dirty="0"/>
              <a:t> Merchant/Pessoa para comerciante)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C065BB-BF70-72B7-DB2C-A5CCB391589D}"/>
              </a:ext>
            </a:extLst>
          </p:cNvPr>
          <p:cNvSpPr txBox="1"/>
          <p:nvPr/>
        </p:nvSpPr>
        <p:spPr>
          <a:xfrm>
            <a:off x="126999" y="1464015"/>
            <a:ext cx="68410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que é?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Explicar a diferença do P2P para o P2M e falar da usabilidade;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foi?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Qual dor sanamos do cliente?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Citar como é uma venda via WhatsApp, falar do parcelado e </a:t>
            </a:r>
            <a:r>
              <a:rPr lang="pt-BR" dirty="0" err="1"/>
              <a:t>etc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Além do produto, o que criamos e trouxe benefícios para a empresa?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Citar a criação da plataforma de </a:t>
            </a:r>
            <a:r>
              <a:rPr lang="pt-BR" dirty="0" err="1"/>
              <a:t>webhooks</a:t>
            </a:r>
            <a:r>
              <a:rPr lang="pt-BR" dirty="0"/>
              <a:t>, possibilidade de </a:t>
            </a:r>
            <a:r>
              <a:rPr lang="pt-BR" dirty="0" err="1"/>
              <a:t>adquirência</a:t>
            </a:r>
            <a:r>
              <a:rPr lang="pt-BR" dirty="0"/>
              <a:t> como serviço (produto/parceiro) e remoção das duplicatas de estabelecimentos;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Desafios e aprendizados que obtive orquestrando o projeto.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Orquestração de 26 siglas, mais de 60 serviços/</a:t>
            </a:r>
            <a:r>
              <a:rPr lang="pt-BR" dirty="0" err="1"/>
              <a:t>api’s</a:t>
            </a:r>
            <a:r>
              <a:rPr lang="pt-BR" dirty="0"/>
              <a:t>, conduzir PMO, entender todo o negócio e como cada sigla da Rede funciona, além disso direcionar a Meta sobre como são os meios de pagamentos no Brasil.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DCD141-C00F-96B1-1831-4DAF776D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896" y="1353817"/>
            <a:ext cx="4847870" cy="353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68A4C16-F242-002B-1303-ADA7931B5810}"/>
              </a:ext>
            </a:extLst>
          </p:cNvPr>
          <p:cNvGrpSpPr/>
          <p:nvPr/>
        </p:nvGrpSpPr>
        <p:grpSpPr>
          <a:xfrm>
            <a:off x="10446340" y="5504183"/>
            <a:ext cx="1618661" cy="1247096"/>
            <a:chOff x="10088033" y="4988720"/>
            <a:chExt cx="1921933" cy="1480751"/>
          </a:xfrm>
        </p:grpSpPr>
        <p:pic>
          <p:nvPicPr>
            <p:cNvPr id="8" name="Imagem 7" descr="Código QR&#10;&#10;Descrição gerada automaticamente">
              <a:extLst>
                <a:ext uri="{FF2B5EF4-FFF2-40B4-BE49-F238E27FC236}">
                  <a16:creationId xmlns:a16="http://schemas.microsoft.com/office/drawing/2014/main" id="{6B441529-F595-DD78-C746-91D6B1BCC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4066" y="5419604"/>
              <a:ext cx="1049867" cy="104986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9EA146A-BE89-35B2-E437-EE0BE1C4DE10}"/>
                </a:ext>
              </a:extLst>
            </p:cNvPr>
            <p:cNvSpPr txBox="1"/>
            <p:nvPr/>
          </p:nvSpPr>
          <p:spPr>
            <a:xfrm>
              <a:off x="10088033" y="4988720"/>
              <a:ext cx="192193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Primeira transação feita</a:t>
              </a:r>
            </a:p>
            <a:p>
              <a:pPr algn="ctr"/>
              <a:r>
                <a:rPr lang="pt-BR" sz="1100" b="1" dirty="0"/>
                <a:t> no WhatsApp P2M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18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A5C30F-108F-7463-FC26-3B791BB8D7A7}"/>
              </a:ext>
            </a:extLst>
          </p:cNvPr>
          <p:cNvSpPr txBox="1"/>
          <p:nvPr/>
        </p:nvSpPr>
        <p:spPr>
          <a:xfrm>
            <a:off x="126999" y="160868"/>
            <a:ext cx="828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Atlas - BUPJ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68A4C16-F242-002B-1303-ADA7931B5810}"/>
              </a:ext>
            </a:extLst>
          </p:cNvPr>
          <p:cNvGrpSpPr/>
          <p:nvPr/>
        </p:nvGrpSpPr>
        <p:grpSpPr>
          <a:xfrm>
            <a:off x="10350238" y="5318116"/>
            <a:ext cx="1757096" cy="1353753"/>
            <a:chOff x="10088033" y="4988720"/>
            <a:chExt cx="1921933" cy="1480751"/>
          </a:xfrm>
        </p:grpSpPr>
        <p:pic>
          <p:nvPicPr>
            <p:cNvPr id="8" name="Imagem 7" descr="Código QR&#10;&#10;Descrição gerada automaticamente">
              <a:extLst>
                <a:ext uri="{FF2B5EF4-FFF2-40B4-BE49-F238E27FC236}">
                  <a16:creationId xmlns:a16="http://schemas.microsoft.com/office/drawing/2014/main" id="{6B441529-F595-DD78-C746-91D6B1BCC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4066" y="5419604"/>
              <a:ext cx="1049867" cy="104986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9EA146A-BE89-35B2-E437-EE0BE1C4DE10}"/>
                </a:ext>
              </a:extLst>
            </p:cNvPr>
            <p:cNvSpPr txBox="1"/>
            <p:nvPr/>
          </p:nvSpPr>
          <p:spPr>
            <a:xfrm>
              <a:off x="10088033" y="4988720"/>
              <a:ext cx="192193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Primeira transação feita</a:t>
              </a:r>
            </a:p>
            <a:p>
              <a:pPr algn="ctr"/>
              <a:r>
                <a:rPr lang="pt-BR" sz="1100" b="1" dirty="0"/>
                <a:t> no WhatsApp P2M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C065BB-BF70-72B7-DB2C-A5CCB391589D}"/>
              </a:ext>
            </a:extLst>
          </p:cNvPr>
          <p:cNvSpPr txBox="1"/>
          <p:nvPr/>
        </p:nvSpPr>
        <p:spPr>
          <a:xfrm>
            <a:off x="126999" y="2136338"/>
            <a:ext cx="684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que é?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foi?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Qual dor sanamos do cliente?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Além do produto, o que criamos e trouxe benefícios para a empresa?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Desafios e aprendizados que obtive orquestrando o projeto.</a:t>
            </a:r>
          </a:p>
        </p:txBody>
      </p:sp>
    </p:spTree>
    <p:extLst>
      <p:ext uri="{BB962C8B-B14F-4D97-AF65-F5344CB8AC3E}">
        <p14:creationId xmlns:p14="http://schemas.microsoft.com/office/powerpoint/2010/main" val="419046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A5C30F-108F-7463-FC26-3B791BB8D7A7}"/>
              </a:ext>
            </a:extLst>
          </p:cNvPr>
          <p:cNvSpPr txBox="1"/>
          <p:nvPr/>
        </p:nvSpPr>
        <p:spPr>
          <a:xfrm>
            <a:off x="126999" y="160868"/>
            <a:ext cx="828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Outros produtos/projetos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C065BB-BF70-72B7-DB2C-A5CCB391589D}"/>
              </a:ext>
            </a:extLst>
          </p:cNvPr>
          <p:cNvSpPr txBox="1"/>
          <p:nvPr/>
        </p:nvSpPr>
        <p:spPr>
          <a:xfrm>
            <a:off x="126999" y="2136338"/>
            <a:ext cx="10176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Credenciamento Rede no Cockpit Itaú, permitindo a oferta do produto Rede para os clientes PJ e credenciando cerca de 15 mil </a:t>
            </a:r>
            <a:r>
              <a:rPr lang="pt-BR" dirty="0" err="1"/>
              <a:t>CNPJs</a:t>
            </a:r>
            <a:r>
              <a:rPr lang="pt-BR" dirty="0"/>
              <a:t> por mês na Rede.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RAV no Banco – Com 50 milhões de reais antecipados em média por mês.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RAV para Parceiros externos, criação de plataforma de OAuth2 + OIDC, utilizando o fluxo de </a:t>
            </a:r>
            <a:r>
              <a:rPr lang="pt-BR" dirty="0" err="1"/>
              <a:t>authorization_code</a:t>
            </a:r>
            <a:r>
              <a:rPr lang="pt-BR" dirty="0"/>
              <a:t> para gravar consentimento de um cliente para uma entidade externa, possibilitando cerca de 15 milhões de reais antecipados em média por mês.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ITI EMP5, exposição de </a:t>
            </a:r>
            <a:r>
              <a:rPr lang="pt-BR" dirty="0" err="1"/>
              <a:t>API’s</a:t>
            </a:r>
            <a:r>
              <a:rPr lang="pt-BR" dirty="0"/>
              <a:t> da Rede, criando um produto de </a:t>
            </a:r>
            <a:r>
              <a:rPr lang="pt-BR" dirty="0" err="1"/>
              <a:t>Adquirência</a:t>
            </a:r>
            <a:r>
              <a:rPr lang="pt-BR" dirty="0"/>
              <a:t>  como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 Credenciamento Rede, permitindo que clientes contratassem a Rede via Auto Serviço.</a:t>
            </a:r>
          </a:p>
        </p:txBody>
      </p:sp>
    </p:spTree>
    <p:extLst>
      <p:ext uri="{BB962C8B-B14F-4D97-AF65-F5344CB8AC3E}">
        <p14:creationId xmlns:p14="http://schemas.microsoft.com/office/powerpoint/2010/main" val="341306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A5C30F-108F-7463-FC26-3B791BB8D7A7}"/>
              </a:ext>
            </a:extLst>
          </p:cNvPr>
          <p:cNvSpPr txBox="1"/>
          <p:nvPr/>
        </p:nvSpPr>
        <p:spPr>
          <a:xfrm>
            <a:off x="126999" y="160868"/>
            <a:ext cx="828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Entregas que contribuíram com a comunidade e empresa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68A4C16-F242-002B-1303-ADA7931B5810}"/>
              </a:ext>
            </a:extLst>
          </p:cNvPr>
          <p:cNvGrpSpPr/>
          <p:nvPr/>
        </p:nvGrpSpPr>
        <p:grpSpPr>
          <a:xfrm>
            <a:off x="10350238" y="5318116"/>
            <a:ext cx="1757096" cy="1353753"/>
            <a:chOff x="10088033" y="4988720"/>
            <a:chExt cx="1921933" cy="1480751"/>
          </a:xfrm>
        </p:grpSpPr>
        <p:pic>
          <p:nvPicPr>
            <p:cNvPr id="8" name="Imagem 7" descr="Código QR&#10;&#10;Descrição gerada automaticamente">
              <a:extLst>
                <a:ext uri="{FF2B5EF4-FFF2-40B4-BE49-F238E27FC236}">
                  <a16:creationId xmlns:a16="http://schemas.microsoft.com/office/drawing/2014/main" id="{6B441529-F595-DD78-C746-91D6B1BCC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4066" y="5419604"/>
              <a:ext cx="1049867" cy="104986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9EA146A-BE89-35B2-E437-EE0BE1C4DE10}"/>
                </a:ext>
              </a:extLst>
            </p:cNvPr>
            <p:cNvSpPr txBox="1"/>
            <p:nvPr/>
          </p:nvSpPr>
          <p:spPr>
            <a:xfrm>
              <a:off x="10088033" y="4988720"/>
              <a:ext cx="192193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Primeira transação feita</a:t>
              </a:r>
            </a:p>
            <a:p>
              <a:pPr algn="ctr"/>
              <a:r>
                <a:rPr lang="pt-BR" sz="1100" b="1" dirty="0"/>
                <a:t> no WhatsApp P2M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C065BB-BF70-72B7-DB2C-A5CCB391589D}"/>
              </a:ext>
            </a:extLst>
          </p:cNvPr>
          <p:cNvSpPr txBox="1"/>
          <p:nvPr/>
        </p:nvSpPr>
        <p:spPr>
          <a:xfrm>
            <a:off x="126999" y="2136338"/>
            <a:ext cx="684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Citar as bibliotecas, quantidade de downloads, projetos que utilizam;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Citar grupo de estudos para certificações na </a:t>
            </a:r>
            <a:r>
              <a:rPr lang="pt-BR" dirty="0" err="1"/>
              <a:t>Squad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Citar que me tornei mentor do Tech Experts;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Citar do quanto gosto de participar de produtos, perfil de negociação, gestão de conflitos e etc.</a:t>
            </a:r>
          </a:p>
        </p:txBody>
      </p:sp>
    </p:spTree>
    <p:extLst>
      <p:ext uri="{BB962C8B-B14F-4D97-AF65-F5344CB8AC3E}">
        <p14:creationId xmlns:p14="http://schemas.microsoft.com/office/powerpoint/2010/main" val="240661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E7620-8513-4599-F0EE-C5018615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3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é esperado de um </a:t>
            </a:r>
            <a:r>
              <a:rPr lang="pt-BR" dirty="0" err="1"/>
              <a:t>coord</a:t>
            </a:r>
            <a:r>
              <a:rPr lang="pt-BR" dirty="0"/>
              <a:t>?</a:t>
            </a:r>
            <a:br>
              <a:rPr lang="pt-BR" dirty="0"/>
            </a:br>
            <a:r>
              <a:rPr lang="pt-BR" dirty="0"/>
              <a:t>Liderança;</a:t>
            </a:r>
            <a:br>
              <a:rPr lang="pt-BR" dirty="0"/>
            </a:br>
            <a:r>
              <a:rPr lang="pt-BR" dirty="0"/>
              <a:t>Negociação;</a:t>
            </a:r>
            <a:br>
              <a:rPr lang="pt-BR" dirty="0"/>
            </a:br>
            <a:r>
              <a:rPr lang="pt-BR" dirty="0"/>
              <a:t>Pensamento estratégico;</a:t>
            </a:r>
          </a:p>
        </p:txBody>
      </p:sp>
    </p:spTree>
    <p:extLst>
      <p:ext uri="{BB962C8B-B14F-4D97-AF65-F5344CB8AC3E}">
        <p14:creationId xmlns:p14="http://schemas.microsoft.com/office/powerpoint/2010/main" val="2942380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430</Words>
  <Application>Microsoft Office PowerPoint</Application>
  <PresentationFormat>Widescreen</PresentationFormat>
  <Paragraphs>40</Paragraphs>
  <Slides>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QUEM  SOU  EU?</vt:lpstr>
      <vt:lpstr>Apresentação do PowerPoint</vt:lpstr>
      <vt:lpstr>Apresentação do PowerPoint</vt:lpstr>
      <vt:lpstr>Apresentação do PowerPoint</vt:lpstr>
      <vt:lpstr>Apresentação do PowerPoint</vt:lpstr>
      <vt:lpstr>O que é esperado de um coord? Liderança; Negociação; Pensamento estratégico;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Yago Almeida</cp:lastModifiedBy>
  <cp:revision>48</cp:revision>
  <dcterms:created xsi:type="dcterms:W3CDTF">2023-06-21T23:41:17Z</dcterms:created>
  <dcterms:modified xsi:type="dcterms:W3CDTF">2023-06-22T06:19:27Z</dcterms:modified>
</cp:coreProperties>
</file>