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0"/>
  </p:notesMasterIdLst>
  <p:sldIdLst>
    <p:sldId id="268" r:id="rId3"/>
    <p:sldId id="290" r:id="rId4"/>
    <p:sldId id="282" r:id="rId5"/>
    <p:sldId id="283" r:id="rId6"/>
    <p:sldId id="284" r:id="rId7"/>
    <p:sldId id="285" r:id="rId8"/>
    <p:sldId id="286" r:id="rId9"/>
  </p:sldIdLst>
  <p:sldSz cx="9144000" cy="6858000" type="screen4x3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3031"/>
    <a:srgbClr val="F8F8F8"/>
    <a:srgbClr val="0F62AC"/>
    <a:srgbClr val="6D6D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51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="" xmlns:a16="http://schemas.microsoft.com/office/drawing/2014/main" id="{A08ADD96-CF72-404C-7632-76746EF8632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="" xmlns:a16="http://schemas.microsoft.com/office/drawing/2014/main" id="{79C44780-44CA-8EE6-C50B-FCCD13DEFD9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4FC6AC3-7A1E-42C9-992C-52168CDB8393}" type="datetimeFigureOut">
              <a:rPr lang="pt-BR"/>
              <a:pPr>
                <a:defRPr/>
              </a:pPr>
              <a:t>27/10/2022</a:t>
            </a:fld>
            <a:endParaRPr lang="pt-BR" dirty="0"/>
          </a:p>
        </p:txBody>
      </p:sp>
      <p:sp>
        <p:nvSpPr>
          <p:cNvPr id="4" name="Espaço Reservado para Imagem de Slide 3">
            <a:extLst>
              <a:ext uri="{FF2B5EF4-FFF2-40B4-BE49-F238E27FC236}">
                <a16:creationId xmlns="" xmlns:a16="http://schemas.microsoft.com/office/drawing/2014/main" id="{441165F0-1D84-FA84-4429-38E070F3FEF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dirty="0"/>
          </a:p>
        </p:txBody>
      </p:sp>
      <p:sp>
        <p:nvSpPr>
          <p:cNvPr id="5" name="Espaço Reservado para Anotações 4">
            <a:extLst>
              <a:ext uri="{FF2B5EF4-FFF2-40B4-BE49-F238E27FC236}">
                <a16:creationId xmlns="" xmlns:a16="http://schemas.microsoft.com/office/drawing/2014/main" id="{43AE5C61-025E-2452-5154-82AFFA4CF3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E48B1599-BC99-0146-4C95-2A63BB0EA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D0FB05E7-F0D3-67E2-5782-E2C978EDBA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0203A039-4437-4BAC-9889-28EDB1C7BD13}" type="slidenum">
              <a:rPr lang="pt-BR" altLang="pt-BR"/>
              <a:pPr/>
              <a:t>‹nº›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11530187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ço Reservado para Imagem de Slide 1">
            <a:extLst>
              <a:ext uri="{FF2B5EF4-FFF2-40B4-BE49-F238E27FC236}">
                <a16:creationId xmlns="" xmlns:a16="http://schemas.microsoft.com/office/drawing/2014/main" id="{EBA98B89-0500-8BED-5A67-4641FC7D7B1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Espaço Reservado para Anotações 2">
            <a:extLst>
              <a:ext uri="{FF2B5EF4-FFF2-40B4-BE49-F238E27FC236}">
                <a16:creationId xmlns="" xmlns:a16="http://schemas.microsoft.com/office/drawing/2014/main" id="{A603A119-35EC-D48B-8797-3A1E3E445DA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 dirty="0"/>
          </a:p>
        </p:txBody>
      </p:sp>
      <p:sp>
        <p:nvSpPr>
          <p:cNvPr id="8196" name="Espaço Reservado para Número de Slide 3">
            <a:extLst>
              <a:ext uri="{FF2B5EF4-FFF2-40B4-BE49-F238E27FC236}">
                <a16:creationId xmlns="" xmlns:a16="http://schemas.microsoft.com/office/drawing/2014/main" id="{49528CE6-A11B-AEA3-C030-1B0DAB7C5C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197D1114-4C79-4F03-B22F-014C601E975F}" type="slidenum">
              <a:rPr lang="pt-BR" altLang="pt-BR">
                <a:solidFill>
                  <a:srgbClr val="000000"/>
                </a:solidFill>
              </a:rPr>
              <a:pPr/>
              <a:t>1</a:t>
            </a:fld>
            <a:endParaRPr lang="pt-BR" altLang="pt-BR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3A039-4437-4BAC-9889-28EDB1C7BD13}" type="slidenum">
              <a:rPr lang="pt-BR" altLang="pt-BR" smtClean="0"/>
              <a:pPr/>
              <a:t>2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1349962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FE35239-3972-764A-7A5E-AB942458E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B996F1-EF29-4FA4-AD59-B787B0535D33}" type="datetime1">
              <a:rPr lang="pt-BR"/>
              <a:pPr>
                <a:defRPr/>
              </a:pPr>
              <a:t>27/10/2022</a:t>
            </a:fld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1135E22-C18B-FFF8-909B-B578AFD4F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8685BE2-D1A5-7F74-443F-2B227D9D6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7B4C30-9E90-41C2-A55D-744588E1B09A}" type="slidenum">
              <a:rPr lang="pt-BR" altLang="pt-BR"/>
              <a:pPr/>
              <a:t>‹nº›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3115758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00E5BC7-5B14-59D2-21C6-A608A3340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EC76B5-D611-4014-BACC-06206248073F}" type="datetime1">
              <a:rPr lang="pt-BR"/>
              <a:pPr>
                <a:defRPr/>
              </a:pPr>
              <a:t>27/10/2022</a:t>
            </a:fld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3D57680-3BE3-8E32-6138-6DD788E91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ED72B76-9D01-1757-3926-44B0B7E69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2D7C95-B25C-4ABC-9378-88819AB4A7A1}" type="slidenum">
              <a:rPr lang="pt-BR" altLang="pt-BR"/>
              <a:pPr/>
              <a:t>‹nº›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3629206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F1B0303-8C1B-ED2D-92AF-C00241D5E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D7019A-BEE9-4FAD-946E-948C0BD2CA97}" type="datetime1">
              <a:rPr lang="pt-BR"/>
              <a:pPr>
                <a:defRPr/>
              </a:pPr>
              <a:t>27/10/2022</a:t>
            </a:fld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298466E-EB48-369B-0460-B898C51B4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08FB5B0-0E70-489D-5800-F764D8BFF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4F8460-F0C7-4406-B7E5-6461E5358F55}" type="slidenum">
              <a:rPr lang="pt-BR" altLang="pt-BR"/>
              <a:pPr/>
              <a:t>‹nº›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19795954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70D807D-1D52-BE84-483D-5081E910A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698020-67D3-48B7-BFDC-20812B215504}" type="datetime1">
              <a:rPr lang="pt-BR"/>
              <a:pPr>
                <a:defRPr/>
              </a:pPr>
              <a:t>27/10/2022</a:t>
            </a:fld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F78BF48-A0DC-2860-416A-067A0CA0F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F2526DB-3B80-0D10-CAE8-A8360DCE5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DB6FF4-42F4-425E-9725-881E255B1208}" type="slidenum">
              <a:rPr lang="pt-BR" altLang="pt-BR"/>
              <a:pPr/>
              <a:t>‹nº›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6823826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4B60D35-653E-0058-8DA7-F48E3157A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4A2CAD-4EA4-4904-9B62-DEC4176CFA2D}" type="datetime1">
              <a:rPr lang="pt-BR"/>
              <a:pPr>
                <a:defRPr/>
              </a:pPr>
              <a:t>27/10/2022</a:t>
            </a:fld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001C510-B859-5916-BC5A-7B14D8D7E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0D1C72D-C978-7666-8FA1-2D8DF5039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AF1C53-3665-4F31-BDD7-ADF0712923E9}" type="slidenum">
              <a:rPr lang="pt-BR" altLang="pt-BR"/>
              <a:pPr/>
              <a:t>‹nº›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23114361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C39AA25-B388-B875-73F0-8E9FB5490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963868-3723-4129-9EFF-A1FEF751C613}" type="datetime1">
              <a:rPr lang="pt-BR"/>
              <a:pPr>
                <a:defRPr/>
              </a:pPr>
              <a:t>27/10/2022</a:t>
            </a:fld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95BEB51-9784-B54E-5F51-F95493DB9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2C6C950-A4F7-355C-5AF9-74821D9BE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C0526E-D68B-4DE0-9491-B7A780CAFFAC}" type="slidenum">
              <a:rPr lang="pt-BR" altLang="pt-BR"/>
              <a:pPr/>
              <a:t>‹nº›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7563269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Date Placeholder 3">
            <a:extLst>
              <a:ext uri="{FF2B5EF4-FFF2-40B4-BE49-F238E27FC236}">
                <a16:creationId xmlns="" xmlns:a16="http://schemas.microsoft.com/office/drawing/2014/main" id="{938543A9-B6F9-EA51-1BBF-2C86BA239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51B5EE-E8D4-4880-8999-A7C0799DF09C}" type="datetime1">
              <a:rPr lang="pt-BR"/>
              <a:pPr>
                <a:defRPr/>
              </a:pPr>
              <a:t>27/10/2022</a:t>
            </a:fld>
            <a:endParaRPr lang="pt-BR" dirty="0"/>
          </a:p>
        </p:txBody>
      </p:sp>
      <p:sp>
        <p:nvSpPr>
          <p:cNvPr id="6" name="Footer Placeholder 4">
            <a:extLst>
              <a:ext uri="{FF2B5EF4-FFF2-40B4-BE49-F238E27FC236}">
                <a16:creationId xmlns="" xmlns:a16="http://schemas.microsoft.com/office/drawing/2014/main" id="{2AAF585C-1F47-388E-E8A7-E165B704F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9B56A08F-0363-66CD-5EF7-E17B488AD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E0FC13-C008-4CAF-8A10-70829FD5F5B5}" type="slidenum">
              <a:rPr lang="pt-BR" altLang="pt-BR"/>
              <a:pPr/>
              <a:t>‹nº›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23274962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="" xmlns:a16="http://schemas.microsoft.com/office/drawing/2014/main" id="{01409450-666D-1F46-A86A-CBB7C1497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1F3DD-E11B-49B7-863E-4EC908319377}" type="datetime1">
              <a:rPr lang="pt-BR"/>
              <a:pPr>
                <a:defRPr/>
              </a:pPr>
              <a:t>27/10/2022</a:t>
            </a:fld>
            <a:endParaRPr lang="pt-BR" dirty="0"/>
          </a:p>
        </p:txBody>
      </p:sp>
      <p:sp>
        <p:nvSpPr>
          <p:cNvPr id="8" name="Footer Placeholder 4">
            <a:extLst>
              <a:ext uri="{FF2B5EF4-FFF2-40B4-BE49-F238E27FC236}">
                <a16:creationId xmlns="" xmlns:a16="http://schemas.microsoft.com/office/drawing/2014/main" id="{39E547C6-1F11-1116-83BF-09E10DE90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="" xmlns:a16="http://schemas.microsoft.com/office/drawing/2014/main" id="{FD806FED-C45E-D028-3DC4-89DF765E2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88C5CB-66D3-4A7A-99A1-789080EFC202}" type="slidenum">
              <a:rPr lang="pt-BR" altLang="pt-BR"/>
              <a:pPr/>
              <a:t>‹nº›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33522050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3">
            <a:extLst>
              <a:ext uri="{FF2B5EF4-FFF2-40B4-BE49-F238E27FC236}">
                <a16:creationId xmlns="" xmlns:a16="http://schemas.microsoft.com/office/drawing/2014/main" id="{436D67E3-3F6E-E029-4E29-1EBEB720E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F7BCDD-2D6F-41AA-B4FC-0D519743F5E0}" type="datetime1">
              <a:rPr lang="pt-BR"/>
              <a:pPr>
                <a:defRPr/>
              </a:pPr>
              <a:t>27/10/2022</a:t>
            </a:fld>
            <a:endParaRPr lang="pt-BR" dirty="0"/>
          </a:p>
        </p:txBody>
      </p:sp>
      <p:sp>
        <p:nvSpPr>
          <p:cNvPr id="4" name="Footer Placeholder 4">
            <a:extLst>
              <a:ext uri="{FF2B5EF4-FFF2-40B4-BE49-F238E27FC236}">
                <a16:creationId xmlns="" xmlns:a16="http://schemas.microsoft.com/office/drawing/2014/main" id="{184B4675-857B-98A2-10F3-E8B39776B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D71778FA-3C40-A934-2AF3-819B61EE1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CA521E-A49D-4BE2-A436-D4BAF0757EBF}" type="slidenum">
              <a:rPr lang="pt-BR" altLang="pt-BR"/>
              <a:pPr/>
              <a:t>‹nº›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3366325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="" xmlns:a16="http://schemas.microsoft.com/office/drawing/2014/main" id="{4E183578-A4F4-ACC0-127E-4E072FEA0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8B0E69-1016-457D-AA7F-AD65FA590303}" type="datetime1">
              <a:rPr lang="pt-BR"/>
              <a:pPr>
                <a:defRPr/>
              </a:pPr>
              <a:t>27/10/2022</a:t>
            </a:fld>
            <a:endParaRPr lang="pt-BR" dirty="0"/>
          </a:p>
        </p:txBody>
      </p:sp>
      <p:sp>
        <p:nvSpPr>
          <p:cNvPr id="3" name="Footer Placeholder 4">
            <a:extLst>
              <a:ext uri="{FF2B5EF4-FFF2-40B4-BE49-F238E27FC236}">
                <a16:creationId xmlns="" xmlns:a16="http://schemas.microsoft.com/office/drawing/2014/main" id="{99E07313-691E-37AB-9AC0-F31261919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="" xmlns:a16="http://schemas.microsoft.com/office/drawing/2014/main" id="{E41ECB39-6A31-35DE-F2BC-CE2442AD6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B29E97-AE5C-4C5E-876F-0867F78DD21A}" type="slidenum">
              <a:rPr lang="pt-BR" altLang="pt-BR"/>
              <a:pPr/>
              <a:t>‹nº›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28032762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="" xmlns:a16="http://schemas.microsoft.com/office/drawing/2014/main" id="{9F1AC59D-B70B-1A63-0350-D4E30993F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399562-B58B-4B52-AC7B-B49F1F58CD95}" type="datetime1">
              <a:rPr lang="pt-BR"/>
              <a:pPr>
                <a:defRPr/>
              </a:pPr>
              <a:t>27/10/2022</a:t>
            </a:fld>
            <a:endParaRPr lang="pt-BR" dirty="0"/>
          </a:p>
        </p:txBody>
      </p:sp>
      <p:sp>
        <p:nvSpPr>
          <p:cNvPr id="6" name="Footer Placeholder 4">
            <a:extLst>
              <a:ext uri="{FF2B5EF4-FFF2-40B4-BE49-F238E27FC236}">
                <a16:creationId xmlns="" xmlns:a16="http://schemas.microsoft.com/office/drawing/2014/main" id="{2B307BE3-AFCB-0D0F-C72D-6F778EC75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7AAD31CA-8161-B326-A969-05C8C7617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78119C-AB34-4EA0-8A71-7EE1937C94DA}" type="slidenum">
              <a:rPr lang="pt-BR" altLang="pt-BR"/>
              <a:pPr/>
              <a:t>‹nº›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323675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3DE08B1-E2E0-265A-C276-724831692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44C51B-9157-44DF-B5DD-74B40E649AF1}" type="datetime1">
              <a:rPr lang="pt-BR"/>
              <a:pPr>
                <a:defRPr/>
              </a:pPr>
              <a:t>27/10/2022</a:t>
            </a:fld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7DC20F2-6269-2E00-4052-8A2644F23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7BA1AE9-9665-062A-5942-D8C57E4CF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667AEB-16F3-415C-BDEE-D982A270E3A9}" type="slidenum">
              <a:rPr lang="pt-BR" altLang="pt-BR"/>
              <a:pPr/>
              <a:t>‹nº›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28692337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pt-BR" noProof="0" dirty="0"/>
              <a:t>Clique no ícone para adicionar uma imagem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="" xmlns:a16="http://schemas.microsoft.com/office/drawing/2014/main" id="{FAD88821-D1FD-B9F6-3E00-7641311D8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431E30-7D23-453E-BE6D-61151DD1F9E9}" type="datetime1">
              <a:rPr lang="pt-BR"/>
              <a:pPr>
                <a:defRPr/>
              </a:pPr>
              <a:t>27/10/2022</a:t>
            </a:fld>
            <a:endParaRPr lang="pt-BR" dirty="0"/>
          </a:p>
        </p:txBody>
      </p:sp>
      <p:sp>
        <p:nvSpPr>
          <p:cNvPr id="6" name="Footer Placeholder 4">
            <a:extLst>
              <a:ext uri="{FF2B5EF4-FFF2-40B4-BE49-F238E27FC236}">
                <a16:creationId xmlns="" xmlns:a16="http://schemas.microsoft.com/office/drawing/2014/main" id="{FADCF226-1DDF-A4E5-6ED3-3BDA5B976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62CEA483-11E1-25BB-8720-27F89F2B1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669C06-A926-4202-8719-5DFCAA35BC09}" type="slidenum">
              <a:rPr lang="pt-BR" altLang="pt-BR"/>
              <a:pPr/>
              <a:t>‹nº›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31614350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83AEC66-3153-4120-C151-4C0A18EF1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F55AD3-DF2C-4574-AB43-66CC25401722}" type="datetime1">
              <a:rPr lang="pt-BR"/>
              <a:pPr>
                <a:defRPr/>
              </a:pPr>
              <a:t>27/10/2022</a:t>
            </a:fld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7C59AF9-5FED-825E-1CA2-48B5DBD1B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CE39401-CCE3-0DB7-297E-ED794E3A1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A71B1E-148D-4BBD-9042-CA44C3EFFE75}" type="slidenum">
              <a:rPr lang="pt-BR" altLang="pt-BR"/>
              <a:pPr/>
              <a:t>‹nº›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15677935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AE3EC57-7368-F3F8-8777-46E47FEB3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21779C-A7BE-478C-80D5-BE86EB5D09B8}" type="datetime1">
              <a:rPr lang="pt-BR"/>
              <a:pPr>
                <a:defRPr/>
              </a:pPr>
              <a:t>27/10/2022</a:t>
            </a:fld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C440EB0-4EDE-CCE3-13E3-92A864B3A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E6455A4-973E-DE92-3ADF-53C2F5692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B4EF71-A370-47B3-8B7C-9927807021C7}" type="slidenum">
              <a:rPr lang="pt-BR" altLang="pt-BR"/>
              <a:pPr/>
              <a:t>‹nº›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2377235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AB4A682-F25A-6AEF-6A05-CBD47C0FF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6E0F73-2DDB-43D0-97E3-424ADA299628}" type="datetime1">
              <a:rPr lang="pt-BR"/>
              <a:pPr>
                <a:defRPr/>
              </a:pPr>
              <a:t>27/10/2022</a:t>
            </a:fld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4B26366-E416-4168-1B12-BEA12F983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9735E69-B448-E48A-E72B-1F60FCEF7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27731A-D8CE-4B56-BA31-9103422F2D29}" type="slidenum">
              <a:rPr lang="pt-BR" altLang="pt-BR"/>
              <a:pPr/>
              <a:t>‹nº›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1689981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Date Placeholder 3">
            <a:extLst>
              <a:ext uri="{FF2B5EF4-FFF2-40B4-BE49-F238E27FC236}">
                <a16:creationId xmlns="" xmlns:a16="http://schemas.microsoft.com/office/drawing/2014/main" id="{8BB5A9AC-B7DE-F99F-6CFE-85B44ECE9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335BA8-D382-4CDE-B518-4C1599DC35C5}" type="datetime1">
              <a:rPr lang="pt-BR"/>
              <a:pPr>
                <a:defRPr/>
              </a:pPr>
              <a:t>27/10/2022</a:t>
            </a:fld>
            <a:endParaRPr lang="pt-BR" dirty="0"/>
          </a:p>
        </p:txBody>
      </p:sp>
      <p:sp>
        <p:nvSpPr>
          <p:cNvPr id="6" name="Footer Placeholder 4">
            <a:extLst>
              <a:ext uri="{FF2B5EF4-FFF2-40B4-BE49-F238E27FC236}">
                <a16:creationId xmlns="" xmlns:a16="http://schemas.microsoft.com/office/drawing/2014/main" id="{EE10DF3D-0672-499B-834C-6E85DBB9F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685F7346-FB5A-DA32-F6C0-1846F8861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7A801D-C254-467E-8631-BC478B67399A}" type="slidenum">
              <a:rPr lang="pt-BR" altLang="pt-BR"/>
              <a:pPr/>
              <a:t>‹nº›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988781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="" xmlns:a16="http://schemas.microsoft.com/office/drawing/2014/main" id="{62F588DA-B007-54B8-08D8-879481639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A1CA31-1956-41A9-9E5E-8E0A1C2A6FA8}" type="datetime1">
              <a:rPr lang="pt-BR"/>
              <a:pPr>
                <a:defRPr/>
              </a:pPr>
              <a:t>27/10/2022</a:t>
            </a:fld>
            <a:endParaRPr lang="pt-BR" dirty="0"/>
          </a:p>
        </p:txBody>
      </p:sp>
      <p:sp>
        <p:nvSpPr>
          <p:cNvPr id="8" name="Footer Placeholder 4">
            <a:extLst>
              <a:ext uri="{FF2B5EF4-FFF2-40B4-BE49-F238E27FC236}">
                <a16:creationId xmlns="" xmlns:a16="http://schemas.microsoft.com/office/drawing/2014/main" id="{DF68DFE4-6823-E1FF-141B-32E438607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="" xmlns:a16="http://schemas.microsoft.com/office/drawing/2014/main" id="{A85CA8CB-0717-0D45-C94F-B78B599B0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49F3B5-CA68-412C-9C77-01777E72CEF5}" type="slidenum">
              <a:rPr lang="pt-BR" altLang="pt-BR"/>
              <a:pPr/>
              <a:t>‹nº›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1299640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3">
            <a:extLst>
              <a:ext uri="{FF2B5EF4-FFF2-40B4-BE49-F238E27FC236}">
                <a16:creationId xmlns="" xmlns:a16="http://schemas.microsoft.com/office/drawing/2014/main" id="{EDC2AB3F-9CD8-F279-2505-ABCD6DB1E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A1A392-1A03-4016-B1A9-D8DA5768A61E}" type="datetime1">
              <a:rPr lang="pt-BR"/>
              <a:pPr>
                <a:defRPr/>
              </a:pPr>
              <a:t>27/10/2022</a:t>
            </a:fld>
            <a:endParaRPr lang="pt-BR" dirty="0"/>
          </a:p>
        </p:txBody>
      </p:sp>
      <p:sp>
        <p:nvSpPr>
          <p:cNvPr id="4" name="Footer Placeholder 4">
            <a:extLst>
              <a:ext uri="{FF2B5EF4-FFF2-40B4-BE49-F238E27FC236}">
                <a16:creationId xmlns="" xmlns:a16="http://schemas.microsoft.com/office/drawing/2014/main" id="{3B87F15C-2023-F245-AE2C-88AF60575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AD2A3365-D856-BDB0-57DD-4CEE34653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BB1B98-C1A0-4D85-B5E4-3EC6F4141124}" type="slidenum">
              <a:rPr lang="pt-BR" altLang="pt-BR"/>
              <a:pPr/>
              <a:t>‹nº›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2773080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="" xmlns:a16="http://schemas.microsoft.com/office/drawing/2014/main" id="{537E2D4C-A195-C696-3F10-12A40D8C6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713227-4E5A-49BA-ABD9-715F252AE7F3}" type="datetime1">
              <a:rPr lang="pt-BR"/>
              <a:pPr>
                <a:defRPr/>
              </a:pPr>
              <a:t>27/10/2022</a:t>
            </a:fld>
            <a:endParaRPr lang="pt-BR" dirty="0"/>
          </a:p>
        </p:txBody>
      </p:sp>
      <p:sp>
        <p:nvSpPr>
          <p:cNvPr id="3" name="Footer Placeholder 4">
            <a:extLst>
              <a:ext uri="{FF2B5EF4-FFF2-40B4-BE49-F238E27FC236}">
                <a16:creationId xmlns="" xmlns:a16="http://schemas.microsoft.com/office/drawing/2014/main" id="{0C63183F-AD16-26B2-ED8C-E46787956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="" xmlns:a16="http://schemas.microsoft.com/office/drawing/2014/main" id="{95665C65-DE38-7FE4-0E66-A59AB4C58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18A74A-8FCD-4898-8524-10299624FFC5}" type="slidenum">
              <a:rPr lang="pt-BR" altLang="pt-BR"/>
              <a:pPr/>
              <a:t>‹nº›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3460293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="" xmlns:a16="http://schemas.microsoft.com/office/drawing/2014/main" id="{EBE748DC-6F8A-5651-54B3-256CDD6C1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9625E-309A-448B-8A8B-4A92521FDADF}" type="datetime1">
              <a:rPr lang="pt-BR"/>
              <a:pPr>
                <a:defRPr/>
              </a:pPr>
              <a:t>27/10/2022</a:t>
            </a:fld>
            <a:endParaRPr lang="pt-BR" dirty="0"/>
          </a:p>
        </p:txBody>
      </p:sp>
      <p:sp>
        <p:nvSpPr>
          <p:cNvPr id="6" name="Footer Placeholder 4">
            <a:extLst>
              <a:ext uri="{FF2B5EF4-FFF2-40B4-BE49-F238E27FC236}">
                <a16:creationId xmlns="" xmlns:a16="http://schemas.microsoft.com/office/drawing/2014/main" id="{ADD59D62-87E2-8570-DDD7-1A26E0906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5967D4D3-5EEC-E78A-C78C-57BD9CAF0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5F595A-EBBF-454F-95C7-61C47B1582A3}" type="slidenum">
              <a:rPr lang="pt-BR" altLang="pt-BR"/>
              <a:pPr/>
              <a:t>‹nº›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1248808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 dirty="0"/>
              <a:t>Clique no ícone para adicionar uma imagem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="" xmlns:a16="http://schemas.microsoft.com/office/drawing/2014/main" id="{3C73772F-CCF5-3087-EFB5-A1DD22A11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38844B-FAC0-42C7-BBC2-8E947422F17B}" type="datetime1">
              <a:rPr lang="pt-BR"/>
              <a:pPr>
                <a:defRPr/>
              </a:pPr>
              <a:t>27/10/2022</a:t>
            </a:fld>
            <a:endParaRPr lang="pt-BR" dirty="0"/>
          </a:p>
        </p:txBody>
      </p:sp>
      <p:sp>
        <p:nvSpPr>
          <p:cNvPr id="6" name="Footer Placeholder 4">
            <a:extLst>
              <a:ext uri="{FF2B5EF4-FFF2-40B4-BE49-F238E27FC236}">
                <a16:creationId xmlns="" xmlns:a16="http://schemas.microsoft.com/office/drawing/2014/main" id="{5C949E5F-52CD-EB15-E3CE-236C2CFDB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6644ABD5-69E2-849D-2D2D-FB2595730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51232A-5171-4F8B-9107-44BC997CD61F}" type="slidenum">
              <a:rPr lang="pt-BR" altLang="pt-BR"/>
              <a:pPr/>
              <a:t>‹nº›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2838018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="" xmlns:a16="http://schemas.microsoft.com/office/drawing/2014/main" id="{DE0EFD4F-76C1-95BE-07D6-0716CA924AE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título mestre</a:t>
            </a:r>
            <a:endParaRPr lang="en-US" altLang="pt-BR"/>
          </a:p>
        </p:txBody>
      </p:sp>
      <p:sp>
        <p:nvSpPr>
          <p:cNvPr id="1027" name="Text Placeholder 2">
            <a:extLst>
              <a:ext uri="{FF2B5EF4-FFF2-40B4-BE49-F238E27FC236}">
                <a16:creationId xmlns="" xmlns:a16="http://schemas.microsoft.com/office/drawing/2014/main" id="{81541D6F-1251-B84F-83E4-E778E7A1115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  <a:endParaRPr lang="en-US" altLang="pt-BR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8001DFE-E51D-244C-4E05-2AECE30700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A48DAB6D-E403-49C9-8513-E3315DEAE664}" type="datetime1">
              <a:rPr lang="pt-BR"/>
              <a:pPr>
                <a:defRPr/>
              </a:pPr>
              <a:t>27/10/2022</a:t>
            </a:fld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DE17968-FAAD-347E-A63C-2D28BF6A88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295673F-11DF-11A8-21BD-C8D4FA03D6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053A54D3-F2B3-42A2-8B6C-4D9979DB4A20}" type="slidenum">
              <a:rPr lang="pt-BR" altLang="pt-BR"/>
              <a:pPr/>
              <a:t>‹nº›</a:t>
            </a:fld>
            <a:endParaRPr lang="pt-BR" alt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>
            <a:extLst>
              <a:ext uri="{FF2B5EF4-FFF2-40B4-BE49-F238E27FC236}">
                <a16:creationId xmlns="" xmlns:a16="http://schemas.microsoft.com/office/drawing/2014/main" id="{F6428C30-44FD-AA83-E2DB-D4BBFAB7C93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título mestre</a:t>
            </a:r>
            <a:endParaRPr lang="en-US" altLang="pt-BR"/>
          </a:p>
        </p:txBody>
      </p:sp>
      <p:sp>
        <p:nvSpPr>
          <p:cNvPr id="2051" name="Text Placeholder 2">
            <a:extLst>
              <a:ext uri="{FF2B5EF4-FFF2-40B4-BE49-F238E27FC236}">
                <a16:creationId xmlns="" xmlns:a16="http://schemas.microsoft.com/office/drawing/2014/main" id="{76AF7E52-A9B4-E213-C0FB-08F46902534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  <a:endParaRPr lang="en-US" altLang="pt-BR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1C04529-B040-8D84-1E1F-7A424FF2A9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2F9A8F4-38E8-422F-9398-C9AFECEFFB51}" type="datetime1">
              <a:rPr lang="pt-BR"/>
              <a:pPr>
                <a:defRPr/>
              </a:pPr>
              <a:t>27/10/2022</a:t>
            </a:fld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78986E3-0D4F-6E1B-28A0-67C8084970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E4AAEA8-D19F-0150-37B6-77DD188C82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solidFill>
                  <a:srgbClr val="898989"/>
                </a:solidFill>
              </a:defRPr>
            </a:lvl1pPr>
          </a:lstStyle>
          <a:p>
            <a:fld id="{A81A4A36-7FB0-4078-9F4F-B4DDB334FD8E}" type="slidenum">
              <a:rPr lang="pt-BR" altLang="pt-BR"/>
              <a:pPr/>
              <a:t>‹nº›</a:t>
            </a:fld>
            <a:endParaRPr lang="pt-BR" alt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5pPr>
      <a:lvl6pPr marL="342900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6pPr>
      <a:lvl7pPr marL="685800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7pPr>
      <a:lvl8pPr marL="1028700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8pPr>
      <a:lvl9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171450" indent="-171450" algn="l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oddie.com.br/atividades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oddie.com.br/cadastre-se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="" xmlns:a16="http://schemas.microsoft.com/office/drawing/2014/main" id="{AF191FD0-BD55-A487-356A-C69D4933CAF1}"/>
              </a:ext>
            </a:extLst>
          </p:cNvPr>
          <p:cNvSpPr txBox="1"/>
          <p:nvPr/>
        </p:nvSpPr>
        <p:spPr>
          <a:xfrm>
            <a:off x="1800225" y="5205413"/>
            <a:ext cx="5754688" cy="138499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2800" b="1" dirty="0">
                <a:solidFill>
                  <a:schemeClr val="bg1">
                    <a:lumMod val="95000"/>
                  </a:schemeClr>
                </a:solidFill>
              </a:rPr>
              <a:t>Engenharia de Requisitos e Análise de </a:t>
            </a:r>
            <a:r>
              <a:rPr lang="pt-BR" sz="2800" b="1" dirty="0" smtClean="0">
                <a:solidFill>
                  <a:schemeClr val="bg1">
                    <a:lumMod val="95000"/>
                  </a:schemeClr>
                </a:solidFill>
              </a:rPr>
              <a:t>Sistemas/Práticas </a:t>
            </a:r>
            <a:r>
              <a:rPr lang="pt-BR" sz="2800" b="1" dirty="0" smtClean="0">
                <a:solidFill>
                  <a:schemeClr val="bg1">
                    <a:lumMod val="95000"/>
                  </a:schemeClr>
                </a:solidFill>
              </a:rPr>
              <a:t>Extensionistas</a:t>
            </a:r>
            <a:r>
              <a:rPr lang="pt-BR" sz="2800" b="1" dirty="0" smtClean="0">
                <a:solidFill>
                  <a:schemeClr val="bg1">
                    <a:lumMod val="95000"/>
                  </a:schemeClr>
                </a:solidFill>
              </a:rPr>
              <a:t> Integradoras</a:t>
            </a:r>
            <a:endParaRPr lang="pt-BR" sz="28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2">
            <a:extLst>
              <a:ext uri="{FF2B5EF4-FFF2-40B4-BE49-F238E27FC236}">
                <a16:creationId xmlns="" xmlns:a16="http://schemas.microsoft.com/office/drawing/2014/main" id="{B1F894FC-8A95-405C-B249-25851931AC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" y="809308"/>
            <a:ext cx="3537903" cy="758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pt-BR" sz="4000" b="1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Maricá </a:t>
            </a:r>
            <a:r>
              <a:rPr lang="pt-BR" sz="4000" b="1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Service</a:t>
            </a:r>
            <a:endParaRPr lang="pt-BR" sz="4000" dirty="0">
              <a:solidFill>
                <a:schemeClr val="tx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1609726" y="1609726"/>
            <a:ext cx="566737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 smtClean="0"/>
              <a:t>Uma </a:t>
            </a:r>
            <a:r>
              <a:rPr lang="pt-BR" sz="2000" b="1" dirty="0"/>
              <a:t>forma rápida de contratar serviços</a:t>
            </a:r>
            <a:endParaRPr lang="pt-BR" sz="2000" dirty="0"/>
          </a:p>
          <a:p>
            <a:r>
              <a:rPr lang="pt-BR" sz="2000" b="1" dirty="0"/>
              <a:t> </a:t>
            </a:r>
            <a:endParaRPr lang="pt-BR" sz="2000" dirty="0"/>
          </a:p>
          <a:p>
            <a:r>
              <a:rPr lang="pt-BR" sz="2000" b="1" dirty="0"/>
              <a:t>Conectamos você aos profissionais das mais</a:t>
            </a:r>
            <a:br>
              <a:rPr lang="pt-BR" sz="2000" b="1" dirty="0"/>
            </a:br>
            <a:r>
              <a:rPr lang="pt-BR" sz="2000" b="1" dirty="0"/>
              <a:t>diversas áreas.</a:t>
            </a:r>
            <a:endParaRPr lang="pt-BR" sz="2000" dirty="0"/>
          </a:p>
        </p:txBody>
      </p:sp>
      <p:pic>
        <p:nvPicPr>
          <p:cNvPr id="7" name="Imagem 6" descr="https://oddie.com.br/images/client_illustration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0811" y="3105150"/>
            <a:ext cx="3762375" cy="34683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00720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="" xmlns:a16="http://schemas.microsoft.com/office/drawing/2014/main" id="{27B4DCD5-5FB2-4839-8D99-179931975C1A}"/>
              </a:ext>
            </a:extLst>
          </p:cNvPr>
          <p:cNvSpPr txBox="1"/>
          <p:nvPr/>
        </p:nvSpPr>
        <p:spPr>
          <a:xfrm rot="10800000" flipV="1">
            <a:off x="3390898" y="2575545"/>
            <a:ext cx="44577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1" dirty="0"/>
              <a:t>Rápido</a:t>
            </a:r>
          </a:p>
          <a:p>
            <a:r>
              <a:rPr lang="pt-BR" dirty="0"/>
              <a:t>O profissional qualificado está a dois cliques de você   </a:t>
            </a:r>
          </a:p>
          <a:p>
            <a:endParaRPr lang="pt-BR" dirty="0"/>
          </a:p>
        </p:txBody>
      </p:sp>
      <p:sp>
        <p:nvSpPr>
          <p:cNvPr id="7" name="CaixaDeTexto 2">
            <a:extLst>
              <a:ext uri="{FF2B5EF4-FFF2-40B4-BE49-F238E27FC236}">
                <a16:creationId xmlns="" xmlns:a16="http://schemas.microsoft.com/office/drawing/2014/main" id="{C864B60D-FC4E-4801-A63C-23BE21F6E0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275" y="809309"/>
            <a:ext cx="4410075" cy="2242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pt-BR" b="1" dirty="0"/>
              <a:t>O que é Maricá Service?</a:t>
            </a:r>
          </a:p>
          <a:p>
            <a:r>
              <a:rPr lang="pt-BR" dirty="0"/>
              <a:t>Somos uma solução online e grátis que promove o trabalho de profissionais</a:t>
            </a:r>
            <a:br>
              <a:rPr lang="pt-BR" dirty="0"/>
            </a:br>
            <a:r>
              <a:rPr lang="pt-BR" dirty="0"/>
              <a:t>independentes e facilita a conexão com novos clientes no município de Maricá.</a:t>
            </a:r>
            <a:endParaRPr lang="pt-BR" b="1" dirty="0"/>
          </a:p>
          <a:p>
            <a:r>
              <a:rPr lang="pt-BR" b="1" i="1" dirty="0"/>
              <a:t> </a:t>
            </a: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pt-BR" sz="1800" dirty="0">
              <a:effectLst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Imagem 4"/>
          <p:cNvPicPr/>
          <p:nvPr/>
        </p:nvPicPr>
        <p:blipFill>
          <a:blip r:embed="rId2"/>
          <a:stretch>
            <a:fillRect/>
          </a:stretch>
        </p:blipFill>
        <p:spPr>
          <a:xfrm>
            <a:off x="1871662" y="2594774"/>
            <a:ext cx="1257300" cy="914400"/>
          </a:xfrm>
          <a:prstGeom prst="rect">
            <a:avLst/>
          </a:prstGeom>
        </p:spPr>
      </p:pic>
      <p:pic>
        <p:nvPicPr>
          <p:cNvPr id="6" name="Imagem 5"/>
          <p:cNvPicPr/>
          <p:nvPr/>
        </p:nvPicPr>
        <p:blipFill>
          <a:blip r:embed="rId3"/>
          <a:stretch>
            <a:fillRect/>
          </a:stretch>
        </p:blipFill>
        <p:spPr>
          <a:xfrm>
            <a:off x="1871662" y="3775875"/>
            <a:ext cx="990600" cy="914400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 rot="10800000" flipV="1">
            <a:off x="3390900" y="3733523"/>
            <a:ext cx="31337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i="1" dirty="0"/>
              <a:t>Grátis</a:t>
            </a:r>
          </a:p>
          <a:p>
            <a:r>
              <a:rPr lang="pt-BR" dirty="0" smtClean="0"/>
              <a:t>Isso </a:t>
            </a:r>
            <a:r>
              <a:rPr lang="pt-BR" dirty="0"/>
              <a:t>mesmo, sem comissões ou taxas</a:t>
            </a:r>
          </a:p>
        </p:txBody>
      </p:sp>
      <p:pic>
        <p:nvPicPr>
          <p:cNvPr id="8" name="Imagem 7"/>
          <p:cNvPicPr/>
          <p:nvPr/>
        </p:nvPicPr>
        <p:blipFill>
          <a:blip r:embed="rId4"/>
          <a:stretch>
            <a:fillRect/>
          </a:stretch>
        </p:blipFill>
        <p:spPr>
          <a:xfrm>
            <a:off x="1838324" y="5143500"/>
            <a:ext cx="1057275" cy="914400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3390901" y="5143500"/>
            <a:ext cx="346709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i="1" dirty="0"/>
              <a:t>Sem Burocracia</a:t>
            </a:r>
          </a:p>
          <a:p>
            <a:r>
              <a:rPr lang="pt-BR" dirty="0"/>
              <a:t>Negocie diretamente com o profissional pelo WhatsApp</a:t>
            </a:r>
          </a:p>
        </p:txBody>
      </p:sp>
    </p:spTree>
  </p:cSld>
  <p:clrMapOvr>
    <a:masterClrMapping/>
  </p:clrMapOvr>
  <p:transition spd="slow">
    <p:wheel spokes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="" xmlns:a16="http://schemas.microsoft.com/office/drawing/2014/main" id="{86DD945D-917D-44CE-A3B4-B45C8106A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67AEB-16F3-415C-BDEE-D982A270E3A9}" type="slidenum">
              <a:rPr lang="pt-BR" altLang="pt-BR" smtClean="0"/>
              <a:pPr/>
              <a:t>4</a:t>
            </a:fld>
            <a:endParaRPr lang="pt-BR" altLang="pt-BR" dirty="0"/>
          </a:p>
        </p:txBody>
      </p:sp>
      <p:sp>
        <p:nvSpPr>
          <p:cNvPr id="8" name="CaixaDeTexto 2">
            <a:extLst>
              <a:ext uri="{FF2B5EF4-FFF2-40B4-BE49-F238E27FC236}">
                <a16:creationId xmlns="" xmlns:a16="http://schemas.microsoft.com/office/drawing/2014/main" id="{0D27DC69-0ADE-4FC8-8F40-139D4A8CA3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950" y="714059"/>
            <a:ext cx="3543300" cy="207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pt-BR" b="1" dirty="0"/>
              <a:t>Como funciona?</a:t>
            </a:r>
            <a:endParaRPr lang="pt-BR" dirty="0"/>
          </a:p>
          <a:p>
            <a:endParaRPr lang="pt-BR" dirty="0" smtClean="0"/>
          </a:p>
          <a:p>
            <a:r>
              <a:rPr lang="pt-BR" dirty="0" smtClean="0"/>
              <a:t>A Maricá Service é </a:t>
            </a:r>
            <a:r>
              <a:rPr lang="pt-BR" dirty="0"/>
              <a:t>uma plataforma que facilita a conexão entre clientes</a:t>
            </a:r>
            <a:br>
              <a:rPr lang="pt-BR" dirty="0"/>
            </a:br>
            <a:r>
              <a:rPr lang="pt-BR" dirty="0"/>
              <a:t>e trabalhadores </a:t>
            </a:r>
            <a:r>
              <a:rPr lang="pt-BR" dirty="0" smtClean="0"/>
              <a:t>independentes</a:t>
            </a:r>
            <a:r>
              <a:rPr lang="pt-BR" dirty="0"/>
              <a:t>, de diversas atividades.</a:t>
            </a: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pt-BR" sz="1800" dirty="0">
              <a:effectLst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Imagem 5"/>
          <p:cNvPicPr/>
          <p:nvPr/>
        </p:nvPicPr>
        <p:blipFill>
          <a:blip r:embed="rId2"/>
          <a:stretch>
            <a:fillRect/>
          </a:stretch>
        </p:blipFill>
        <p:spPr>
          <a:xfrm>
            <a:off x="576262" y="2498066"/>
            <a:ext cx="1990725" cy="1354128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3484458" y="3244334"/>
            <a:ext cx="21750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Busque por atividade</a:t>
            </a:r>
          </a:p>
        </p:txBody>
      </p:sp>
      <p:sp>
        <p:nvSpPr>
          <p:cNvPr id="9" name="AutoShape 11" descr="https://oddie.com.br/images/landing-customer/howItWorks/backgroundstep1.svg">
            <a:hlinkClick r:id="rId3"/>
          </p:cNvPr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pt-BR" dirty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762000"/>
            <a:ext cx="9144000" cy="0"/>
          </a:xfrm>
          <a:prstGeom prst="rect">
            <a:avLst/>
          </a:prstGeom>
          <a:solidFill>
            <a:srgbClr val="F6F7F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 dirty="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 rot="10800000" flipV="1">
            <a:off x="2476499" y="3005807"/>
            <a:ext cx="5810249" cy="846386"/>
          </a:xfrm>
          <a:prstGeom prst="rect">
            <a:avLst/>
          </a:prstGeom>
          <a:solidFill>
            <a:srgbClr val="F6F7F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300" b="1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Helvetica"/>
                <a:ea typeface="Times New Roman" pitchFamily="18" charset="0"/>
                <a:cs typeface="Times New Roman" pitchFamily="18" charset="0"/>
                <a:hlinkClick r:id="rId3"/>
              </a:rPr>
              <a:t>Busque por atividade</a:t>
            </a:r>
            <a:endParaRPr kumimoji="0" lang="pt-BR" sz="800" b="0" i="0" u="none" strike="noStrike" cap="none" normalizeH="0" baseline="0" dirty="0" smtClean="0">
              <a:ln>
                <a:noFill/>
              </a:ln>
              <a:solidFill>
                <a:srgbClr val="7030A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200" b="0" i="0" u="none" strike="noStrike" cap="none" normalizeH="0" baseline="0" dirty="0" smtClean="0">
              <a:ln>
                <a:noFill/>
              </a:ln>
              <a:solidFill>
                <a:srgbClr val="7030A0"/>
              </a:solidFill>
              <a:effectLst/>
              <a:latin typeface="Helvetica"/>
              <a:ea typeface="Times New Roman" pitchFamily="18" charset="0"/>
              <a:cs typeface="Times New Roman" pitchFamily="18" charset="0"/>
              <a:hlinkClick r:id="rId3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200" b="0" i="0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latin typeface="Helvetica"/>
                <a:ea typeface="Times New Roman" pitchFamily="18" charset="0"/>
                <a:cs typeface="Times New Roman" pitchFamily="18" charset="0"/>
                <a:hlinkClick r:id="rId3"/>
              </a:rPr>
              <a:t>Selecione a atividade desejada, indique uma região de atendimento e tenha acesso </a:t>
            </a:r>
            <a:r>
              <a:rPr kumimoji="0" lang="pt-BR" sz="1200" b="0" i="0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latin typeface="Calibri"/>
                <a:ea typeface="Times New Roman" pitchFamily="18" charset="0"/>
                <a:cs typeface="Times New Roman" pitchFamily="18" charset="0"/>
                <a:hlinkClick r:id="rId3"/>
              </a:rPr>
              <a:t>à</a:t>
            </a:r>
            <a:r>
              <a:rPr kumimoji="0" lang="pt-BR" sz="1200" b="0" i="0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latin typeface="Helvetica"/>
                <a:ea typeface="Times New Roman" pitchFamily="18" charset="0"/>
                <a:cs typeface="Times New Roman" pitchFamily="18" charset="0"/>
                <a:hlinkClick r:id="rId3"/>
              </a:rPr>
              <a:t> in</a:t>
            </a:r>
            <a:r>
              <a:rPr kumimoji="0" lang="pt-BR" sz="1200" b="0" i="0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latin typeface="Calibri"/>
                <a:ea typeface="Times New Roman" pitchFamily="18" charset="0"/>
                <a:cs typeface="Times New Roman" pitchFamily="18" charset="0"/>
                <a:hlinkClick r:id="rId3"/>
              </a:rPr>
              <a:t>ú</a:t>
            </a:r>
            <a:r>
              <a:rPr kumimoji="0" lang="pt-BR" sz="1200" b="0" i="0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latin typeface="Helvetica"/>
                <a:ea typeface="Times New Roman" pitchFamily="18" charset="0"/>
                <a:cs typeface="Times New Roman" pitchFamily="18" charset="0"/>
                <a:hlinkClick r:id="rId3"/>
              </a:rPr>
              <a:t>meros profissionais</a:t>
            </a:r>
            <a:endParaRPr kumimoji="0" lang="pt-BR" sz="1800" b="0" i="0" strike="noStrike" cap="none" normalizeH="0" baseline="0" dirty="0" smtClean="0">
              <a:ln>
                <a:noFill/>
              </a:ln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3" name="Imagem 12"/>
          <p:cNvPicPr/>
          <p:nvPr/>
        </p:nvPicPr>
        <p:blipFill>
          <a:blip r:embed="rId4"/>
          <a:stretch>
            <a:fillRect/>
          </a:stretch>
        </p:blipFill>
        <p:spPr>
          <a:xfrm>
            <a:off x="895350" y="4071938"/>
            <a:ext cx="1343025" cy="1138238"/>
          </a:xfrm>
          <a:prstGeom prst="rect">
            <a:avLst/>
          </a:prstGeom>
        </p:spPr>
      </p:pic>
      <p:sp>
        <p:nvSpPr>
          <p:cNvPr id="15" name="AutoShape 13" descr="https://oddie.com.br/images/landing-customer/howItWorks/backgroundstep3.svg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pt-BR" dirty="0"/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152400" y="914400"/>
            <a:ext cx="9144000" cy="0"/>
          </a:xfrm>
          <a:prstGeom prst="rect">
            <a:avLst/>
          </a:prstGeom>
          <a:solidFill>
            <a:srgbClr val="F6F7F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2476498" y="3930105"/>
            <a:ext cx="6200777" cy="1431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300" b="1" i="0" u="none" strike="noStrike" cap="none" normalizeH="0" baseline="0" dirty="0" smtClean="0">
              <a:ln>
                <a:noFill/>
              </a:ln>
              <a:solidFill>
                <a:srgbClr val="0059B2"/>
              </a:solidFill>
              <a:effectLst/>
              <a:latin typeface="Helvetica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400" b="1" i="0" u="sng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latin typeface="+mn-lt"/>
                <a:ea typeface="Times New Roman" pitchFamily="18" charset="0"/>
                <a:cs typeface="Times New Roman" pitchFamily="18" charset="0"/>
              </a:rPr>
              <a:t>Escolha um profissional</a:t>
            </a:r>
            <a:endParaRPr kumimoji="0" lang="pt-BR" sz="1400" b="0" i="0" u="sng" strike="noStrike" cap="none" normalizeH="0" baseline="0" dirty="0" smtClean="0">
              <a:ln>
                <a:noFill/>
              </a:ln>
              <a:solidFill>
                <a:srgbClr val="0070C0"/>
              </a:solidFill>
              <a:latin typeface="+mn-lt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400" b="0" i="0" u="sng" strike="noStrike" cap="none" normalizeH="0" baseline="0" dirty="0" smtClean="0">
              <a:ln>
                <a:noFill/>
              </a:ln>
              <a:solidFill>
                <a:srgbClr val="0070C0"/>
              </a:solidFill>
              <a:latin typeface="+mn-lt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400" b="0" i="0" u="sng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latin typeface="+mn-lt"/>
                <a:ea typeface="Times New Roman" pitchFamily="18" charset="0"/>
                <a:cs typeface="Times New Roman" pitchFamily="18" charset="0"/>
              </a:rPr>
              <a:t>Filtros por avaliação, tempo de experiência e distância permitem a escolha do profissional ideal</a:t>
            </a:r>
            <a:endParaRPr kumimoji="0" lang="pt-BR" sz="1400" b="0" i="0" u="sng" strike="noStrike" cap="none" normalizeH="0" baseline="0" dirty="0" smtClean="0">
              <a:ln>
                <a:noFill/>
              </a:ln>
              <a:solidFill>
                <a:srgbClr val="0070C0"/>
              </a:solidFill>
              <a:latin typeface="+mn-lt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AutoShape 13" descr="https://oddie.com.br/images/landing-customer/howItWorks/backgroundstep3.svg"/>
          <p:cNvSpPr>
            <a:spLocks noChangeAspect="1" noChangeArrowheads="1"/>
          </p:cNvSpPr>
          <p:nvPr/>
        </p:nvSpPr>
        <p:spPr bwMode="auto">
          <a:xfrm>
            <a:off x="304800" y="3048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pt-BR" dirty="0"/>
          </a:p>
        </p:txBody>
      </p:sp>
      <p:sp>
        <p:nvSpPr>
          <p:cNvPr id="17" name="Rectangle 11"/>
          <p:cNvSpPr>
            <a:spLocks noChangeArrowheads="1"/>
          </p:cNvSpPr>
          <p:nvPr/>
        </p:nvSpPr>
        <p:spPr bwMode="auto">
          <a:xfrm>
            <a:off x="304800" y="1066800"/>
            <a:ext cx="9144000" cy="0"/>
          </a:xfrm>
          <a:prstGeom prst="rect">
            <a:avLst/>
          </a:prstGeom>
          <a:solidFill>
            <a:srgbClr val="F6F7F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0" name="Imagem 19"/>
          <p:cNvPicPr/>
          <p:nvPr/>
        </p:nvPicPr>
        <p:blipFill>
          <a:blip r:embed="rId5"/>
          <a:stretch>
            <a:fillRect/>
          </a:stretch>
        </p:blipFill>
        <p:spPr>
          <a:xfrm>
            <a:off x="623886" y="5307406"/>
            <a:ext cx="1876425" cy="1312470"/>
          </a:xfrm>
          <a:prstGeom prst="rect">
            <a:avLst/>
          </a:prstGeom>
        </p:spPr>
      </p:pic>
      <p:sp>
        <p:nvSpPr>
          <p:cNvPr id="19" name="Retângulo 18"/>
          <p:cNvSpPr/>
          <p:nvPr/>
        </p:nvSpPr>
        <p:spPr>
          <a:xfrm rot="10800000" flipV="1">
            <a:off x="2500311" y="5404158"/>
            <a:ext cx="423386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u="sng" dirty="0">
                <a:solidFill>
                  <a:srgbClr val="0070C0"/>
                </a:solidFill>
              </a:rPr>
              <a:t>Fale e contrate</a:t>
            </a:r>
            <a:endParaRPr lang="pt-BR" sz="1400" u="sng" dirty="0">
              <a:solidFill>
                <a:srgbClr val="0070C0"/>
              </a:solidFill>
            </a:endParaRPr>
          </a:p>
          <a:p>
            <a:r>
              <a:rPr lang="pt-BR" sz="1400" u="sng" dirty="0">
                <a:solidFill>
                  <a:srgbClr val="0070C0"/>
                </a:solidFill>
              </a:rPr>
              <a:t>Fale direto com o profissional e negocie a prestação do serviço sem intermediários e sem custos</a:t>
            </a:r>
          </a:p>
          <a:p>
            <a:r>
              <a:rPr lang="pt-BR" sz="1400" u="sng" dirty="0">
                <a:solidFill>
                  <a:srgbClr val="0070C0"/>
                </a:solidFill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784671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="" xmlns:a16="http://schemas.microsoft.com/office/drawing/2014/main" id="{F95A8F02-6971-4C3F-8046-C5FDB4432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67AEB-16F3-415C-BDEE-D982A270E3A9}" type="slidenum">
              <a:rPr lang="pt-BR" altLang="pt-BR" smtClean="0"/>
              <a:pPr/>
              <a:t>5</a:t>
            </a:fld>
            <a:endParaRPr lang="pt-BR" altLang="pt-BR" dirty="0"/>
          </a:p>
        </p:txBody>
      </p:sp>
      <p:sp>
        <p:nvSpPr>
          <p:cNvPr id="6" name="CaixaDeTexto 2">
            <a:extLst>
              <a:ext uri="{FF2B5EF4-FFF2-40B4-BE49-F238E27FC236}">
                <a16:creationId xmlns="" xmlns:a16="http://schemas.microsoft.com/office/drawing/2014/main" id="{C34C0884-C3AA-4794-B1C1-0CC8B0D1E7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" y="809308"/>
            <a:ext cx="3615690" cy="207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pt-BR" b="1" dirty="0"/>
              <a:t>Quem somos</a:t>
            </a:r>
          </a:p>
          <a:p>
            <a:r>
              <a:rPr lang="pt-BR" b="1" dirty="0"/>
              <a:t> </a:t>
            </a:r>
          </a:p>
          <a:p>
            <a:r>
              <a:rPr lang="pt-BR" b="1" i="1" dirty="0"/>
              <a:t>Promovemos a inclusão digital de profissionais independentes para que eles possam focar naquilo que fazem de melhor: seu trabalho</a:t>
            </a: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pt-BR" sz="1800" dirty="0">
              <a:effectLst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Imagem 6"/>
          <p:cNvPicPr/>
          <p:nvPr/>
        </p:nvPicPr>
        <p:blipFill>
          <a:blip r:embed="rId2"/>
          <a:stretch>
            <a:fillRect/>
          </a:stretch>
        </p:blipFill>
        <p:spPr>
          <a:xfrm>
            <a:off x="581025" y="2800347"/>
            <a:ext cx="3590925" cy="2790825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4352924" y="2882183"/>
            <a:ext cx="3695701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i="1" dirty="0"/>
              <a:t>Queremos</a:t>
            </a:r>
          </a:p>
          <a:p>
            <a:r>
              <a:rPr lang="pt-BR" sz="1400" dirty="0"/>
              <a:t>que todos os profissionais </a:t>
            </a:r>
            <a:r>
              <a:rPr lang="pt-BR" sz="1400" dirty="0" smtClean="0"/>
              <a:t>independentes possam </a:t>
            </a:r>
            <a:r>
              <a:rPr lang="pt-BR" sz="1400" dirty="0"/>
              <a:t>ter acesso às ferramentas mais modernas para conquistar cada vez mais renda, independência e autonomia naquilo que fazem.</a:t>
            </a:r>
            <a:endParaRPr lang="pt-BR" sz="1400" b="1" dirty="0"/>
          </a:p>
          <a:p>
            <a:endParaRPr lang="pt-BR" sz="1400" b="1" i="1" dirty="0" smtClean="0"/>
          </a:p>
          <a:p>
            <a:r>
              <a:rPr lang="pt-BR" sz="1400" b="1" i="1" dirty="0" smtClean="0"/>
              <a:t>Para </a:t>
            </a:r>
            <a:r>
              <a:rPr lang="pt-BR" sz="1400" b="1" i="1" dirty="0"/>
              <a:t>ver e ser visto</a:t>
            </a:r>
          </a:p>
          <a:p>
            <a:r>
              <a:rPr lang="pt-BR" sz="1400" dirty="0"/>
              <a:t>Acreditamos que </a:t>
            </a:r>
            <a:r>
              <a:rPr lang="pt-BR" sz="1400" dirty="0" smtClean="0"/>
              <a:t>todos têm </a:t>
            </a:r>
            <a:r>
              <a:rPr lang="pt-BR" sz="1400" dirty="0"/>
              <a:t>uma história única e que merece ser contada. Na </a:t>
            </a:r>
            <a:r>
              <a:rPr lang="pt-BR" sz="1400" dirty="0" smtClean="0"/>
              <a:t>Maricá Service, os profissionais podem </a:t>
            </a:r>
            <a:r>
              <a:rPr lang="pt-BR" sz="1400" dirty="0"/>
              <a:t>exibir suas habilidades e o seu </a:t>
            </a:r>
            <a:r>
              <a:rPr lang="pt-BR" sz="1400" dirty="0" smtClean="0"/>
              <a:t>trabalho para </a:t>
            </a:r>
            <a:r>
              <a:rPr lang="pt-BR" sz="1400" dirty="0"/>
              <a:t>seus clientes – presentes e futuros).</a:t>
            </a:r>
            <a:endParaRPr lang="pt-BR" sz="1400" b="1" dirty="0"/>
          </a:p>
          <a:p>
            <a:r>
              <a:rPr lang="pt-BR" sz="1400" cap="all" dirty="0">
                <a:hlinkClick r:id="rId3"/>
              </a:rPr>
              <a:t>FAÇA PARTE DESSE TIME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26199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="" xmlns:a16="http://schemas.microsoft.com/office/drawing/2014/main" id="{DEC91159-B21C-4AE2-A52E-0F5F4A5FA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67AEB-16F3-415C-BDEE-D982A270E3A9}" type="slidenum">
              <a:rPr lang="pt-BR" altLang="pt-BR" smtClean="0"/>
              <a:pPr/>
              <a:t>6</a:t>
            </a:fld>
            <a:endParaRPr lang="pt-BR" alt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="" xmlns:a16="http://schemas.microsoft.com/office/drawing/2014/main" id="{1582BCEA-04E3-4559-9B95-D29BD7F95683}"/>
              </a:ext>
            </a:extLst>
          </p:cNvPr>
          <p:cNvSpPr txBox="1"/>
          <p:nvPr/>
        </p:nvSpPr>
        <p:spPr>
          <a:xfrm>
            <a:off x="304803" y="385994"/>
            <a:ext cx="7467598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800" b="1" i="1" dirty="0" smtClean="0"/>
          </a:p>
          <a:p>
            <a:r>
              <a:rPr lang="pt-BR" sz="2400" b="1" i="1" dirty="0" smtClean="0"/>
              <a:t> </a:t>
            </a:r>
            <a:r>
              <a:rPr lang="pt-BR" sz="2400" b="1" dirty="0">
                <a:solidFill>
                  <a:srgbClr val="7030A0"/>
                </a:solidFill>
              </a:rPr>
              <a:t> </a:t>
            </a:r>
            <a:r>
              <a:rPr lang="pt-BR" sz="2400" b="1" u="sng" dirty="0" smtClean="0"/>
              <a:t>Profissionais </a:t>
            </a:r>
            <a:r>
              <a:rPr lang="pt-BR" sz="2400" b="1" u="sng" dirty="0"/>
              <a:t>em </a:t>
            </a:r>
            <a:r>
              <a:rPr lang="pt-BR" sz="2400" b="1" u="sng" dirty="0" smtClean="0"/>
              <a:t>destaque:</a:t>
            </a:r>
            <a:endParaRPr lang="pt-BR" sz="2400" b="1" u="sng" dirty="0"/>
          </a:p>
          <a:p>
            <a:endParaRPr lang="pt-BR" sz="2400" b="1" dirty="0" smtClean="0"/>
          </a:p>
          <a:p>
            <a:r>
              <a:rPr lang="pt-BR" sz="2400" b="1" dirty="0" smtClean="0"/>
              <a:t>∙ Conheça </a:t>
            </a:r>
            <a:r>
              <a:rPr lang="pt-BR" sz="2400" b="1" dirty="0"/>
              <a:t>alguns dos profissionais destacados pelos nossos usuários.</a:t>
            </a:r>
          </a:p>
          <a:p>
            <a:r>
              <a:rPr lang="pt-BR" sz="2400" b="1" dirty="0"/>
              <a:t> </a:t>
            </a:r>
            <a:endParaRPr lang="pt-BR" sz="2400" b="1" dirty="0" smtClean="0"/>
          </a:p>
          <a:p>
            <a:r>
              <a:rPr lang="pt-BR" sz="2400" b="1" u="sng" dirty="0" smtClean="0"/>
              <a:t>Viva </a:t>
            </a:r>
            <a:r>
              <a:rPr lang="pt-BR" sz="2400" b="1" u="sng" dirty="0"/>
              <a:t>a experiência </a:t>
            </a:r>
            <a:r>
              <a:rPr lang="pt-BR" sz="2400" b="1" u="sng" dirty="0" smtClean="0"/>
              <a:t>completa:</a:t>
            </a:r>
            <a:endParaRPr lang="pt-BR" sz="2400" b="1" u="sng" dirty="0"/>
          </a:p>
          <a:p>
            <a:r>
              <a:rPr lang="pt-BR" sz="2400" b="1" dirty="0"/>
              <a:t>∙ </a:t>
            </a:r>
            <a:r>
              <a:rPr lang="pt-BR" sz="2400" b="1" dirty="0" smtClean="0"/>
              <a:t>Com </a:t>
            </a:r>
            <a:r>
              <a:rPr lang="pt-BR" sz="2400" b="1" dirty="0"/>
              <a:t>a Conta de </a:t>
            </a:r>
            <a:r>
              <a:rPr lang="pt-BR" sz="2400" b="1" dirty="0" smtClean="0"/>
              <a:t>Cliente Maricá Service, </a:t>
            </a:r>
            <a:r>
              <a:rPr lang="pt-BR" sz="2400" b="1" dirty="0"/>
              <a:t>você aproveita ao máximo toda a nossa plataforma. E sim, ela continua de graça.</a:t>
            </a:r>
          </a:p>
          <a:p>
            <a:r>
              <a:rPr lang="pt-BR" sz="2400" b="1" dirty="0"/>
              <a:t>∙ </a:t>
            </a:r>
            <a:r>
              <a:rPr lang="pt-BR" sz="2400" b="1" dirty="0" smtClean="0"/>
              <a:t>Veja </a:t>
            </a:r>
            <a:r>
              <a:rPr lang="pt-BR" sz="2400" b="1" dirty="0"/>
              <a:t>os profissionais que seus amigos recomendam na sua região</a:t>
            </a:r>
          </a:p>
          <a:p>
            <a:r>
              <a:rPr lang="pt-BR" sz="2400" b="1" dirty="0"/>
              <a:t>∙ </a:t>
            </a:r>
            <a:r>
              <a:rPr lang="pt-BR" sz="2400" b="1" dirty="0" smtClean="0"/>
              <a:t>Favorite</a:t>
            </a:r>
            <a:r>
              <a:rPr lang="pt-BR" sz="2400" b="1" dirty="0" smtClean="0"/>
              <a:t> </a:t>
            </a:r>
            <a:r>
              <a:rPr lang="pt-BR" sz="2400" b="1" dirty="0"/>
              <a:t>profissionais e acesse seus perfis </a:t>
            </a:r>
            <a:r>
              <a:rPr lang="pt-BR" sz="2400" b="1" dirty="0" smtClean="0"/>
              <a:t>rapidamente.</a:t>
            </a:r>
            <a:endParaRPr lang="pt-BR" sz="2400" b="1" dirty="0"/>
          </a:p>
          <a:p>
            <a:r>
              <a:rPr lang="pt-BR" sz="2400" b="1" dirty="0"/>
              <a:t> </a:t>
            </a:r>
          </a:p>
          <a:p>
            <a:endParaRPr lang="pt-BR" sz="2400" b="1" dirty="0"/>
          </a:p>
          <a:p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2818523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2">
            <a:extLst>
              <a:ext uri="{FF2B5EF4-FFF2-40B4-BE49-F238E27FC236}">
                <a16:creationId xmlns="" xmlns:a16="http://schemas.microsoft.com/office/drawing/2014/main" id="{C488DDEA-60B8-4609-B9C1-5466446EF4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251" y="809308"/>
            <a:ext cx="3741738" cy="492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pt-BR" sz="2400" b="1" dirty="0" smtClean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Acadêmicos</a:t>
            </a:r>
            <a:endParaRPr lang="pt-BR" sz="2400" b="1" dirty="0">
              <a:effectLst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1781175" y="1808887"/>
            <a:ext cx="4572000" cy="302903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1669"/>
              </a:spcBef>
              <a:tabLst>
                <a:tab pos="0" algn="l"/>
                <a:tab pos="872795" algn="l"/>
                <a:tab pos="1745590" algn="l"/>
                <a:tab pos="2618383" algn="l"/>
                <a:tab pos="3491179" algn="l"/>
                <a:tab pos="4363974" algn="l"/>
                <a:tab pos="5236768" algn="l"/>
                <a:tab pos="6109563" algn="l"/>
                <a:tab pos="6982358" algn="l"/>
                <a:tab pos="7855153" algn="l"/>
                <a:tab pos="8727948" algn="l"/>
                <a:tab pos="9600743" algn="l"/>
              </a:tabLst>
            </a:pPr>
            <a:r>
              <a:rPr lang="pt-BR" sz="2000" b="1" i="1" dirty="0" smtClean="0">
                <a:solidFill>
                  <a:srgbClr val="000000"/>
                </a:solidFill>
                <a:latin typeface="Arial" pitchFamily="34" charset="0"/>
                <a:ea typeface="Times New Roman" pitchFamily="18"/>
                <a:cs typeface="Arial" pitchFamily="34" charset="0"/>
              </a:rPr>
              <a:t>Caio Cezar </a:t>
            </a:r>
            <a:r>
              <a:rPr lang="pt-BR" sz="2000" b="1" i="1" dirty="0" smtClean="0">
                <a:solidFill>
                  <a:srgbClr val="000000"/>
                </a:solidFill>
                <a:latin typeface="Arial" pitchFamily="34" charset="0"/>
                <a:ea typeface="Times New Roman" pitchFamily="18"/>
                <a:cs typeface="Arial" pitchFamily="34" charset="0"/>
              </a:rPr>
              <a:t>Jotta</a:t>
            </a:r>
            <a:endParaRPr lang="pt-BR" sz="2000" b="1" i="1" dirty="0" smtClean="0">
              <a:solidFill>
                <a:srgbClr val="000000"/>
              </a:solidFill>
              <a:latin typeface="Arial" pitchFamily="34" charset="0"/>
              <a:ea typeface="Times New Roman" pitchFamily="18"/>
              <a:cs typeface="Arial" pitchFamily="34" charset="0"/>
            </a:endParaRPr>
          </a:p>
          <a:p>
            <a:pPr>
              <a:spcBef>
                <a:spcPts val="1669"/>
              </a:spcBef>
              <a:tabLst>
                <a:tab pos="0" algn="l"/>
                <a:tab pos="872795" algn="l"/>
                <a:tab pos="1745590" algn="l"/>
                <a:tab pos="2618383" algn="l"/>
                <a:tab pos="3491179" algn="l"/>
                <a:tab pos="4363974" algn="l"/>
                <a:tab pos="5236768" algn="l"/>
                <a:tab pos="6109563" algn="l"/>
                <a:tab pos="6982358" algn="l"/>
                <a:tab pos="7855153" algn="l"/>
                <a:tab pos="8727948" algn="l"/>
                <a:tab pos="9600743" algn="l"/>
              </a:tabLst>
            </a:pPr>
            <a:r>
              <a:rPr lang="pt-BR" sz="2000" b="1" i="1" dirty="0" smtClean="0">
                <a:solidFill>
                  <a:srgbClr val="000000"/>
                </a:solidFill>
                <a:latin typeface="Arial" pitchFamily="34" charset="0"/>
                <a:ea typeface="Times New Roman" pitchFamily="18"/>
                <a:cs typeface="Arial" pitchFamily="34" charset="0"/>
              </a:rPr>
              <a:t>Daniel Monteiro de Carvalho</a:t>
            </a:r>
          </a:p>
          <a:p>
            <a:pPr>
              <a:spcBef>
                <a:spcPts val="1669"/>
              </a:spcBef>
              <a:tabLst>
                <a:tab pos="0" algn="l"/>
                <a:tab pos="872795" algn="l"/>
                <a:tab pos="1745590" algn="l"/>
                <a:tab pos="2618383" algn="l"/>
                <a:tab pos="3491179" algn="l"/>
                <a:tab pos="4363974" algn="l"/>
                <a:tab pos="5236768" algn="l"/>
                <a:tab pos="6109563" algn="l"/>
                <a:tab pos="6982358" algn="l"/>
                <a:tab pos="7855153" algn="l"/>
                <a:tab pos="8727948" algn="l"/>
                <a:tab pos="9600743" algn="l"/>
              </a:tabLst>
            </a:pPr>
            <a:r>
              <a:rPr lang="pt-BR" sz="2000" b="1" i="1" dirty="0" smtClean="0">
                <a:solidFill>
                  <a:srgbClr val="000000"/>
                </a:solidFill>
                <a:latin typeface="Arial" pitchFamily="34" charset="0"/>
                <a:ea typeface="Times New Roman" pitchFamily="18"/>
                <a:cs typeface="Arial" pitchFamily="34" charset="0"/>
              </a:rPr>
              <a:t>Gabriel </a:t>
            </a:r>
            <a:r>
              <a:rPr lang="pt-BR" sz="2000" b="1" i="1" dirty="0">
                <a:solidFill>
                  <a:srgbClr val="000000"/>
                </a:solidFill>
                <a:latin typeface="Arial" pitchFamily="34" charset="0"/>
                <a:ea typeface="Times New Roman" pitchFamily="18"/>
                <a:cs typeface="Arial" pitchFamily="34" charset="0"/>
              </a:rPr>
              <a:t>Victor Martins </a:t>
            </a:r>
            <a:r>
              <a:rPr lang="pt-BR" sz="2000" b="1" i="1" dirty="0" smtClean="0">
                <a:solidFill>
                  <a:srgbClr val="000000"/>
                </a:solidFill>
                <a:latin typeface="Arial" pitchFamily="34" charset="0"/>
                <a:ea typeface="Times New Roman" pitchFamily="18"/>
                <a:cs typeface="Arial" pitchFamily="34" charset="0"/>
              </a:rPr>
              <a:t>Carvalho</a:t>
            </a:r>
          </a:p>
          <a:p>
            <a:pPr>
              <a:spcBef>
                <a:spcPts val="1669"/>
              </a:spcBef>
              <a:tabLst>
                <a:tab pos="0" algn="l"/>
                <a:tab pos="872795" algn="l"/>
                <a:tab pos="1745590" algn="l"/>
                <a:tab pos="2618383" algn="l"/>
                <a:tab pos="3491179" algn="l"/>
                <a:tab pos="4363974" algn="l"/>
                <a:tab pos="5236768" algn="l"/>
                <a:tab pos="6109563" algn="l"/>
                <a:tab pos="6982358" algn="l"/>
                <a:tab pos="7855153" algn="l"/>
                <a:tab pos="8727948" algn="l"/>
                <a:tab pos="9600743" algn="l"/>
              </a:tabLst>
            </a:pPr>
            <a:r>
              <a:rPr lang="pt-BR" sz="2000" b="1" i="1" dirty="0" smtClean="0">
                <a:solidFill>
                  <a:srgbClr val="000000"/>
                </a:solidFill>
                <a:latin typeface="Arial" pitchFamily="34" charset="0"/>
                <a:ea typeface="Times New Roman" pitchFamily="18"/>
                <a:cs typeface="Arial" pitchFamily="34" charset="0"/>
              </a:rPr>
              <a:t>Graziela </a:t>
            </a:r>
            <a:r>
              <a:rPr lang="pt-BR" sz="2000" b="1" i="1" dirty="0">
                <a:solidFill>
                  <a:srgbClr val="000000"/>
                </a:solidFill>
                <a:latin typeface="Arial" pitchFamily="34" charset="0"/>
                <a:ea typeface="Times New Roman" pitchFamily="18"/>
                <a:cs typeface="Arial" pitchFamily="34" charset="0"/>
              </a:rPr>
              <a:t>do Nascimento G. </a:t>
            </a:r>
            <a:r>
              <a:rPr lang="pt-BR" sz="2000" b="1" i="1" dirty="0" smtClean="0">
                <a:solidFill>
                  <a:srgbClr val="000000"/>
                </a:solidFill>
                <a:latin typeface="Arial" pitchFamily="34" charset="0"/>
                <a:ea typeface="Times New Roman" pitchFamily="18"/>
                <a:cs typeface="Arial" pitchFamily="34" charset="0"/>
              </a:rPr>
              <a:t>Correlo</a:t>
            </a:r>
            <a:endParaRPr lang="pt-BR" sz="2000" b="1" i="1" dirty="0" smtClean="0">
              <a:solidFill>
                <a:srgbClr val="000000"/>
              </a:solidFill>
              <a:latin typeface="Arial" pitchFamily="34" charset="0"/>
              <a:ea typeface="Times New Roman" pitchFamily="18"/>
              <a:cs typeface="Arial" pitchFamily="34" charset="0"/>
            </a:endParaRPr>
          </a:p>
          <a:p>
            <a:pPr>
              <a:spcBef>
                <a:spcPts val="1669"/>
              </a:spcBef>
              <a:tabLst>
                <a:tab pos="0" algn="l"/>
                <a:tab pos="872795" algn="l"/>
                <a:tab pos="1745590" algn="l"/>
                <a:tab pos="2618383" algn="l"/>
                <a:tab pos="3491179" algn="l"/>
                <a:tab pos="4363974" algn="l"/>
                <a:tab pos="5236768" algn="l"/>
                <a:tab pos="6109563" algn="l"/>
                <a:tab pos="6982358" algn="l"/>
                <a:tab pos="7855153" algn="l"/>
                <a:tab pos="8727948" algn="l"/>
                <a:tab pos="9600743" algn="l"/>
              </a:tabLst>
            </a:pPr>
            <a:r>
              <a:rPr lang="pt-BR" sz="2000" b="1" i="1" dirty="0" smtClean="0">
                <a:solidFill>
                  <a:srgbClr val="000000"/>
                </a:solidFill>
                <a:latin typeface="Arial" pitchFamily="34" charset="0"/>
                <a:ea typeface="Times New Roman" pitchFamily="18"/>
                <a:cs typeface="Arial" pitchFamily="34" charset="0"/>
              </a:rPr>
              <a:t>Tales </a:t>
            </a:r>
            <a:r>
              <a:rPr lang="pt-BR" sz="2000" b="1" i="1" dirty="0">
                <a:solidFill>
                  <a:srgbClr val="000000"/>
                </a:solidFill>
                <a:latin typeface="Arial" pitchFamily="34" charset="0"/>
                <a:ea typeface="Times New Roman" pitchFamily="18"/>
                <a:cs typeface="Arial" pitchFamily="34" charset="0"/>
              </a:rPr>
              <a:t>Correlo</a:t>
            </a:r>
            <a:r>
              <a:rPr lang="pt-BR" sz="2000" b="1" i="1" dirty="0">
                <a:solidFill>
                  <a:srgbClr val="000000"/>
                </a:solidFill>
                <a:latin typeface="Arial" pitchFamily="34" charset="0"/>
                <a:ea typeface="Times New Roman" pitchFamily="18"/>
                <a:cs typeface="Arial" pitchFamily="34" charset="0"/>
              </a:rPr>
              <a:t> </a:t>
            </a:r>
            <a:r>
              <a:rPr lang="pt-BR" sz="2000" b="1" i="1" dirty="0" smtClean="0">
                <a:solidFill>
                  <a:srgbClr val="000000"/>
                </a:solidFill>
                <a:latin typeface="Arial" pitchFamily="34" charset="0"/>
                <a:ea typeface="Times New Roman" pitchFamily="18"/>
                <a:cs typeface="Arial" pitchFamily="34" charset="0"/>
              </a:rPr>
              <a:t>Barbosa</a:t>
            </a:r>
          </a:p>
          <a:p>
            <a:pPr>
              <a:spcBef>
                <a:spcPts val="1669"/>
              </a:spcBef>
              <a:tabLst>
                <a:tab pos="0" algn="l"/>
                <a:tab pos="872795" algn="l"/>
                <a:tab pos="1745590" algn="l"/>
                <a:tab pos="2618383" algn="l"/>
                <a:tab pos="3491179" algn="l"/>
                <a:tab pos="4363974" algn="l"/>
                <a:tab pos="5236768" algn="l"/>
                <a:tab pos="6109563" algn="l"/>
                <a:tab pos="6982358" algn="l"/>
                <a:tab pos="7855153" algn="l"/>
                <a:tab pos="8727948" algn="l"/>
                <a:tab pos="9600743" algn="l"/>
              </a:tabLst>
            </a:pPr>
            <a:r>
              <a:rPr lang="pt-BR" sz="2000" b="1" i="1" dirty="0" smtClean="0">
                <a:solidFill>
                  <a:srgbClr val="000000"/>
                </a:solidFill>
                <a:latin typeface="Arial" pitchFamily="34" charset="0"/>
                <a:ea typeface="Times New Roman" pitchFamily="18"/>
                <a:cs typeface="Arial" pitchFamily="34" charset="0"/>
              </a:rPr>
              <a:t>Yago</a:t>
            </a:r>
            <a:r>
              <a:rPr lang="pt-BR" sz="2000" b="1" i="1" dirty="0" smtClean="0">
                <a:solidFill>
                  <a:srgbClr val="000000"/>
                </a:solidFill>
                <a:latin typeface="Arial" pitchFamily="34" charset="0"/>
                <a:ea typeface="Times New Roman" pitchFamily="18"/>
                <a:cs typeface="Arial" pitchFamily="34" charset="0"/>
              </a:rPr>
              <a:t> </a:t>
            </a:r>
            <a:r>
              <a:rPr lang="pt-BR" sz="2000" b="1" i="1" dirty="0">
                <a:solidFill>
                  <a:srgbClr val="000000"/>
                </a:solidFill>
                <a:latin typeface="Arial" pitchFamily="34" charset="0"/>
                <a:ea typeface="Times New Roman" pitchFamily="18"/>
                <a:cs typeface="Arial" pitchFamily="34" charset="0"/>
              </a:rPr>
              <a:t>da Costa Jardim¹.</a:t>
            </a:r>
          </a:p>
        </p:txBody>
      </p:sp>
    </p:spTree>
    <p:extLst>
      <p:ext uri="{BB962C8B-B14F-4D97-AF65-F5344CB8AC3E}">
        <p14:creationId xmlns:p14="http://schemas.microsoft.com/office/powerpoint/2010/main" val="30976760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1530</TotalTime>
  <Words>237</Words>
  <Application>Microsoft Office PowerPoint</Application>
  <PresentationFormat>Apresentação na tela (4:3)</PresentationFormat>
  <Paragraphs>59</Paragraphs>
  <Slides>7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slides</vt:lpstr>
      </vt:variant>
      <vt:variant>
        <vt:i4>7</vt:i4>
      </vt:variant>
    </vt:vector>
  </HeadingPairs>
  <TitlesOfParts>
    <vt:vector size="9" baseType="lpstr">
      <vt:lpstr>Tema do Office</vt:lpstr>
      <vt:lpstr>1_Tema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Rosa Laranjeira</dc:creator>
  <cp:lastModifiedBy>Claudio</cp:lastModifiedBy>
  <cp:revision>96</cp:revision>
  <dcterms:modified xsi:type="dcterms:W3CDTF">2022-10-27T23:12:52Z</dcterms:modified>
</cp:coreProperties>
</file>