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8" r:id="rId10"/>
    <p:sldId id="263" r:id="rId11"/>
    <p:sldId id="269" r:id="rId12"/>
    <p:sldId id="271" r:id="rId13"/>
    <p:sldId id="272" r:id="rId14"/>
    <p:sldId id="270" r:id="rId15"/>
    <p:sldId id="274" r:id="rId16"/>
    <p:sldId id="275" r:id="rId17"/>
    <p:sldId id="288" r:id="rId18"/>
    <p:sldId id="289" r:id="rId19"/>
    <p:sldId id="277" r:id="rId20"/>
    <p:sldId id="278" r:id="rId21"/>
    <p:sldId id="279" r:id="rId22"/>
    <p:sldId id="280" r:id="rId23"/>
    <p:sldId id="264" r:id="rId24"/>
    <p:sldId id="276" r:id="rId25"/>
    <p:sldId id="284" r:id="rId26"/>
    <p:sldId id="266" r:id="rId27"/>
    <p:sldId id="283" r:id="rId28"/>
    <p:sldId id="281" r:id="rId29"/>
    <p:sldId id="267" r:id="rId30"/>
    <p:sldId id="285" r:id="rId31"/>
    <p:sldId id="282" r:id="rId32"/>
    <p:sldId id="286" r:id="rId33"/>
    <p:sldId id="290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772E1-25E7-42BD-A4DE-5E67FB6B7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BFEEDF0-C8A2-4487-9C9F-196A28F9CF87}">
      <dgm:prSet phldrT="[Texto]"/>
      <dgm:spPr/>
      <dgm:t>
        <a:bodyPr/>
        <a:lstStyle/>
        <a:p>
          <a:r>
            <a:rPr lang="es-ES" dirty="0" err="1"/>
            <a:t>X_train</a:t>
          </a:r>
          <a:endParaRPr lang="es-AR" dirty="0"/>
        </a:p>
      </dgm:t>
    </dgm:pt>
    <dgm:pt modelId="{06770E18-8370-4FD2-A4B2-D538E43DF812}" type="parTrans" cxnId="{65506D65-3782-48E5-B32F-44C7A4C637B4}">
      <dgm:prSet/>
      <dgm:spPr/>
      <dgm:t>
        <a:bodyPr/>
        <a:lstStyle/>
        <a:p>
          <a:endParaRPr lang="es-AR"/>
        </a:p>
      </dgm:t>
    </dgm:pt>
    <dgm:pt modelId="{2A7F664E-E6BA-4A29-A45D-350A30E350BB}" type="sibTrans" cxnId="{65506D65-3782-48E5-B32F-44C7A4C637B4}">
      <dgm:prSet/>
      <dgm:spPr/>
      <dgm:t>
        <a:bodyPr/>
        <a:lstStyle/>
        <a:p>
          <a:endParaRPr lang="es-AR"/>
        </a:p>
      </dgm:t>
    </dgm:pt>
    <dgm:pt modelId="{750F6B1A-A594-4255-8B1D-DF47D664980D}">
      <dgm:prSet phldrT="[Texto]"/>
      <dgm:spPr/>
      <dgm:t>
        <a:bodyPr/>
        <a:lstStyle/>
        <a:p>
          <a:r>
            <a:rPr lang="es-ES" dirty="0"/>
            <a:t>11528</a:t>
          </a:r>
          <a:endParaRPr lang="es-AR" dirty="0"/>
        </a:p>
      </dgm:t>
    </dgm:pt>
    <dgm:pt modelId="{284611DC-4753-4C94-9EDA-EC6EF2E3D37E}" type="parTrans" cxnId="{BEDFF0A9-4091-4050-BE5E-BD2BD2FF8C30}">
      <dgm:prSet/>
      <dgm:spPr/>
      <dgm:t>
        <a:bodyPr/>
        <a:lstStyle/>
        <a:p>
          <a:endParaRPr lang="es-AR"/>
        </a:p>
      </dgm:t>
    </dgm:pt>
    <dgm:pt modelId="{3D2972D8-4587-4E81-9FA5-8DE6F7415383}" type="sibTrans" cxnId="{BEDFF0A9-4091-4050-BE5E-BD2BD2FF8C30}">
      <dgm:prSet/>
      <dgm:spPr/>
      <dgm:t>
        <a:bodyPr/>
        <a:lstStyle/>
        <a:p>
          <a:endParaRPr lang="es-AR"/>
        </a:p>
      </dgm:t>
    </dgm:pt>
    <dgm:pt modelId="{627DB0C0-375A-4AB8-AA39-A3B9953B8900}">
      <dgm:prSet phldrT="[Texto]"/>
      <dgm:spPr/>
      <dgm:t>
        <a:bodyPr/>
        <a:lstStyle/>
        <a:p>
          <a:r>
            <a:rPr lang="es-ES" dirty="0"/>
            <a:t>2035</a:t>
          </a:r>
          <a:endParaRPr lang="es-AR" dirty="0"/>
        </a:p>
      </dgm:t>
    </dgm:pt>
    <dgm:pt modelId="{DF94F137-0B7A-483E-A144-FE34D33645CC}" type="parTrans" cxnId="{C3DC3A41-157E-44B3-B205-6B035CA0D016}">
      <dgm:prSet/>
      <dgm:spPr/>
      <dgm:t>
        <a:bodyPr/>
        <a:lstStyle/>
        <a:p>
          <a:endParaRPr lang="es-AR"/>
        </a:p>
      </dgm:t>
    </dgm:pt>
    <dgm:pt modelId="{A00D23FC-BEFA-4B5C-8E58-0493D446B7A3}" type="sibTrans" cxnId="{C3DC3A41-157E-44B3-B205-6B035CA0D016}">
      <dgm:prSet/>
      <dgm:spPr/>
      <dgm:t>
        <a:bodyPr/>
        <a:lstStyle/>
        <a:p>
          <a:endParaRPr lang="es-AR"/>
        </a:p>
      </dgm:t>
    </dgm:pt>
    <dgm:pt modelId="{CF57EEB7-C417-4959-85EF-A29484DEDCBF}">
      <dgm:prSet phldrT="[Texto]"/>
      <dgm:spPr/>
      <dgm:t>
        <a:bodyPr/>
        <a:lstStyle/>
        <a:p>
          <a:r>
            <a:rPr lang="es-ES" dirty="0" err="1"/>
            <a:t>y_test</a:t>
          </a:r>
          <a:endParaRPr lang="es-AR" dirty="0"/>
        </a:p>
      </dgm:t>
    </dgm:pt>
    <dgm:pt modelId="{F84E05DC-0ABA-4976-9722-355A7765DCA2}" type="parTrans" cxnId="{32974EC3-002C-4DF7-82A7-1A1462FB6560}">
      <dgm:prSet/>
      <dgm:spPr/>
      <dgm:t>
        <a:bodyPr/>
        <a:lstStyle/>
        <a:p>
          <a:endParaRPr lang="es-AR"/>
        </a:p>
      </dgm:t>
    </dgm:pt>
    <dgm:pt modelId="{12C59C70-A615-48FC-B084-5427C0C40C2B}" type="sibTrans" cxnId="{32974EC3-002C-4DF7-82A7-1A1462FB6560}">
      <dgm:prSet/>
      <dgm:spPr/>
      <dgm:t>
        <a:bodyPr/>
        <a:lstStyle/>
        <a:p>
          <a:endParaRPr lang="es-AR"/>
        </a:p>
      </dgm:t>
    </dgm:pt>
    <dgm:pt modelId="{4BC3212C-37BA-4E88-AD23-BF6CC3F50972}">
      <dgm:prSet phldrT="[Texto]"/>
      <dgm:spPr/>
      <dgm:t>
        <a:bodyPr/>
        <a:lstStyle/>
        <a:p>
          <a:r>
            <a:rPr lang="es-ES" dirty="0"/>
            <a:t>11528</a:t>
          </a:r>
          <a:endParaRPr lang="es-AR" dirty="0"/>
        </a:p>
      </dgm:t>
    </dgm:pt>
    <dgm:pt modelId="{F6A2B0DA-BE9C-43B6-9820-B97B74839EAA}" type="parTrans" cxnId="{EACAF24E-5968-4A5F-B638-4C37363FB8FE}">
      <dgm:prSet/>
      <dgm:spPr/>
      <dgm:t>
        <a:bodyPr/>
        <a:lstStyle/>
        <a:p>
          <a:endParaRPr lang="es-AR"/>
        </a:p>
      </dgm:t>
    </dgm:pt>
    <dgm:pt modelId="{297C73DE-3597-4E83-A248-61398A49169A}" type="sibTrans" cxnId="{EACAF24E-5968-4A5F-B638-4C37363FB8FE}">
      <dgm:prSet/>
      <dgm:spPr/>
      <dgm:t>
        <a:bodyPr/>
        <a:lstStyle/>
        <a:p>
          <a:endParaRPr lang="es-AR"/>
        </a:p>
      </dgm:t>
    </dgm:pt>
    <dgm:pt modelId="{7DDEF137-7412-45D2-8776-7F8FF3FED538}">
      <dgm:prSet phldrT="[Texto]"/>
      <dgm:spPr/>
      <dgm:t>
        <a:bodyPr/>
        <a:lstStyle/>
        <a:p>
          <a:r>
            <a:rPr lang="es-ES" dirty="0"/>
            <a:t>1</a:t>
          </a:r>
          <a:endParaRPr lang="es-AR" dirty="0"/>
        </a:p>
      </dgm:t>
    </dgm:pt>
    <dgm:pt modelId="{82F1640B-EBED-4376-8D67-EAB40137F0CA}" type="parTrans" cxnId="{5230DD64-FF0D-44CA-B2BC-042EE9CD261F}">
      <dgm:prSet/>
      <dgm:spPr/>
      <dgm:t>
        <a:bodyPr/>
        <a:lstStyle/>
        <a:p>
          <a:endParaRPr lang="es-AR"/>
        </a:p>
      </dgm:t>
    </dgm:pt>
    <dgm:pt modelId="{F18126BF-94B4-4636-B14E-0A69AEE26BC2}" type="sibTrans" cxnId="{5230DD64-FF0D-44CA-B2BC-042EE9CD261F}">
      <dgm:prSet/>
      <dgm:spPr/>
      <dgm:t>
        <a:bodyPr/>
        <a:lstStyle/>
        <a:p>
          <a:endParaRPr lang="es-AR"/>
        </a:p>
      </dgm:t>
    </dgm:pt>
    <dgm:pt modelId="{C996E4C4-0E76-4A9A-8F45-7FD23221246D}">
      <dgm:prSet phldrT="[Texto]"/>
      <dgm:spPr/>
      <dgm:t>
        <a:bodyPr/>
        <a:lstStyle/>
        <a:p>
          <a:r>
            <a:rPr lang="es-ES" dirty="0" err="1"/>
            <a:t>Prediction</a:t>
          </a:r>
          <a:endParaRPr lang="es-AR" dirty="0"/>
        </a:p>
      </dgm:t>
    </dgm:pt>
    <dgm:pt modelId="{1C8CD29E-56F6-4364-AAE4-A5BFFED8A7C2}" type="parTrans" cxnId="{DB644D4A-E307-43FC-BA17-BF70CE0218DC}">
      <dgm:prSet/>
      <dgm:spPr/>
      <dgm:t>
        <a:bodyPr/>
        <a:lstStyle/>
        <a:p>
          <a:endParaRPr lang="es-AR"/>
        </a:p>
      </dgm:t>
    </dgm:pt>
    <dgm:pt modelId="{4FB9B050-3769-4440-94EB-2172ED2A0783}" type="sibTrans" cxnId="{DB644D4A-E307-43FC-BA17-BF70CE0218DC}">
      <dgm:prSet/>
      <dgm:spPr/>
      <dgm:t>
        <a:bodyPr/>
        <a:lstStyle/>
        <a:p>
          <a:endParaRPr lang="es-AR"/>
        </a:p>
      </dgm:t>
    </dgm:pt>
    <dgm:pt modelId="{2A72CFD7-4E42-4797-AAA8-231AB9916ED5}">
      <dgm:prSet phldrT="[Texto]"/>
      <dgm:spPr/>
      <dgm:t>
        <a:bodyPr/>
        <a:lstStyle/>
        <a:p>
          <a:r>
            <a:rPr lang="es-ES" dirty="0"/>
            <a:t>11676</a:t>
          </a:r>
          <a:endParaRPr lang="es-AR" dirty="0"/>
        </a:p>
      </dgm:t>
    </dgm:pt>
    <dgm:pt modelId="{686898B4-3E56-474D-B67C-D87C927EF79F}" type="parTrans" cxnId="{E1810C1C-2F25-42D7-AFA2-6119841956D5}">
      <dgm:prSet/>
      <dgm:spPr/>
      <dgm:t>
        <a:bodyPr/>
        <a:lstStyle/>
        <a:p>
          <a:endParaRPr lang="es-AR"/>
        </a:p>
      </dgm:t>
    </dgm:pt>
    <dgm:pt modelId="{D7F11CA0-D03C-4B44-A6CE-1FD07B2F5157}" type="sibTrans" cxnId="{E1810C1C-2F25-42D7-AFA2-6119841956D5}">
      <dgm:prSet/>
      <dgm:spPr/>
      <dgm:t>
        <a:bodyPr/>
        <a:lstStyle/>
        <a:p>
          <a:endParaRPr lang="es-AR"/>
        </a:p>
      </dgm:t>
    </dgm:pt>
    <dgm:pt modelId="{319A8B39-A579-41E1-99E0-964BF43CF520}">
      <dgm:prSet phldrT="[Texto]"/>
      <dgm:spPr/>
      <dgm:t>
        <a:bodyPr/>
        <a:lstStyle/>
        <a:p>
          <a:r>
            <a:rPr lang="es-ES" dirty="0"/>
            <a:t>2035</a:t>
          </a:r>
          <a:endParaRPr lang="es-AR" dirty="0"/>
        </a:p>
      </dgm:t>
    </dgm:pt>
    <dgm:pt modelId="{553E43F8-30D1-4354-815A-554DE20351CA}" type="parTrans" cxnId="{6982FFB8-8C61-414B-8144-757BF7A8DF49}">
      <dgm:prSet/>
      <dgm:spPr/>
      <dgm:t>
        <a:bodyPr/>
        <a:lstStyle/>
        <a:p>
          <a:endParaRPr lang="es-AR"/>
        </a:p>
      </dgm:t>
    </dgm:pt>
    <dgm:pt modelId="{D03042E2-6BA3-4127-8D8B-5B1C27853BD6}" type="sibTrans" cxnId="{6982FFB8-8C61-414B-8144-757BF7A8DF49}">
      <dgm:prSet/>
      <dgm:spPr/>
      <dgm:t>
        <a:bodyPr/>
        <a:lstStyle/>
        <a:p>
          <a:endParaRPr lang="es-AR"/>
        </a:p>
      </dgm:t>
    </dgm:pt>
    <dgm:pt modelId="{914B327A-CE86-4A22-8FD9-B9BBED6750BC}" type="pres">
      <dgm:prSet presAssocID="{F6B772E1-25E7-42BD-A4DE-5E67FB6B73BB}" presName="Name0" presStyleCnt="0">
        <dgm:presLayoutVars>
          <dgm:dir/>
          <dgm:animLvl val="lvl"/>
          <dgm:resizeHandles val="exact"/>
        </dgm:presLayoutVars>
      </dgm:prSet>
      <dgm:spPr/>
    </dgm:pt>
    <dgm:pt modelId="{69361EDC-87C6-4001-9D0F-39D14F9300AC}" type="pres">
      <dgm:prSet presAssocID="{6BFEEDF0-C8A2-4487-9C9F-196A28F9CF87}" presName="composite" presStyleCnt="0"/>
      <dgm:spPr/>
    </dgm:pt>
    <dgm:pt modelId="{1C8AB1E8-C3AF-41AC-ADEF-561C7D2D27D0}" type="pres">
      <dgm:prSet presAssocID="{6BFEEDF0-C8A2-4487-9C9F-196A28F9CF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9DBF83-D5B1-488F-94AA-CB438F0BB41E}" type="pres">
      <dgm:prSet presAssocID="{6BFEEDF0-C8A2-4487-9C9F-196A28F9CF87}" presName="desTx" presStyleLbl="alignAccFollowNode1" presStyleIdx="0" presStyleCnt="3">
        <dgm:presLayoutVars>
          <dgm:bulletEnabled val="1"/>
        </dgm:presLayoutVars>
      </dgm:prSet>
      <dgm:spPr/>
    </dgm:pt>
    <dgm:pt modelId="{286E57BD-2099-4791-9832-358DB83DFFF7}" type="pres">
      <dgm:prSet presAssocID="{2A7F664E-E6BA-4A29-A45D-350A30E350BB}" presName="space" presStyleCnt="0"/>
      <dgm:spPr/>
    </dgm:pt>
    <dgm:pt modelId="{DBFCC004-759A-40CB-8386-39225A6AEC5E}" type="pres">
      <dgm:prSet presAssocID="{CF57EEB7-C417-4959-85EF-A29484DEDCBF}" presName="composite" presStyleCnt="0"/>
      <dgm:spPr/>
    </dgm:pt>
    <dgm:pt modelId="{C6634AF3-E272-460B-A50C-C8379CD62D62}" type="pres">
      <dgm:prSet presAssocID="{CF57EEB7-C417-4959-85EF-A29484DEDCB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700E76E-A55D-4CE5-B13A-1FB992D49E94}" type="pres">
      <dgm:prSet presAssocID="{CF57EEB7-C417-4959-85EF-A29484DEDCBF}" presName="desTx" presStyleLbl="alignAccFollowNode1" presStyleIdx="1" presStyleCnt="3">
        <dgm:presLayoutVars>
          <dgm:bulletEnabled val="1"/>
        </dgm:presLayoutVars>
      </dgm:prSet>
      <dgm:spPr/>
    </dgm:pt>
    <dgm:pt modelId="{3D5B6510-A633-4FAC-912A-6BF36F6ACC1B}" type="pres">
      <dgm:prSet presAssocID="{12C59C70-A615-48FC-B084-5427C0C40C2B}" presName="space" presStyleCnt="0"/>
      <dgm:spPr/>
    </dgm:pt>
    <dgm:pt modelId="{FFB4191F-39B9-40BC-B239-5FD0347FB364}" type="pres">
      <dgm:prSet presAssocID="{C996E4C4-0E76-4A9A-8F45-7FD23221246D}" presName="composite" presStyleCnt="0"/>
      <dgm:spPr/>
    </dgm:pt>
    <dgm:pt modelId="{4B9A9939-B9DB-4355-BD83-23F20CA805EB}" type="pres">
      <dgm:prSet presAssocID="{C996E4C4-0E76-4A9A-8F45-7FD2322124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D4A9009-C71D-41C2-9D57-090659486DD5}" type="pres">
      <dgm:prSet presAssocID="{C996E4C4-0E76-4A9A-8F45-7FD2322124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810C1C-2F25-42D7-AFA2-6119841956D5}" srcId="{C996E4C4-0E76-4A9A-8F45-7FD23221246D}" destId="{2A72CFD7-4E42-4797-AAA8-231AB9916ED5}" srcOrd="0" destOrd="0" parTransId="{686898B4-3E56-474D-B67C-D87C927EF79F}" sibTransId="{D7F11CA0-D03C-4B44-A6CE-1FD07B2F5157}"/>
    <dgm:cxn modelId="{993AF025-B419-4518-A2B2-CFF4FABFE734}" type="presOf" srcId="{7DDEF137-7412-45D2-8776-7F8FF3FED538}" destId="{C700E76E-A55D-4CE5-B13A-1FB992D49E94}" srcOrd="0" destOrd="1" presId="urn:microsoft.com/office/officeart/2005/8/layout/hList1"/>
    <dgm:cxn modelId="{34632B2C-EDEE-4720-9090-E2F84DC9BDAA}" type="presOf" srcId="{750F6B1A-A594-4255-8B1D-DF47D664980D}" destId="{0C9DBF83-D5B1-488F-94AA-CB438F0BB41E}" srcOrd="0" destOrd="0" presId="urn:microsoft.com/office/officeart/2005/8/layout/hList1"/>
    <dgm:cxn modelId="{FB01CB3C-D612-4356-9911-4166E450D0EB}" type="presOf" srcId="{319A8B39-A579-41E1-99E0-964BF43CF520}" destId="{0D4A9009-C71D-41C2-9D57-090659486DD5}" srcOrd="0" destOrd="1" presId="urn:microsoft.com/office/officeart/2005/8/layout/hList1"/>
    <dgm:cxn modelId="{C3DC3A41-157E-44B3-B205-6B035CA0D016}" srcId="{6BFEEDF0-C8A2-4487-9C9F-196A28F9CF87}" destId="{627DB0C0-375A-4AB8-AA39-A3B9953B8900}" srcOrd="1" destOrd="0" parTransId="{DF94F137-0B7A-483E-A144-FE34D33645CC}" sibTransId="{A00D23FC-BEFA-4B5C-8E58-0493D446B7A3}"/>
    <dgm:cxn modelId="{5230DD64-FF0D-44CA-B2BC-042EE9CD261F}" srcId="{CF57EEB7-C417-4959-85EF-A29484DEDCBF}" destId="{7DDEF137-7412-45D2-8776-7F8FF3FED538}" srcOrd="1" destOrd="0" parTransId="{82F1640B-EBED-4376-8D67-EAB40137F0CA}" sibTransId="{F18126BF-94B4-4636-B14E-0A69AEE26BC2}"/>
    <dgm:cxn modelId="{65506D65-3782-48E5-B32F-44C7A4C637B4}" srcId="{F6B772E1-25E7-42BD-A4DE-5E67FB6B73BB}" destId="{6BFEEDF0-C8A2-4487-9C9F-196A28F9CF87}" srcOrd="0" destOrd="0" parTransId="{06770E18-8370-4FD2-A4B2-D538E43DF812}" sibTransId="{2A7F664E-E6BA-4A29-A45D-350A30E350BB}"/>
    <dgm:cxn modelId="{DB644D4A-E307-43FC-BA17-BF70CE0218DC}" srcId="{F6B772E1-25E7-42BD-A4DE-5E67FB6B73BB}" destId="{C996E4C4-0E76-4A9A-8F45-7FD23221246D}" srcOrd="2" destOrd="0" parTransId="{1C8CD29E-56F6-4364-AAE4-A5BFFED8A7C2}" sibTransId="{4FB9B050-3769-4440-94EB-2172ED2A0783}"/>
    <dgm:cxn modelId="{EACAF24E-5968-4A5F-B638-4C37363FB8FE}" srcId="{CF57EEB7-C417-4959-85EF-A29484DEDCBF}" destId="{4BC3212C-37BA-4E88-AD23-BF6CC3F50972}" srcOrd="0" destOrd="0" parTransId="{F6A2B0DA-BE9C-43B6-9820-B97B74839EAA}" sibTransId="{297C73DE-3597-4E83-A248-61398A49169A}"/>
    <dgm:cxn modelId="{BFD2B070-2F2A-41C3-BB4C-73C9D80CAE89}" type="presOf" srcId="{627DB0C0-375A-4AB8-AA39-A3B9953B8900}" destId="{0C9DBF83-D5B1-488F-94AA-CB438F0BB41E}" srcOrd="0" destOrd="1" presId="urn:microsoft.com/office/officeart/2005/8/layout/hList1"/>
    <dgm:cxn modelId="{6B010E57-31F7-410B-A08E-A446C9156BC4}" type="presOf" srcId="{F6B772E1-25E7-42BD-A4DE-5E67FB6B73BB}" destId="{914B327A-CE86-4A22-8FD9-B9BBED6750BC}" srcOrd="0" destOrd="0" presId="urn:microsoft.com/office/officeart/2005/8/layout/hList1"/>
    <dgm:cxn modelId="{BEDFF0A9-4091-4050-BE5E-BD2BD2FF8C30}" srcId="{6BFEEDF0-C8A2-4487-9C9F-196A28F9CF87}" destId="{750F6B1A-A594-4255-8B1D-DF47D664980D}" srcOrd="0" destOrd="0" parTransId="{284611DC-4753-4C94-9EDA-EC6EF2E3D37E}" sibTransId="{3D2972D8-4587-4E81-9FA5-8DE6F7415383}"/>
    <dgm:cxn modelId="{6982FFB8-8C61-414B-8144-757BF7A8DF49}" srcId="{C996E4C4-0E76-4A9A-8F45-7FD23221246D}" destId="{319A8B39-A579-41E1-99E0-964BF43CF520}" srcOrd="1" destOrd="0" parTransId="{553E43F8-30D1-4354-815A-554DE20351CA}" sibTransId="{D03042E2-6BA3-4127-8D8B-5B1C27853BD6}"/>
    <dgm:cxn modelId="{32974EC3-002C-4DF7-82A7-1A1462FB6560}" srcId="{F6B772E1-25E7-42BD-A4DE-5E67FB6B73BB}" destId="{CF57EEB7-C417-4959-85EF-A29484DEDCBF}" srcOrd="1" destOrd="0" parTransId="{F84E05DC-0ABA-4976-9722-355A7765DCA2}" sibTransId="{12C59C70-A615-48FC-B084-5427C0C40C2B}"/>
    <dgm:cxn modelId="{1FC2C3C4-6CC7-47B7-97BF-5C92C9714D8B}" type="presOf" srcId="{2A72CFD7-4E42-4797-AAA8-231AB9916ED5}" destId="{0D4A9009-C71D-41C2-9D57-090659486DD5}" srcOrd="0" destOrd="0" presId="urn:microsoft.com/office/officeart/2005/8/layout/hList1"/>
    <dgm:cxn modelId="{222921CF-D46F-4D8A-9F48-96A3F0C6D562}" type="presOf" srcId="{CF57EEB7-C417-4959-85EF-A29484DEDCBF}" destId="{C6634AF3-E272-460B-A50C-C8379CD62D62}" srcOrd="0" destOrd="0" presId="urn:microsoft.com/office/officeart/2005/8/layout/hList1"/>
    <dgm:cxn modelId="{53B211D8-CC62-48D8-9952-E9F6238A1DF3}" type="presOf" srcId="{4BC3212C-37BA-4E88-AD23-BF6CC3F50972}" destId="{C700E76E-A55D-4CE5-B13A-1FB992D49E94}" srcOrd="0" destOrd="0" presId="urn:microsoft.com/office/officeart/2005/8/layout/hList1"/>
    <dgm:cxn modelId="{E6A312DE-1ACC-4875-866E-05DC2BFEC22B}" type="presOf" srcId="{C996E4C4-0E76-4A9A-8F45-7FD23221246D}" destId="{4B9A9939-B9DB-4355-BD83-23F20CA805EB}" srcOrd="0" destOrd="0" presId="urn:microsoft.com/office/officeart/2005/8/layout/hList1"/>
    <dgm:cxn modelId="{6BF75CE0-5687-4515-B8DE-03D73011089F}" type="presOf" srcId="{6BFEEDF0-C8A2-4487-9C9F-196A28F9CF87}" destId="{1C8AB1E8-C3AF-41AC-ADEF-561C7D2D27D0}" srcOrd="0" destOrd="0" presId="urn:microsoft.com/office/officeart/2005/8/layout/hList1"/>
    <dgm:cxn modelId="{643BD416-E1EF-4951-8C7F-71560B467605}" type="presParOf" srcId="{914B327A-CE86-4A22-8FD9-B9BBED6750BC}" destId="{69361EDC-87C6-4001-9D0F-39D14F9300AC}" srcOrd="0" destOrd="0" presId="urn:microsoft.com/office/officeart/2005/8/layout/hList1"/>
    <dgm:cxn modelId="{F29744E4-4436-4E5E-8242-82D5FD2AC1D6}" type="presParOf" srcId="{69361EDC-87C6-4001-9D0F-39D14F9300AC}" destId="{1C8AB1E8-C3AF-41AC-ADEF-561C7D2D27D0}" srcOrd="0" destOrd="0" presId="urn:microsoft.com/office/officeart/2005/8/layout/hList1"/>
    <dgm:cxn modelId="{6AD3D893-65A5-48C7-BF0B-02072C9A31D9}" type="presParOf" srcId="{69361EDC-87C6-4001-9D0F-39D14F9300AC}" destId="{0C9DBF83-D5B1-488F-94AA-CB438F0BB41E}" srcOrd="1" destOrd="0" presId="urn:microsoft.com/office/officeart/2005/8/layout/hList1"/>
    <dgm:cxn modelId="{46122983-87B4-4F99-9CD0-C11E2C2B8DF6}" type="presParOf" srcId="{914B327A-CE86-4A22-8FD9-B9BBED6750BC}" destId="{286E57BD-2099-4791-9832-358DB83DFFF7}" srcOrd="1" destOrd="0" presId="urn:microsoft.com/office/officeart/2005/8/layout/hList1"/>
    <dgm:cxn modelId="{5090FA0A-6686-4F85-98FF-783F7D31CEDB}" type="presParOf" srcId="{914B327A-CE86-4A22-8FD9-B9BBED6750BC}" destId="{DBFCC004-759A-40CB-8386-39225A6AEC5E}" srcOrd="2" destOrd="0" presId="urn:microsoft.com/office/officeart/2005/8/layout/hList1"/>
    <dgm:cxn modelId="{510EB078-59E6-4892-AB79-D2BF91962CF8}" type="presParOf" srcId="{DBFCC004-759A-40CB-8386-39225A6AEC5E}" destId="{C6634AF3-E272-460B-A50C-C8379CD62D62}" srcOrd="0" destOrd="0" presId="urn:microsoft.com/office/officeart/2005/8/layout/hList1"/>
    <dgm:cxn modelId="{0134AD81-1290-4A22-99B8-FB61A25206D0}" type="presParOf" srcId="{DBFCC004-759A-40CB-8386-39225A6AEC5E}" destId="{C700E76E-A55D-4CE5-B13A-1FB992D49E94}" srcOrd="1" destOrd="0" presId="urn:microsoft.com/office/officeart/2005/8/layout/hList1"/>
    <dgm:cxn modelId="{A2903BC9-1C5F-462A-99FC-84E6E01DB36B}" type="presParOf" srcId="{914B327A-CE86-4A22-8FD9-B9BBED6750BC}" destId="{3D5B6510-A633-4FAC-912A-6BF36F6ACC1B}" srcOrd="3" destOrd="0" presId="urn:microsoft.com/office/officeart/2005/8/layout/hList1"/>
    <dgm:cxn modelId="{BDDB2708-3D8E-40FF-9B9B-C224508AE791}" type="presParOf" srcId="{914B327A-CE86-4A22-8FD9-B9BBED6750BC}" destId="{FFB4191F-39B9-40BC-B239-5FD0347FB364}" srcOrd="4" destOrd="0" presId="urn:microsoft.com/office/officeart/2005/8/layout/hList1"/>
    <dgm:cxn modelId="{E00AFF9D-39F2-442A-94F2-279EB4347EDB}" type="presParOf" srcId="{FFB4191F-39B9-40BC-B239-5FD0347FB364}" destId="{4B9A9939-B9DB-4355-BD83-23F20CA805EB}" srcOrd="0" destOrd="0" presId="urn:microsoft.com/office/officeart/2005/8/layout/hList1"/>
    <dgm:cxn modelId="{45B61EE4-2A19-4124-8815-8B0DBF7C437C}" type="presParOf" srcId="{FFB4191F-39B9-40BC-B239-5FD0347FB364}" destId="{0D4A9009-C71D-41C2-9D57-090659486D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C7343-CE2E-44F4-ABFF-6F2BEBD29A4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D04DA72-1438-4538-8448-1F7831902AF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sz="1800" b="0" i="0" dirty="0" err="1"/>
            <a:t>Logistic</a:t>
          </a:r>
          <a:r>
            <a:rPr lang="es-AR" sz="1800" b="0" i="0" dirty="0"/>
            <a:t> </a:t>
          </a:r>
          <a:r>
            <a:rPr lang="es-AR" sz="1800" b="0" i="0" dirty="0" err="1"/>
            <a:t>Regression</a:t>
          </a:r>
          <a:endParaRPr lang="es-AR" sz="1800" dirty="0"/>
        </a:p>
      </dgm:t>
    </dgm:pt>
    <dgm:pt modelId="{6F76D0EB-BCC6-4DCB-9062-BD4EA0F8EC51}" type="parTrans" cxnId="{F7FA539B-C89E-4AEC-8746-E981E0BADC0E}">
      <dgm:prSet/>
      <dgm:spPr/>
      <dgm:t>
        <a:bodyPr/>
        <a:lstStyle/>
        <a:p>
          <a:endParaRPr lang="es-AR" sz="2400"/>
        </a:p>
      </dgm:t>
    </dgm:pt>
    <dgm:pt modelId="{52C78570-0699-4D84-AF93-7A2105656E94}" type="sibTrans" cxnId="{F7FA539B-C89E-4AEC-8746-E981E0BADC0E}">
      <dgm:prSet/>
      <dgm:spPr/>
      <dgm:t>
        <a:bodyPr/>
        <a:lstStyle/>
        <a:p>
          <a:endParaRPr lang="es-AR" sz="2400"/>
        </a:p>
      </dgm:t>
    </dgm:pt>
    <dgm:pt modelId="{71C2AE51-B796-4B31-A851-6B396D136B41}">
      <dgm:prSet phldrT="[Texto]" custT="1"/>
      <dgm:spPr/>
      <dgm:t>
        <a:bodyPr/>
        <a:lstStyle/>
        <a:p>
          <a:r>
            <a:rPr lang="es-ES" sz="1600" dirty="0"/>
            <a:t>Sin </a:t>
          </a:r>
          <a:r>
            <a:rPr lang="es-ES" sz="1600" dirty="0" err="1"/>
            <a:t>opt</a:t>
          </a:r>
          <a:r>
            <a:rPr lang="es-ES" sz="1600" dirty="0"/>
            <a:t>: 0.7672</a:t>
          </a:r>
          <a:endParaRPr lang="es-AR" sz="1600" dirty="0"/>
        </a:p>
      </dgm:t>
    </dgm:pt>
    <dgm:pt modelId="{BF291761-64D3-4588-870F-DCC0D1358E75}" type="parTrans" cxnId="{CB5E9D13-ACFE-4C19-8C17-EEEBA9977DBF}">
      <dgm:prSet/>
      <dgm:spPr/>
      <dgm:t>
        <a:bodyPr/>
        <a:lstStyle/>
        <a:p>
          <a:endParaRPr lang="es-AR" sz="2400"/>
        </a:p>
      </dgm:t>
    </dgm:pt>
    <dgm:pt modelId="{4B01E86A-8FB2-4069-8CCF-60B5B1005E57}" type="sibTrans" cxnId="{CB5E9D13-ACFE-4C19-8C17-EEEBA9977DBF}">
      <dgm:prSet/>
      <dgm:spPr/>
      <dgm:t>
        <a:bodyPr/>
        <a:lstStyle/>
        <a:p>
          <a:endParaRPr lang="es-AR" sz="2400"/>
        </a:p>
      </dgm:t>
    </dgm:pt>
    <dgm:pt modelId="{2C7ABD0D-8645-4494-80F5-90B59607E97C}">
      <dgm:prSet phldrT="[Texto]" custT="1"/>
      <dgm:spPr/>
      <dgm:t>
        <a:bodyPr/>
        <a:lstStyle/>
        <a:p>
          <a:r>
            <a:rPr lang="es-ES" sz="1800" dirty="0" err="1"/>
            <a:t>Random</a:t>
          </a:r>
          <a:r>
            <a:rPr lang="es-ES" sz="1800" dirty="0"/>
            <a:t> Forest</a:t>
          </a:r>
          <a:endParaRPr lang="es-AR" sz="1800" dirty="0"/>
        </a:p>
      </dgm:t>
    </dgm:pt>
    <dgm:pt modelId="{20E48C4A-5AD9-4F05-9834-8D93CC6B2074}" type="parTrans" cxnId="{D593387C-AF15-4A90-ABB5-48F0BF44D2F6}">
      <dgm:prSet/>
      <dgm:spPr/>
      <dgm:t>
        <a:bodyPr/>
        <a:lstStyle/>
        <a:p>
          <a:endParaRPr lang="es-AR" sz="2400"/>
        </a:p>
      </dgm:t>
    </dgm:pt>
    <dgm:pt modelId="{C96AF9F5-52EF-405B-8A84-06C8E09D09EC}" type="sibTrans" cxnId="{D593387C-AF15-4A90-ABB5-48F0BF44D2F6}">
      <dgm:prSet/>
      <dgm:spPr/>
      <dgm:t>
        <a:bodyPr/>
        <a:lstStyle/>
        <a:p>
          <a:endParaRPr lang="es-AR" sz="2400"/>
        </a:p>
      </dgm:t>
    </dgm:pt>
    <dgm:pt modelId="{4291D804-752F-462A-9A2E-A0C766188C50}">
      <dgm:prSet phldrT="[Texto]" custT="1"/>
      <dgm:spPr/>
      <dgm:t>
        <a:bodyPr/>
        <a:lstStyle/>
        <a:p>
          <a:r>
            <a:rPr lang="es-ES" sz="1600" dirty="0"/>
            <a:t>0.853</a:t>
          </a:r>
          <a:endParaRPr lang="es-AR" sz="1600" dirty="0"/>
        </a:p>
      </dgm:t>
    </dgm:pt>
    <dgm:pt modelId="{C5600B0F-C69B-458C-9D51-663310BD01E0}" type="parTrans" cxnId="{001DCEAE-CFFD-4C2C-924B-C2AB778211A8}">
      <dgm:prSet/>
      <dgm:spPr/>
      <dgm:t>
        <a:bodyPr/>
        <a:lstStyle/>
        <a:p>
          <a:endParaRPr lang="es-AR" sz="2400"/>
        </a:p>
      </dgm:t>
    </dgm:pt>
    <dgm:pt modelId="{164D243E-C4E6-4CB9-988C-E2809FD2286F}" type="sibTrans" cxnId="{001DCEAE-CFFD-4C2C-924B-C2AB778211A8}">
      <dgm:prSet/>
      <dgm:spPr/>
      <dgm:t>
        <a:bodyPr/>
        <a:lstStyle/>
        <a:p>
          <a:endParaRPr lang="es-AR" sz="2400"/>
        </a:p>
      </dgm:t>
    </dgm:pt>
    <dgm:pt modelId="{7D321EC9-E7BC-445A-BFF0-F2E0625D5FA2}">
      <dgm:prSet phldrT="[Texto]" custT="1"/>
      <dgm:spPr/>
      <dgm:t>
        <a:bodyPr/>
        <a:lstStyle/>
        <a:p>
          <a:r>
            <a:rPr lang="es-ES" sz="1800" dirty="0" err="1"/>
            <a:t>XGBoost</a:t>
          </a:r>
          <a:endParaRPr lang="es-AR" sz="1800" dirty="0"/>
        </a:p>
      </dgm:t>
    </dgm:pt>
    <dgm:pt modelId="{0777552E-AAA4-4461-8F52-4B466D30A212}" type="parTrans" cxnId="{641A5F9A-9CFF-46DC-8549-D1E02780244B}">
      <dgm:prSet/>
      <dgm:spPr/>
      <dgm:t>
        <a:bodyPr/>
        <a:lstStyle/>
        <a:p>
          <a:endParaRPr lang="es-AR" sz="2400"/>
        </a:p>
      </dgm:t>
    </dgm:pt>
    <dgm:pt modelId="{EA8B84C5-A6AE-4427-9120-9A46BF6D0E3C}" type="sibTrans" cxnId="{641A5F9A-9CFF-46DC-8549-D1E02780244B}">
      <dgm:prSet/>
      <dgm:spPr/>
      <dgm:t>
        <a:bodyPr/>
        <a:lstStyle/>
        <a:p>
          <a:endParaRPr lang="es-AR" sz="2400"/>
        </a:p>
      </dgm:t>
    </dgm:pt>
    <dgm:pt modelId="{4B1AE223-562F-47CD-9F54-21DD7DB3591A}">
      <dgm:prSet phldrT="[Texto]" custT="1"/>
      <dgm:spPr/>
      <dgm:t>
        <a:bodyPr/>
        <a:lstStyle/>
        <a:p>
          <a:r>
            <a:rPr lang="es-ES" sz="1800" dirty="0" err="1"/>
            <a:t>LightGBM</a:t>
          </a:r>
          <a:endParaRPr lang="es-AR" sz="1800" dirty="0"/>
        </a:p>
      </dgm:t>
    </dgm:pt>
    <dgm:pt modelId="{D7886E6B-8714-4B44-9A3E-C9E5A45CBBBA}" type="parTrans" cxnId="{EA41FA3E-CEE6-40A2-877D-D23E8DC39A88}">
      <dgm:prSet/>
      <dgm:spPr/>
      <dgm:t>
        <a:bodyPr/>
        <a:lstStyle/>
        <a:p>
          <a:endParaRPr lang="es-AR" sz="2400"/>
        </a:p>
      </dgm:t>
    </dgm:pt>
    <dgm:pt modelId="{BE991BE3-6CF6-4B1E-A2B3-735774CCCC2E}" type="sibTrans" cxnId="{EA41FA3E-CEE6-40A2-877D-D23E8DC39A88}">
      <dgm:prSet/>
      <dgm:spPr/>
      <dgm:t>
        <a:bodyPr/>
        <a:lstStyle/>
        <a:p>
          <a:endParaRPr lang="es-AR" sz="2400"/>
        </a:p>
      </dgm:t>
    </dgm:pt>
    <dgm:pt modelId="{0037B3E5-E5F3-4B50-A70E-001F4C2F55AC}">
      <dgm:prSet phldrT="[Texto]" custT="1"/>
      <dgm:spPr/>
      <dgm:t>
        <a:bodyPr/>
        <a:lstStyle/>
        <a:p>
          <a:r>
            <a:rPr lang="es-ES" sz="1800" dirty="0" err="1"/>
            <a:t>Catboost</a:t>
          </a:r>
          <a:endParaRPr lang="es-AR" sz="1800" dirty="0"/>
        </a:p>
      </dgm:t>
    </dgm:pt>
    <dgm:pt modelId="{95222065-CBF7-4E0D-824E-77C6B106D672}" type="parTrans" cxnId="{30CC16D2-5D67-4581-B9D3-5D3858534A50}">
      <dgm:prSet/>
      <dgm:spPr/>
      <dgm:t>
        <a:bodyPr/>
        <a:lstStyle/>
        <a:p>
          <a:endParaRPr lang="es-AR" sz="2400"/>
        </a:p>
      </dgm:t>
    </dgm:pt>
    <dgm:pt modelId="{3B195C8E-72CB-4AA9-8ABC-515D67976D4E}" type="sibTrans" cxnId="{30CC16D2-5D67-4581-B9D3-5D3858534A50}">
      <dgm:prSet/>
      <dgm:spPr/>
      <dgm:t>
        <a:bodyPr/>
        <a:lstStyle/>
        <a:p>
          <a:endParaRPr lang="es-AR" sz="2400"/>
        </a:p>
      </dgm:t>
    </dgm:pt>
    <dgm:pt modelId="{EE85D540-4FC9-4813-96CA-80FD1AEB7928}">
      <dgm:prSet phldrT="[Texto]" custT="1"/>
      <dgm:spPr/>
      <dgm:t>
        <a:bodyPr/>
        <a:lstStyle/>
        <a:p>
          <a:r>
            <a:rPr lang="es-ES" sz="1600" dirty="0"/>
            <a:t>0.691</a:t>
          </a:r>
          <a:endParaRPr lang="es-AR" sz="1600" dirty="0"/>
        </a:p>
      </dgm:t>
    </dgm:pt>
    <dgm:pt modelId="{609978FA-FE29-48E7-8CC6-33EBC918DDF8}" type="parTrans" cxnId="{D9737099-7C4D-4ACB-B07F-E65519F13D4B}">
      <dgm:prSet/>
      <dgm:spPr/>
      <dgm:t>
        <a:bodyPr/>
        <a:lstStyle/>
        <a:p>
          <a:endParaRPr lang="es-AR" sz="2400"/>
        </a:p>
      </dgm:t>
    </dgm:pt>
    <dgm:pt modelId="{141EFA3E-1476-440C-A308-F04A287D2603}" type="sibTrans" cxnId="{D9737099-7C4D-4ACB-B07F-E65519F13D4B}">
      <dgm:prSet/>
      <dgm:spPr/>
      <dgm:t>
        <a:bodyPr/>
        <a:lstStyle/>
        <a:p>
          <a:endParaRPr lang="es-AR" sz="2400"/>
        </a:p>
      </dgm:t>
    </dgm:pt>
    <dgm:pt modelId="{FE2F56E7-6FCA-4CE0-B2A4-ED9ED742E867}">
      <dgm:prSet phldrT="[Texto]" custT="1"/>
      <dgm:spPr/>
      <dgm:t>
        <a:bodyPr/>
        <a:lstStyle/>
        <a:p>
          <a:r>
            <a:rPr lang="es-ES" sz="1600" dirty="0"/>
            <a:t>0.832</a:t>
          </a:r>
          <a:endParaRPr lang="es-AR" sz="1600" dirty="0"/>
        </a:p>
      </dgm:t>
    </dgm:pt>
    <dgm:pt modelId="{3ED76F85-0939-4491-8DAB-1648A0607115}" type="parTrans" cxnId="{1D00D792-148D-4D55-8086-9748252ABFF8}">
      <dgm:prSet/>
      <dgm:spPr/>
      <dgm:t>
        <a:bodyPr/>
        <a:lstStyle/>
        <a:p>
          <a:endParaRPr lang="es-AR" sz="2400"/>
        </a:p>
      </dgm:t>
    </dgm:pt>
    <dgm:pt modelId="{98320787-D8EB-4A0C-B79A-9E2D1BD92E43}" type="sibTrans" cxnId="{1D00D792-148D-4D55-8086-9748252ABFF8}">
      <dgm:prSet/>
      <dgm:spPr/>
      <dgm:t>
        <a:bodyPr/>
        <a:lstStyle/>
        <a:p>
          <a:endParaRPr lang="es-AR" sz="2400"/>
        </a:p>
      </dgm:t>
    </dgm:pt>
    <dgm:pt modelId="{5667396E-08C9-4B9A-A110-E5DA8E8CF1FA}">
      <dgm:prSet phldrT="[Texto]" custT="1"/>
      <dgm:spPr/>
      <dgm:t>
        <a:bodyPr/>
        <a:lstStyle/>
        <a:p>
          <a:r>
            <a:rPr lang="es-ES" sz="1600" dirty="0"/>
            <a:t>0.849</a:t>
          </a:r>
          <a:endParaRPr lang="es-AR" sz="1600" dirty="0"/>
        </a:p>
      </dgm:t>
    </dgm:pt>
    <dgm:pt modelId="{724DC1EA-7C16-4561-B983-D5F5C9F46799}" type="parTrans" cxnId="{DAC9E627-6715-41E6-8397-6475F021AB56}">
      <dgm:prSet/>
      <dgm:spPr/>
      <dgm:t>
        <a:bodyPr/>
        <a:lstStyle/>
        <a:p>
          <a:endParaRPr lang="es-AR" sz="2400"/>
        </a:p>
      </dgm:t>
    </dgm:pt>
    <dgm:pt modelId="{E64B48E4-26C6-42BE-AD4B-014F8D93AC56}" type="sibTrans" cxnId="{DAC9E627-6715-41E6-8397-6475F021AB56}">
      <dgm:prSet/>
      <dgm:spPr/>
      <dgm:t>
        <a:bodyPr/>
        <a:lstStyle/>
        <a:p>
          <a:endParaRPr lang="es-AR" sz="2400"/>
        </a:p>
      </dgm:t>
    </dgm:pt>
    <dgm:pt modelId="{80D56358-C6E0-4240-9AA5-39C29A429501}">
      <dgm:prSet phldrT="[Texto]" custT="1"/>
      <dgm:spPr/>
      <dgm:t>
        <a:bodyPr/>
        <a:lstStyle/>
        <a:p>
          <a:r>
            <a:rPr lang="es-ES" sz="1600" dirty="0"/>
            <a:t>0.847</a:t>
          </a:r>
          <a:endParaRPr lang="es-AR" sz="1600" dirty="0"/>
        </a:p>
      </dgm:t>
    </dgm:pt>
    <dgm:pt modelId="{B26249C3-90EA-42F0-A7AE-5DE1088FC41C}" type="parTrans" cxnId="{5DAA97E5-7AFD-4FE7-9BD8-A2281827190F}">
      <dgm:prSet/>
      <dgm:spPr/>
      <dgm:t>
        <a:bodyPr/>
        <a:lstStyle/>
        <a:p>
          <a:endParaRPr lang="es-AR" sz="2400"/>
        </a:p>
      </dgm:t>
    </dgm:pt>
    <dgm:pt modelId="{95E94260-EE5E-499F-93BF-9BDB612DEDE0}" type="sibTrans" cxnId="{5DAA97E5-7AFD-4FE7-9BD8-A2281827190F}">
      <dgm:prSet/>
      <dgm:spPr/>
      <dgm:t>
        <a:bodyPr/>
        <a:lstStyle/>
        <a:p>
          <a:endParaRPr lang="es-AR" sz="2400"/>
        </a:p>
      </dgm:t>
    </dgm:pt>
    <dgm:pt modelId="{26FF370A-68A7-4AD1-8AF0-91B03BA212BD}">
      <dgm:prSet phldrT="[Texto]" custT="1"/>
      <dgm:spPr/>
      <dgm:t>
        <a:bodyPr/>
        <a:lstStyle/>
        <a:p>
          <a:r>
            <a:rPr lang="es-ES" sz="1600" dirty="0"/>
            <a:t>0.831</a:t>
          </a:r>
          <a:endParaRPr lang="es-AR" sz="1600" dirty="0"/>
        </a:p>
      </dgm:t>
    </dgm:pt>
    <dgm:pt modelId="{5C4A6C3D-9E27-4C20-AFE9-53D02D9B695A}" type="parTrans" cxnId="{3490BB9E-CE0D-4B13-B88F-8F83775E1A53}">
      <dgm:prSet/>
      <dgm:spPr/>
      <dgm:t>
        <a:bodyPr/>
        <a:lstStyle/>
        <a:p>
          <a:endParaRPr lang="es-AR" sz="2400"/>
        </a:p>
      </dgm:t>
    </dgm:pt>
    <dgm:pt modelId="{F1434105-69D7-4926-AE08-5E4178587E70}" type="sibTrans" cxnId="{3490BB9E-CE0D-4B13-B88F-8F83775E1A53}">
      <dgm:prSet/>
      <dgm:spPr/>
      <dgm:t>
        <a:bodyPr/>
        <a:lstStyle/>
        <a:p>
          <a:endParaRPr lang="es-AR" sz="2400"/>
        </a:p>
      </dgm:t>
    </dgm:pt>
    <dgm:pt modelId="{67A2374B-AC4D-4998-8289-556E59FC37C7}">
      <dgm:prSet phldrT="[Texto]" custT="1"/>
      <dgm:spPr/>
      <dgm:t>
        <a:bodyPr/>
        <a:lstStyle/>
        <a:p>
          <a:r>
            <a:rPr lang="es-ES" sz="1600" dirty="0"/>
            <a:t>0.853</a:t>
          </a:r>
          <a:endParaRPr lang="es-AR" sz="1600" dirty="0"/>
        </a:p>
      </dgm:t>
    </dgm:pt>
    <dgm:pt modelId="{4319DC8B-83DE-44C2-9263-9623A74E246A}" type="parTrans" cxnId="{140C0D5A-1C1C-482D-813A-6E2EE440E9A9}">
      <dgm:prSet/>
      <dgm:spPr/>
      <dgm:t>
        <a:bodyPr/>
        <a:lstStyle/>
        <a:p>
          <a:endParaRPr lang="es-AR" sz="2400"/>
        </a:p>
      </dgm:t>
    </dgm:pt>
    <dgm:pt modelId="{F52FBC77-D6C8-4AD8-8576-47AE5473BAB8}" type="sibTrans" cxnId="{140C0D5A-1C1C-482D-813A-6E2EE440E9A9}">
      <dgm:prSet/>
      <dgm:spPr/>
      <dgm:t>
        <a:bodyPr/>
        <a:lstStyle/>
        <a:p>
          <a:endParaRPr lang="es-AR" sz="2400"/>
        </a:p>
      </dgm:t>
    </dgm:pt>
    <dgm:pt modelId="{20A27492-5247-4830-83BF-2BAD9E08457B}">
      <dgm:prSet phldrT="[Texto]" custT="1"/>
      <dgm:spPr/>
      <dgm:t>
        <a:bodyPr/>
        <a:lstStyle/>
        <a:p>
          <a:r>
            <a:rPr lang="es-ES" sz="1600" dirty="0"/>
            <a:t>Con </a:t>
          </a:r>
          <a:r>
            <a:rPr lang="es-ES" sz="1600" dirty="0" err="1"/>
            <a:t>opt</a:t>
          </a:r>
          <a:r>
            <a:rPr lang="es-ES" sz="1600" dirty="0"/>
            <a:t>:</a:t>
          </a:r>
          <a:endParaRPr lang="es-AR" sz="1600" dirty="0"/>
        </a:p>
      </dgm:t>
    </dgm:pt>
    <dgm:pt modelId="{B0E4C973-2919-42FD-B6CA-9F91A63D50FA}" type="parTrans" cxnId="{CE0BE409-EB2F-45AE-987A-E4B0449E9E95}">
      <dgm:prSet/>
      <dgm:spPr/>
      <dgm:t>
        <a:bodyPr/>
        <a:lstStyle/>
        <a:p>
          <a:endParaRPr lang="es-AR"/>
        </a:p>
      </dgm:t>
    </dgm:pt>
    <dgm:pt modelId="{33D187E9-7B0D-413F-921F-177DEF86B717}" type="sibTrans" cxnId="{CE0BE409-EB2F-45AE-987A-E4B0449E9E95}">
      <dgm:prSet/>
      <dgm:spPr/>
      <dgm:t>
        <a:bodyPr/>
        <a:lstStyle/>
        <a:p>
          <a:endParaRPr lang="es-AR"/>
        </a:p>
      </dgm:t>
    </dgm:pt>
    <dgm:pt modelId="{1573197D-0BCC-4D85-9C87-352CC02E1717}" type="pres">
      <dgm:prSet presAssocID="{A89C7343-CE2E-44F4-ABFF-6F2BEBD29A4F}" presName="layout" presStyleCnt="0">
        <dgm:presLayoutVars>
          <dgm:chMax/>
          <dgm:chPref/>
          <dgm:dir/>
          <dgm:resizeHandles/>
        </dgm:presLayoutVars>
      </dgm:prSet>
      <dgm:spPr/>
    </dgm:pt>
    <dgm:pt modelId="{543809EF-CF8D-48A0-8FF9-DF6C8F0CFC18}" type="pres">
      <dgm:prSet presAssocID="{9D04DA72-1438-4538-8448-1F7831902AF6}" presName="root" presStyleCnt="0">
        <dgm:presLayoutVars>
          <dgm:chMax/>
          <dgm:chPref/>
        </dgm:presLayoutVars>
      </dgm:prSet>
      <dgm:spPr/>
    </dgm:pt>
    <dgm:pt modelId="{FACC0ED1-2DAD-4C7B-B2DB-3C6EE732C601}" type="pres">
      <dgm:prSet presAssocID="{9D04DA72-1438-4538-8448-1F7831902AF6}" presName="rootComposite" presStyleCnt="0">
        <dgm:presLayoutVars/>
      </dgm:prSet>
      <dgm:spPr/>
    </dgm:pt>
    <dgm:pt modelId="{1EF183FC-2CA6-41D0-8473-0561BC69081E}" type="pres">
      <dgm:prSet presAssocID="{9D04DA72-1438-4538-8448-1F7831902AF6}" presName="ParentAccent" presStyleLbl="alignNode1" presStyleIdx="0" presStyleCnt="5"/>
      <dgm:spPr/>
    </dgm:pt>
    <dgm:pt modelId="{EF64DFB6-1225-4892-A69A-EB852B881C0C}" type="pres">
      <dgm:prSet presAssocID="{9D04DA72-1438-4538-8448-1F7831902AF6}" presName="ParentSmallAccent" presStyleLbl="fgAcc1" presStyleIdx="0" presStyleCnt="5"/>
      <dgm:spPr/>
    </dgm:pt>
    <dgm:pt modelId="{0F17934B-A4FD-4927-8045-F6A4F214DD63}" type="pres">
      <dgm:prSet presAssocID="{9D04DA72-1438-4538-8448-1F7831902AF6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90221305-86E9-45F6-ACD9-3F3AA4F7EFA4}" type="pres">
      <dgm:prSet presAssocID="{9D04DA72-1438-4538-8448-1F7831902AF6}" presName="childShape" presStyleCnt="0">
        <dgm:presLayoutVars>
          <dgm:chMax val="0"/>
          <dgm:chPref val="0"/>
        </dgm:presLayoutVars>
      </dgm:prSet>
      <dgm:spPr/>
    </dgm:pt>
    <dgm:pt modelId="{6ABB6D95-F26A-43A0-96A8-A816E739319D}" type="pres">
      <dgm:prSet presAssocID="{71C2AE51-B796-4B31-A851-6B396D136B41}" presName="childComposite" presStyleCnt="0">
        <dgm:presLayoutVars>
          <dgm:chMax val="0"/>
          <dgm:chPref val="0"/>
        </dgm:presLayoutVars>
      </dgm:prSet>
      <dgm:spPr/>
    </dgm:pt>
    <dgm:pt modelId="{56DBF281-7020-4FEB-A2B2-94B1EF4DEE63}" type="pres">
      <dgm:prSet presAssocID="{71C2AE51-B796-4B31-A851-6B396D136B41}" presName="ChildAccent" presStyleLbl="solidFgAcc1" presStyleIdx="0" presStyleCnt="9"/>
      <dgm:spPr/>
    </dgm:pt>
    <dgm:pt modelId="{6F430224-8C7D-477E-A75A-7531C192B633}" type="pres">
      <dgm:prSet presAssocID="{71C2AE51-B796-4B31-A851-6B396D136B41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48485B1F-93F0-4A21-9ADA-151E9A09524F}" type="pres">
      <dgm:prSet presAssocID="{20A27492-5247-4830-83BF-2BAD9E08457B}" presName="childComposite" presStyleCnt="0">
        <dgm:presLayoutVars>
          <dgm:chMax val="0"/>
          <dgm:chPref val="0"/>
        </dgm:presLayoutVars>
      </dgm:prSet>
      <dgm:spPr/>
    </dgm:pt>
    <dgm:pt modelId="{6ADBAFC9-8EEB-405E-8C1B-F8119B94687A}" type="pres">
      <dgm:prSet presAssocID="{20A27492-5247-4830-83BF-2BAD9E08457B}" presName="ChildAccent" presStyleLbl="solidFgAcc1" presStyleIdx="1" presStyleCnt="9"/>
      <dgm:spPr/>
    </dgm:pt>
    <dgm:pt modelId="{F27C3EA7-4180-432A-B124-C46B7086430D}" type="pres">
      <dgm:prSet presAssocID="{20A27492-5247-4830-83BF-2BAD9E08457B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0CAA5188-261D-4FC0-AFD7-697C3F85437F}" type="pres">
      <dgm:prSet presAssocID="{2C7ABD0D-8645-4494-80F5-90B59607E97C}" presName="root" presStyleCnt="0">
        <dgm:presLayoutVars>
          <dgm:chMax/>
          <dgm:chPref/>
        </dgm:presLayoutVars>
      </dgm:prSet>
      <dgm:spPr/>
    </dgm:pt>
    <dgm:pt modelId="{077D8AFA-4CDA-4935-9A88-4F28E17DEC6D}" type="pres">
      <dgm:prSet presAssocID="{2C7ABD0D-8645-4494-80F5-90B59607E97C}" presName="rootComposite" presStyleCnt="0">
        <dgm:presLayoutVars/>
      </dgm:prSet>
      <dgm:spPr/>
    </dgm:pt>
    <dgm:pt modelId="{E4688C0D-7050-4A32-BBF3-A980389EE073}" type="pres">
      <dgm:prSet presAssocID="{2C7ABD0D-8645-4494-80F5-90B59607E97C}" presName="ParentAccent" presStyleLbl="alignNode1" presStyleIdx="1" presStyleCnt="5"/>
      <dgm:spPr/>
    </dgm:pt>
    <dgm:pt modelId="{4DA101BE-0F6C-4E53-A048-B1B152366618}" type="pres">
      <dgm:prSet presAssocID="{2C7ABD0D-8645-4494-80F5-90B59607E97C}" presName="ParentSmallAccent" presStyleLbl="fgAcc1" presStyleIdx="1" presStyleCnt="5"/>
      <dgm:spPr/>
    </dgm:pt>
    <dgm:pt modelId="{58EB384C-83D4-4CBC-A427-992020C1737D}" type="pres">
      <dgm:prSet presAssocID="{2C7ABD0D-8645-4494-80F5-90B59607E97C}" presName="Parent" presStyleLbl="revTx" presStyleIdx="3" presStyleCnt="14">
        <dgm:presLayoutVars>
          <dgm:chMax/>
          <dgm:chPref val="4"/>
          <dgm:bulletEnabled val="1"/>
        </dgm:presLayoutVars>
      </dgm:prSet>
      <dgm:spPr/>
    </dgm:pt>
    <dgm:pt modelId="{F5429E7C-B4E6-4A16-90EF-EF1F0F0260CA}" type="pres">
      <dgm:prSet presAssocID="{2C7ABD0D-8645-4494-80F5-90B59607E97C}" presName="childShape" presStyleCnt="0">
        <dgm:presLayoutVars>
          <dgm:chMax val="0"/>
          <dgm:chPref val="0"/>
        </dgm:presLayoutVars>
      </dgm:prSet>
      <dgm:spPr/>
    </dgm:pt>
    <dgm:pt modelId="{AFECCBA9-1C2F-41FF-A23B-B1EFE3FB3DDC}" type="pres">
      <dgm:prSet presAssocID="{EE85D540-4FC9-4813-96CA-80FD1AEB7928}" presName="childComposite" presStyleCnt="0">
        <dgm:presLayoutVars>
          <dgm:chMax val="0"/>
          <dgm:chPref val="0"/>
        </dgm:presLayoutVars>
      </dgm:prSet>
      <dgm:spPr/>
    </dgm:pt>
    <dgm:pt modelId="{698912A7-0FB1-4890-8EAC-62740BB94C98}" type="pres">
      <dgm:prSet presAssocID="{EE85D540-4FC9-4813-96CA-80FD1AEB7928}" presName="ChildAccent" presStyleLbl="solidFgAcc1" presStyleIdx="2" presStyleCnt="9"/>
      <dgm:spPr/>
    </dgm:pt>
    <dgm:pt modelId="{14A8F8C2-7FE1-4AC8-82B3-5B8D5EA011B8}" type="pres">
      <dgm:prSet presAssocID="{EE85D540-4FC9-4813-96CA-80FD1AEB7928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A226E6B9-AC96-4D77-9AC3-8939FEA94502}" type="pres">
      <dgm:prSet presAssocID="{FE2F56E7-6FCA-4CE0-B2A4-ED9ED742E867}" presName="childComposite" presStyleCnt="0">
        <dgm:presLayoutVars>
          <dgm:chMax val="0"/>
          <dgm:chPref val="0"/>
        </dgm:presLayoutVars>
      </dgm:prSet>
      <dgm:spPr/>
    </dgm:pt>
    <dgm:pt modelId="{80C7C45C-7FA1-42BB-80B1-B426D3D4339E}" type="pres">
      <dgm:prSet presAssocID="{FE2F56E7-6FCA-4CE0-B2A4-ED9ED742E867}" presName="ChildAccent" presStyleLbl="solidFgAcc1" presStyleIdx="3" presStyleCnt="9"/>
      <dgm:spPr/>
    </dgm:pt>
    <dgm:pt modelId="{6ABDEFDE-4832-4E8D-B54E-5CD94BA74A6E}" type="pres">
      <dgm:prSet presAssocID="{FE2F56E7-6FCA-4CE0-B2A4-ED9ED742E867}" presName="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ABB8B616-77A4-4291-B2E8-B6D399041662}" type="pres">
      <dgm:prSet presAssocID="{7D321EC9-E7BC-445A-BFF0-F2E0625D5FA2}" presName="root" presStyleCnt="0">
        <dgm:presLayoutVars>
          <dgm:chMax/>
          <dgm:chPref/>
        </dgm:presLayoutVars>
      </dgm:prSet>
      <dgm:spPr/>
    </dgm:pt>
    <dgm:pt modelId="{24D77CB0-3CD8-4ADE-8AE7-7404EF2E7C7D}" type="pres">
      <dgm:prSet presAssocID="{7D321EC9-E7BC-445A-BFF0-F2E0625D5FA2}" presName="rootComposite" presStyleCnt="0">
        <dgm:presLayoutVars/>
      </dgm:prSet>
      <dgm:spPr/>
    </dgm:pt>
    <dgm:pt modelId="{D572BBDB-9074-4967-B9DF-ABC23AF30C81}" type="pres">
      <dgm:prSet presAssocID="{7D321EC9-E7BC-445A-BFF0-F2E0625D5FA2}" presName="ParentAccent" presStyleLbl="alignNode1" presStyleIdx="2" presStyleCnt="5"/>
      <dgm:spPr/>
    </dgm:pt>
    <dgm:pt modelId="{FE99E442-B9C3-4F27-B64E-CAFA96CAC954}" type="pres">
      <dgm:prSet presAssocID="{7D321EC9-E7BC-445A-BFF0-F2E0625D5FA2}" presName="ParentSmallAccent" presStyleLbl="fgAcc1" presStyleIdx="2" presStyleCnt="5"/>
      <dgm:spPr/>
    </dgm:pt>
    <dgm:pt modelId="{E414D990-A642-4F4E-A5E3-472286CF986B}" type="pres">
      <dgm:prSet presAssocID="{7D321EC9-E7BC-445A-BFF0-F2E0625D5FA2}" presName="Parent" presStyleLbl="revTx" presStyleIdx="6" presStyleCnt="14">
        <dgm:presLayoutVars>
          <dgm:chMax/>
          <dgm:chPref val="4"/>
          <dgm:bulletEnabled val="1"/>
        </dgm:presLayoutVars>
      </dgm:prSet>
      <dgm:spPr/>
    </dgm:pt>
    <dgm:pt modelId="{BAB34FD2-0CF5-456C-9969-E8907B60F813}" type="pres">
      <dgm:prSet presAssocID="{7D321EC9-E7BC-445A-BFF0-F2E0625D5FA2}" presName="childShape" presStyleCnt="0">
        <dgm:presLayoutVars>
          <dgm:chMax val="0"/>
          <dgm:chPref val="0"/>
        </dgm:presLayoutVars>
      </dgm:prSet>
      <dgm:spPr/>
    </dgm:pt>
    <dgm:pt modelId="{811FEED2-4DEF-4E73-8685-B64979BC4A97}" type="pres">
      <dgm:prSet presAssocID="{5667396E-08C9-4B9A-A110-E5DA8E8CF1FA}" presName="childComposite" presStyleCnt="0">
        <dgm:presLayoutVars>
          <dgm:chMax val="0"/>
          <dgm:chPref val="0"/>
        </dgm:presLayoutVars>
      </dgm:prSet>
      <dgm:spPr/>
    </dgm:pt>
    <dgm:pt modelId="{CFC1F9FD-ED34-4388-8554-BCFFD3DB1017}" type="pres">
      <dgm:prSet presAssocID="{5667396E-08C9-4B9A-A110-E5DA8E8CF1FA}" presName="ChildAccent" presStyleLbl="solidFgAcc1" presStyleIdx="4" presStyleCnt="9"/>
      <dgm:spPr/>
    </dgm:pt>
    <dgm:pt modelId="{C9DC5055-0102-4497-BDA8-0EECF729AD3A}" type="pres">
      <dgm:prSet presAssocID="{5667396E-08C9-4B9A-A110-E5DA8E8CF1FA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8B91F141-80C1-42C9-8EC3-344DEB0199D0}" type="pres">
      <dgm:prSet presAssocID="{80D56358-C6E0-4240-9AA5-39C29A429501}" presName="childComposite" presStyleCnt="0">
        <dgm:presLayoutVars>
          <dgm:chMax val="0"/>
          <dgm:chPref val="0"/>
        </dgm:presLayoutVars>
      </dgm:prSet>
      <dgm:spPr/>
    </dgm:pt>
    <dgm:pt modelId="{4F19512B-4122-469F-A5FD-1A943999F504}" type="pres">
      <dgm:prSet presAssocID="{80D56358-C6E0-4240-9AA5-39C29A429501}" presName="ChildAccent" presStyleLbl="solidFgAcc1" presStyleIdx="5" presStyleCnt="9"/>
      <dgm:spPr/>
    </dgm:pt>
    <dgm:pt modelId="{DE443E52-B551-4FBC-BD14-0556231F2ADD}" type="pres">
      <dgm:prSet presAssocID="{80D56358-C6E0-4240-9AA5-39C29A429501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91C65BF6-E5FE-465B-A7A1-6B7ED5A1BB5E}" type="pres">
      <dgm:prSet presAssocID="{4B1AE223-562F-47CD-9F54-21DD7DB3591A}" presName="root" presStyleCnt="0">
        <dgm:presLayoutVars>
          <dgm:chMax/>
          <dgm:chPref/>
        </dgm:presLayoutVars>
      </dgm:prSet>
      <dgm:spPr/>
    </dgm:pt>
    <dgm:pt modelId="{268149F1-3BD7-4D06-9C33-19E0BC680022}" type="pres">
      <dgm:prSet presAssocID="{4B1AE223-562F-47CD-9F54-21DD7DB3591A}" presName="rootComposite" presStyleCnt="0">
        <dgm:presLayoutVars/>
      </dgm:prSet>
      <dgm:spPr/>
    </dgm:pt>
    <dgm:pt modelId="{E09C3794-459C-4163-805B-55E724815A62}" type="pres">
      <dgm:prSet presAssocID="{4B1AE223-562F-47CD-9F54-21DD7DB3591A}" presName="ParentAccent" presStyleLbl="alignNode1" presStyleIdx="3" presStyleCnt="5"/>
      <dgm:spPr/>
    </dgm:pt>
    <dgm:pt modelId="{8BA7723D-0DEA-41E6-8EBF-B4FC81814919}" type="pres">
      <dgm:prSet presAssocID="{4B1AE223-562F-47CD-9F54-21DD7DB3591A}" presName="ParentSmallAccent" presStyleLbl="fgAcc1" presStyleIdx="3" presStyleCnt="5"/>
      <dgm:spPr/>
    </dgm:pt>
    <dgm:pt modelId="{4DE68D18-989E-46D3-89C9-41F1774FB23B}" type="pres">
      <dgm:prSet presAssocID="{4B1AE223-562F-47CD-9F54-21DD7DB3591A}" presName="Parent" presStyleLbl="revTx" presStyleIdx="9" presStyleCnt="14">
        <dgm:presLayoutVars>
          <dgm:chMax/>
          <dgm:chPref val="4"/>
          <dgm:bulletEnabled val="1"/>
        </dgm:presLayoutVars>
      </dgm:prSet>
      <dgm:spPr/>
    </dgm:pt>
    <dgm:pt modelId="{5466F670-90EB-47B8-B8CA-E1E96B9E8C1E}" type="pres">
      <dgm:prSet presAssocID="{4B1AE223-562F-47CD-9F54-21DD7DB3591A}" presName="childShape" presStyleCnt="0">
        <dgm:presLayoutVars>
          <dgm:chMax val="0"/>
          <dgm:chPref val="0"/>
        </dgm:presLayoutVars>
      </dgm:prSet>
      <dgm:spPr/>
    </dgm:pt>
    <dgm:pt modelId="{4557CE0C-4D90-4381-AD8F-2795EE3A0D22}" type="pres">
      <dgm:prSet presAssocID="{26FF370A-68A7-4AD1-8AF0-91B03BA212BD}" presName="childComposite" presStyleCnt="0">
        <dgm:presLayoutVars>
          <dgm:chMax val="0"/>
          <dgm:chPref val="0"/>
        </dgm:presLayoutVars>
      </dgm:prSet>
      <dgm:spPr/>
    </dgm:pt>
    <dgm:pt modelId="{21689691-BCB2-4531-AD7D-5C770A94E4AF}" type="pres">
      <dgm:prSet presAssocID="{26FF370A-68A7-4AD1-8AF0-91B03BA212BD}" presName="ChildAccent" presStyleLbl="solidFgAcc1" presStyleIdx="6" presStyleCnt="9"/>
      <dgm:spPr/>
    </dgm:pt>
    <dgm:pt modelId="{DBA98CAE-8E53-4057-BF63-712A971DE6C4}" type="pres">
      <dgm:prSet presAssocID="{26FF370A-68A7-4AD1-8AF0-91B03BA212BD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5F667250-1E67-4B1F-B485-5237221D2C1B}" type="pres">
      <dgm:prSet presAssocID="{67A2374B-AC4D-4998-8289-556E59FC37C7}" presName="childComposite" presStyleCnt="0">
        <dgm:presLayoutVars>
          <dgm:chMax val="0"/>
          <dgm:chPref val="0"/>
        </dgm:presLayoutVars>
      </dgm:prSet>
      <dgm:spPr/>
    </dgm:pt>
    <dgm:pt modelId="{1125B009-EA4B-4874-9C3F-77A87C7276AD}" type="pres">
      <dgm:prSet presAssocID="{67A2374B-AC4D-4998-8289-556E59FC37C7}" presName="ChildAccent" presStyleLbl="solidFgAcc1" presStyleIdx="7" presStyleCnt="9"/>
      <dgm:spPr/>
    </dgm:pt>
    <dgm:pt modelId="{38F04A09-3B5A-47CD-B5C1-8F00CFE80BED}" type="pres">
      <dgm:prSet presAssocID="{67A2374B-AC4D-4998-8289-556E59FC37C7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A74538B3-42CD-4729-B574-2F02F9562DD8}" type="pres">
      <dgm:prSet presAssocID="{0037B3E5-E5F3-4B50-A70E-001F4C2F55AC}" presName="root" presStyleCnt="0">
        <dgm:presLayoutVars>
          <dgm:chMax/>
          <dgm:chPref/>
        </dgm:presLayoutVars>
      </dgm:prSet>
      <dgm:spPr/>
    </dgm:pt>
    <dgm:pt modelId="{7390EB6F-B19C-4306-990D-E578BF3F8C79}" type="pres">
      <dgm:prSet presAssocID="{0037B3E5-E5F3-4B50-A70E-001F4C2F55AC}" presName="rootComposite" presStyleCnt="0">
        <dgm:presLayoutVars/>
      </dgm:prSet>
      <dgm:spPr/>
    </dgm:pt>
    <dgm:pt modelId="{CD494F8B-B316-486A-B18A-1A7185E6A5CF}" type="pres">
      <dgm:prSet presAssocID="{0037B3E5-E5F3-4B50-A70E-001F4C2F55AC}" presName="ParentAccent" presStyleLbl="alignNode1" presStyleIdx="4" presStyleCnt="5"/>
      <dgm:spPr/>
    </dgm:pt>
    <dgm:pt modelId="{6EAC94B5-32A9-40DE-B9AE-0F110ADBC98C}" type="pres">
      <dgm:prSet presAssocID="{0037B3E5-E5F3-4B50-A70E-001F4C2F55AC}" presName="ParentSmallAccent" presStyleLbl="fgAcc1" presStyleIdx="4" presStyleCnt="5"/>
      <dgm:spPr/>
    </dgm:pt>
    <dgm:pt modelId="{D4FCA8AE-3E36-46B6-87C6-72D6538A5AB9}" type="pres">
      <dgm:prSet presAssocID="{0037B3E5-E5F3-4B50-A70E-001F4C2F55AC}" presName="Parent" presStyleLbl="revTx" presStyleIdx="12" presStyleCnt="14">
        <dgm:presLayoutVars>
          <dgm:chMax/>
          <dgm:chPref val="4"/>
          <dgm:bulletEnabled val="1"/>
        </dgm:presLayoutVars>
      </dgm:prSet>
      <dgm:spPr/>
    </dgm:pt>
    <dgm:pt modelId="{324EBFD3-7FA8-49F7-9A70-5321A72CC8FA}" type="pres">
      <dgm:prSet presAssocID="{0037B3E5-E5F3-4B50-A70E-001F4C2F55AC}" presName="childShape" presStyleCnt="0">
        <dgm:presLayoutVars>
          <dgm:chMax val="0"/>
          <dgm:chPref val="0"/>
        </dgm:presLayoutVars>
      </dgm:prSet>
      <dgm:spPr/>
    </dgm:pt>
    <dgm:pt modelId="{60767FCC-C784-4171-8B9C-3A75F7F8F708}" type="pres">
      <dgm:prSet presAssocID="{4291D804-752F-462A-9A2E-A0C766188C50}" presName="childComposite" presStyleCnt="0">
        <dgm:presLayoutVars>
          <dgm:chMax val="0"/>
          <dgm:chPref val="0"/>
        </dgm:presLayoutVars>
      </dgm:prSet>
      <dgm:spPr/>
    </dgm:pt>
    <dgm:pt modelId="{7C311B22-5878-4650-A789-0E4AF4048FD8}" type="pres">
      <dgm:prSet presAssocID="{4291D804-752F-462A-9A2E-A0C766188C50}" presName="ChildAccent" presStyleLbl="solidFgAcc1" presStyleIdx="8" presStyleCnt="9"/>
      <dgm:spPr/>
    </dgm:pt>
    <dgm:pt modelId="{CB46E0B9-FBC5-4A26-818E-4D43FA80341F}" type="pres">
      <dgm:prSet presAssocID="{4291D804-752F-462A-9A2E-A0C766188C50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F5107A00-D8CE-4FB3-827D-BC0F3F99D93A}" type="presOf" srcId="{4291D804-752F-462A-9A2E-A0C766188C50}" destId="{CB46E0B9-FBC5-4A26-818E-4D43FA80341F}" srcOrd="0" destOrd="0" presId="urn:microsoft.com/office/officeart/2008/layout/SquareAccentList"/>
    <dgm:cxn modelId="{05DC1307-CAA6-459E-BBF6-A37A80E91D9D}" type="presOf" srcId="{7D321EC9-E7BC-445A-BFF0-F2E0625D5FA2}" destId="{E414D990-A642-4F4E-A5E3-472286CF986B}" srcOrd="0" destOrd="0" presId="urn:microsoft.com/office/officeart/2008/layout/SquareAccentList"/>
    <dgm:cxn modelId="{CE0BE409-EB2F-45AE-987A-E4B0449E9E95}" srcId="{9D04DA72-1438-4538-8448-1F7831902AF6}" destId="{20A27492-5247-4830-83BF-2BAD9E08457B}" srcOrd="1" destOrd="0" parTransId="{B0E4C973-2919-42FD-B6CA-9F91A63D50FA}" sibTransId="{33D187E9-7B0D-413F-921F-177DEF86B717}"/>
    <dgm:cxn modelId="{CB5E9D13-ACFE-4C19-8C17-EEEBA9977DBF}" srcId="{9D04DA72-1438-4538-8448-1F7831902AF6}" destId="{71C2AE51-B796-4B31-A851-6B396D136B41}" srcOrd="0" destOrd="0" parTransId="{BF291761-64D3-4588-870F-DCC0D1358E75}" sibTransId="{4B01E86A-8FB2-4069-8CCF-60B5B1005E57}"/>
    <dgm:cxn modelId="{F8E2F813-6F07-47B7-AEB5-E2A5084E65ED}" type="presOf" srcId="{4B1AE223-562F-47CD-9F54-21DD7DB3591A}" destId="{4DE68D18-989E-46D3-89C9-41F1774FB23B}" srcOrd="0" destOrd="0" presId="urn:microsoft.com/office/officeart/2008/layout/SquareAccentList"/>
    <dgm:cxn modelId="{66CB6118-9941-47F1-8D30-68CF069268F7}" type="presOf" srcId="{71C2AE51-B796-4B31-A851-6B396D136B41}" destId="{6F430224-8C7D-477E-A75A-7531C192B633}" srcOrd="0" destOrd="0" presId="urn:microsoft.com/office/officeart/2008/layout/SquareAccentList"/>
    <dgm:cxn modelId="{DAC9E627-6715-41E6-8397-6475F021AB56}" srcId="{7D321EC9-E7BC-445A-BFF0-F2E0625D5FA2}" destId="{5667396E-08C9-4B9A-A110-E5DA8E8CF1FA}" srcOrd="0" destOrd="0" parTransId="{724DC1EA-7C16-4561-B983-D5F5C9F46799}" sibTransId="{E64B48E4-26C6-42BE-AD4B-014F8D93AC56}"/>
    <dgm:cxn modelId="{D216032F-5A33-4090-B4F3-7539865E80F7}" type="presOf" srcId="{5667396E-08C9-4B9A-A110-E5DA8E8CF1FA}" destId="{C9DC5055-0102-4497-BDA8-0EECF729AD3A}" srcOrd="0" destOrd="0" presId="urn:microsoft.com/office/officeart/2008/layout/SquareAccentList"/>
    <dgm:cxn modelId="{EA41FA3E-CEE6-40A2-877D-D23E8DC39A88}" srcId="{A89C7343-CE2E-44F4-ABFF-6F2BEBD29A4F}" destId="{4B1AE223-562F-47CD-9F54-21DD7DB3591A}" srcOrd="3" destOrd="0" parTransId="{D7886E6B-8714-4B44-9A3E-C9E5A45CBBBA}" sibTransId="{BE991BE3-6CF6-4B1E-A2B3-735774CCCC2E}"/>
    <dgm:cxn modelId="{E60F895F-DDAD-44FC-A147-F0A74997D7F8}" type="presOf" srcId="{20A27492-5247-4830-83BF-2BAD9E08457B}" destId="{F27C3EA7-4180-432A-B124-C46B7086430D}" srcOrd="0" destOrd="0" presId="urn:microsoft.com/office/officeart/2008/layout/SquareAccentList"/>
    <dgm:cxn modelId="{38562768-F596-4FDD-8013-9619157082A2}" type="presOf" srcId="{A89C7343-CE2E-44F4-ABFF-6F2BEBD29A4F}" destId="{1573197D-0BCC-4D85-9C87-352CC02E1717}" srcOrd="0" destOrd="0" presId="urn:microsoft.com/office/officeart/2008/layout/SquareAccentList"/>
    <dgm:cxn modelId="{2E98E249-3B3A-4E1E-8C36-E79B63CACB78}" type="presOf" srcId="{0037B3E5-E5F3-4B50-A70E-001F4C2F55AC}" destId="{D4FCA8AE-3E36-46B6-87C6-72D6538A5AB9}" srcOrd="0" destOrd="0" presId="urn:microsoft.com/office/officeart/2008/layout/SquareAccentList"/>
    <dgm:cxn modelId="{5B280257-6B25-4572-83D1-9E99631BD450}" type="presOf" srcId="{67A2374B-AC4D-4998-8289-556E59FC37C7}" destId="{38F04A09-3B5A-47CD-B5C1-8F00CFE80BED}" srcOrd="0" destOrd="0" presId="urn:microsoft.com/office/officeart/2008/layout/SquareAccentList"/>
    <dgm:cxn modelId="{4919B959-CB49-4AB6-A8B4-C7B9D716ED97}" type="presOf" srcId="{26FF370A-68A7-4AD1-8AF0-91B03BA212BD}" destId="{DBA98CAE-8E53-4057-BF63-712A971DE6C4}" srcOrd="0" destOrd="0" presId="urn:microsoft.com/office/officeart/2008/layout/SquareAccentList"/>
    <dgm:cxn modelId="{140C0D5A-1C1C-482D-813A-6E2EE440E9A9}" srcId="{4B1AE223-562F-47CD-9F54-21DD7DB3591A}" destId="{67A2374B-AC4D-4998-8289-556E59FC37C7}" srcOrd="1" destOrd="0" parTransId="{4319DC8B-83DE-44C2-9263-9623A74E246A}" sibTransId="{F52FBC77-D6C8-4AD8-8576-47AE5473BAB8}"/>
    <dgm:cxn modelId="{D593387C-AF15-4A90-ABB5-48F0BF44D2F6}" srcId="{A89C7343-CE2E-44F4-ABFF-6F2BEBD29A4F}" destId="{2C7ABD0D-8645-4494-80F5-90B59607E97C}" srcOrd="1" destOrd="0" parTransId="{20E48C4A-5AD9-4F05-9834-8D93CC6B2074}" sibTransId="{C96AF9F5-52EF-405B-8A84-06C8E09D09EC}"/>
    <dgm:cxn modelId="{1D00D792-148D-4D55-8086-9748252ABFF8}" srcId="{2C7ABD0D-8645-4494-80F5-90B59607E97C}" destId="{FE2F56E7-6FCA-4CE0-B2A4-ED9ED742E867}" srcOrd="1" destOrd="0" parTransId="{3ED76F85-0939-4491-8DAB-1648A0607115}" sibTransId="{98320787-D8EB-4A0C-B79A-9E2D1BD92E43}"/>
    <dgm:cxn modelId="{F8710095-CB01-4F62-A336-D187A62D77A4}" type="presOf" srcId="{2C7ABD0D-8645-4494-80F5-90B59607E97C}" destId="{58EB384C-83D4-4CBC-A427-992020C1737D}" srcOrd="0" destOrd="0" presId="urn:microsoft.com/office/officeart/2008/layout/SquareAccentList"/>
    <dgm:cxn modelId="{D9737099-7C4D-4ACB-B07F-E65519F13D4B}" srcId="{2C7ABD0D-8645-4494-80F5-90B59607E97C}" destId="{EE85D540-4FC9-4813-96CA-80FD1AEB7928}" srcOrd="0" destOrd="0" parTransId="{609978FA-FE29-48E7-8CC6-33EBC918DDF8}" sibTransId="{141EFA3E-1476-440C-A308-F04A287D2603}"/>
    <dgm:cxn modelId="{641A5F9A-9CFF-46DC-8549-D1E02780244B}" srcId="{A89C7343-CE2E-44F4-ABFF-6F2BEBD29A4F}" destId="{7D321EC9-E7BC-445A-BFF0-F2E0625D5FA2}" srcOrd="2" destOrd="0" parTransId="{0777552E-AAA4-4461-8F52-4B466D30A212}" sibTransId="{EA8B84C5-A6AE-4427-9120-9A46BF6D0E3C}"/>
    <dgm:cxn modelId="{F7FA539B-C89E-4AEC-8746-E981E0BADC0E}" srcId="{A89C7343-CE2E-44F4-ABFF-6F2BEBD29A4F}" destId="{9D04DA72-1438-4538-8448-1F7831902AF6}" srcOrd="0" destOrd="0" parTransId="{6F76D0EB-BCC6-4DCB-9062-BD4EA0F8EC51}" sibTransId="{52C78570-0699-4D84-AF93-7A2105656E94}"/>
    <dgm:cxn modelId="{3490BB9E-CE0D-4B13-B88F-8F83775E1A53}" srcId="{4B1AE223-562F-47CD-9F54-21DD7DB3591A}" destId="{26FF370A-68A7-4AD1-8AF0-91B03BA212BD}" srcOrd="0" destOrd="0" parTransId="{5C4A6C3D-9E27-4C20-AFE9-53D02D9B695A}" sibTransId="{F1434105-69D7-4926-AE08-5E4178587E70}"/>
    <dgm:cxn modelId="{001DCEAE-CFFD-4C2C-924B-C2AB778211A8}" srcId="{0037B3E5-E5F3-4B50-A70E-001F4C2F55AC}" destId="{4291D804-752F-462A-9A2E-A0C766188C50}" srcOrd="0" destOrd="0" parTransId="{C5600B0F-C69B-458C-9D51-663310BD01E0}" sibTransId="{164D243E-C4E6-4CB9-988C-E2809FD2286F}"/>
    <dgm:cxn modelId="{C95423B1-5840-4BB7-877B-25A338C57C29}" type="presOf" srcId="{FE2F56E7-6FCA-4CE0-B2A4-ED9ED742E867}" destId="{6ABDEFDE-4832-4E8D-B54E-5CD94BA74A6E}" srcOrd="0" destOrd="0" presId="urn:microsoft.com/office/officeart/2008/layout/SquareAccentList"/>
    <dgm:cxn modelId="{2E1CA8B2-0607-4286-8F93-139DFCBD64CB}" type="presOf" srcId="{9D04DA72-1438-4538-8448-1F7831902AF6}" destId="{0F17934B-A4FD-4927-8045-F6A4F214DD63}" srcOrd="0" destOrd="0" presId="urn:microsoft.com/office/officeart/2008/layout/SquareAccentList"/>
    <dgm:cxn modelId="{30CC16D2-5D67-4581-B9D3-5D3858534A50}" srcId="{A89C7343-CE2E-44F4-ABFF-6F2BEBD29A4F}" destId="{0037B3E5-E5F3-4B50-A70E-001F4C2F55AC}" srcOrd="4" destOrd="0" parTransId="{95222065-CBF7-4E0D-824E-77C6B106D672}" sibTransId="{3B195C8E-72CB-4AA9-8ABC-515D67976D4E}"/>
    <dgm:cxn modelId="{87C7B5D9-E492-484B-B94C-293C761D8665}" type="presOf" srcId="{EE85D540-4FC9-4813-96CA-80FD1AEB7928}" destId="{14A8F8C2-7FE1-4AC8-82B3-5B8D5EA011B8}" srcOrd="0" destOrd="0" presId="urn:microsoft.com/office/officeart/2008/layout/SquareAccentList"/>
    <dgm:cxn modelId="{5DAA97E5-7AFD-4FE7-9BD8-A2281827190F}" srcId="{7D321EC9-E7BC-445A-BFF0-F2E0625D5FA2}" destId="{80D56358-C6E0-4240-9AA5-39C29A429501}" srcOrd="1" destOrd="0" parTransId="{B26249C3-90EA-42F0-A7AE-5DE1088FC41C}" sibTransId="{95E94260-EE5E-499F-93BF-9BDB612DEDE0}"/>
    <dgm:cxn modelId="{807D27EF-DA96-43B9-999E-82C61C3B73D1}" type="presOf" srcId="{80D56358-C6E0-4240-9AA5-39C29A429501}" destId="{DE443E52-B551-4FBC-BD14-0556231F2ADD}" srcOrd="0" destOrd="0" presId="urn:microsoft.com/office/officeart/2008/layout/SquareAccentList"/>
    <dgm:cxn modelId="{F6BAB303-A1FE-43C6-BCF6-18007C199198}" type="presParOf" srcId="{1573197D-0BCC-4D85-9C87-352CC02E1717}" destId="{543809EF-CF8D-48A0-8FF9-DF6C8F0CFC18}" srcOrd="0" destOrd="0" presId="urn:microsoft.com/office/officeart/2008/layout/SquareAccentList"/>
    <dgm:cxn modelId="{285178B9-7EEF-41B4-A594-DD656907330B}" type="presParOf" srcId="{543809EF-CF8D-48A0-8FF9-DF6C8F0CFC18}" destId="{FACC0ED1-2DAD-4C7B-B2DB-3C6EE732C601}" srcOrd="0" destOrd="0" presId="urn:microsoft.com/office/officeart/2008/layout/SquareAccentList"/>
    <dgm:cxn modelId="{974C7723-C16F-40BC-8491-6A4455B4816D}" type="presParOf" srcId="{FACC0ED1-2DAD-4C7B-B2DB-3C6EE732C601}" destId="{1EF183FC-2CA6-41D0-8473-0561BC69081E}" srcOrd="0" destOrd="0" presId="urn:microsoft.com/office/officeart/2008/layout/SquareAccentList"/>
    <dgm:cxn modelId="{336BD526-3669-4FEB-B625-42C8796E5FD2}" type="presParOf" srcId="{FACC0ED1-2DAD-4C7B-B2DB-3C6EE732C601}" destId="{EF64DFB6-1225-4892-A69A-EB852B881C0C}" srcOrd="1" destOrd="0" presId="urn:microsoft.com/office/officeart/2008/layout/SquareAccentList"/>
    <dgm:cxn modelId="{2AD72580-7C9E-468C-B093-6470B4D98622}" type="presParOf" srcId="{FACC0ED1-2DAD-4C7B-B2DB-3C6EE732C601}" destId="{0F17934B-A4FD-4927-8045-F6A4F214DD63}" srcOrd="2" destOrd="0" presId="urn:microsoft.com/office/officeart/2008/layout/SquareAccentList"/>
    <dgm:cxn modelId="{097D4486-9CC5-4DB9-A402-4BE51C5FC64C}" type="presParOf" srcId="{543809EF-CF8D-48A0-8FF9-DF6C8F0CFC18}" destId="{90221305-86E9-45F6-ACD9-3F3AA4F7EFA4}" srcOrd="1" destOrd="0" presId="urn:microsoft.com/office/officeart/2008/layout/SquareAccentList"/>
    <dgm:cxn modelId="{C1D23978-5CD0-4E54-AD58-600DAEC4287B}" type="presParOf" srcId="{90221305-86E9-45F6-ACD9-3F3AA4F7EFA4}" destId="{6ABB6D95-F26A-43A0-96A8-A816E739319D}" srcOrd="0" destOrd="0" presId="urn:microsoft.com/office/officeart/2008/layout/SquareAccentList"/>
    <dgm:cxn modelId="{790A4178-2E94-403B-AD66-3FB02EBFC686}" type="presParOf" srcId="{6ABB6D95-F26A-43A0-96A8-A816E739319D}" destId="{56DBF281-7020-4FEB-A2B2-94B1EF4DEE63}" srcOrd="0" destOrd="0" presId="urn:microsoft.com/office/officeart/2008/layout/SquareAccentList"/>
    <dgm:cxn modelId="{716EF0C2-0891-4B4F-B03E-2E98C21E88C1}" type="presParOf" srcId="{6ABB6D95-F26A-43A0-96A8-A816E739319D}" destId="{6F430224-8C7D-477E-A75A-7531C192B633}" srcOrd="1" destOrd="0" presId="urn:microsoft.com/office/officeart/2008/layout/SquareAccentList"/>
    <dgm:cxn modelId="{E2401215-CA90-467B-9CAC-9AB00156B0A4}" type="presParOf" srcId="{90221305-86E9-45F6-ACD9-3F3AA4F7EFA4}" destId="{48485B1F-93F0-4A21-9ADA-151E9A09524F}" srcOrd="1" destOrd="0" presId="urn:microsoft.com/office/officeart/2008/layout/SquareAccentList"/>
    <dgm:cxn modelId="{D743EDD5-29E1-435C-837B-C51C60E7A159}" type="presParOf" srcId="{48485B1F-93F0-4A21-9ADA-151E9A09524F}" destId="{6ADBAFC9-8EEB-405E-8C1B-F8119B94687A}" srcOrd="0" destOrd="0" presId="urn:microsoft.com/office/officeart/2008/layout/SquareAccentList"/>
    <dgm:cxn modelId="{913B8785-FCF9-4850-8E27-67AFD218CC6A}" type="presParOf" srcId="{48485B1F-93F0-4A21-9ADA-151E9A09524F}" destId="{F27C3EA7-4180-432A-B124-C46B7086430D}" srcOrd="1" destOrd="0" presId="urn:microsoft.com/office/officeart/2008/layout/SquareAccentList"/>
    <dgm:cxn modelId="{321F056C-CC8C-413B-9A21-41466D7F7512}" type="presParOf" srcId="{1573197D-0BCC-4D85-9C87-352CC02E1717}" destId="{0CAA5188-261D-4FC0-AFD7-697C3F85437F}" srcOrd="1" destOrd="0" presId="urn:microsoft.com/office/officeart/2008/layout/SquareAccentList"/>
    <dgm:cxn modelId="{91F04785-3FA2-439A-A0B3-67BFDC9DAADC}" type="presParOf" srcId="{0CAA5188-261D-4FC0-AFD7-697C3F85437F}" destId="{077D8AFA-4CDA-4935-9A88-4F28E17DEC6D}" srcOrd="0" destOrd="0" presId="urn:microsoft.com/office/officeart/2008/layout/SquareAccentList"/>
    <dgm:cxn modelId="{A548AF0B-CB2D-4F8F-9BFA-8B4A1AA99550}" type="presParOf" srcId="{077D8AFA-4CDA-4935-9A88-4F28E17DEC6D}" destId="{E4688C0D-7050-4A32-BBF3-A980389EE073}" srcOrd="0" destOrd="0" presId="urn:microsoft.com/office/officeart/2008/layout/SquareAccentList"/>
    <dgm:cxn modelId="{7098BC57-A646-4E95-A03E-C1A6B0C44A94}" type="presParOf" srcId="{077D8AFA-4CDA-4935-9A88-4F28E17DEC6D}" destId="{4DA101BE-0F6C-4E53-A048-B1B152366618}" srcOrd="1" destOrd="0" presId="urn:microsoft.com/office/officeart/2008/layout/SquareAccentList"/>
    <dgm:cxn modelId="{A243CB18-C4CD-4B3B-BB4F-99A86D4E98A2}" type="presParOf" srcId="{077D8AFA-4CDA-4935-9A88-4F28E17DEC6D}" destId="{58EB384C-83D4-4CBC-A427-992020C1737D}" srcOrd="2" destOrd="0" presId="urn:microsoft.com/office/officeart/2008/layout/SquareAccentList"/>
    <dgm:cxn modelId="{1AFCD987-2BEC-4C4B-B8A1-35AD47139DC7}" type="presParOf" srcId="{0CAA5188-261D-4FC0-AFD7-697C3F85437F}" destId="{F5429E7C-B4E6-4A16-90EF-EF1F0F0260CA}" srcOrd="1" destOrd="0" presId="urn:microsoft.com/office/officeart/2008/layout/SquareAccentList"/>
    <dgm:cxn modelId="{4DF94648-0850-4BB6-AEE6-F03BB93FE992}" type="presParOf" srcId="{F5429E7C-B4E6-4A16-90EF-EF1F0F0260CA}" destId="{AFECCBA9-1C2F-41FF-A23B-B1EFE3FB3DDC}" srcOrd="0" destOrd="0" presId="urn:microsoft.com/office/officeart/2008/layout/SquareAccentList"/>
    <dgm:cxn modelId="{A1C23B97-6D18-4EF7-A713-B537582E7A9F}" type="presParOf" srcId="{AFECCBA9-1C2F-41FF-A23B-B1EFE3FB3DDC}" destId="{698912A7-0FB1-4890-8EAC-62740BB94C98}" srcOrd="0" destOrd="0" presId="urn:microsoft.com/office/officeart/2008/layout/SquareAccentList"/>
    <dgm:cxn modelId="{D6D0364E-10DB-4272-B7DB-F307DB3D5E42}" type="presParOf" srcId="{AFECCBA9-1C2F-41FF-A23B-B1EFE3FB3DDC}" destId="{14A8F8C2-7FE1-4AC8-82B3-5B8D5EA011B8}" srcOrd="1" destOrd="0" presId="urn:microsoft.com/office/officeart/2008/layout/SquareAccentList"/>
    <dgm:cxn modelId="{31DB9C41-9070-45BD-8A07-C33621860694}" type="presParOf" srcId="{F5429E7C-B4E6-4A16-90EF-EF1F0F0260CA}" destId="{A226E6B9-AC96-4D77-9AC3-8939FEA94502}" srcOrd="1" destOrd="0" presId="urn:microsoft.com/office/officeart/2008/layout/SquareAccentList"/>
    <dgm:cxn modelId="{A5B187A0-217C-45E2-953B-33736AFCAD3C}" type="presParOf" srcId="{A226E6B9-AC96-4D77-9AC3-8939FEA94502}" destId="{80C7C45C-7FA1-42BB-80B1-B426D3D4339E}" srcOrd="0" destOrd="0" presId="urn:microsoft.com/office/officeart/2008/layout/SquareAccentList"/>
    <dgm:cxn modelId="{9B14E3D7-6C94-48F9-9B64-D8A0D89AAE6A}" type="presParOf" srcId="{A226E6B9-AC96-4D77-9AC3-8939FEA94502}" destId="{6ABDEFDE-4832-4E8D-B54E-5CD94BA74A6E}" srcOrd="1" destOrd="0" presId="urn:microsoft.com/office/officeart/2008/layout/SquareAccentList"/>
    <dgm:cxn modelId="{C5551E53-7C12-4A9A-9AC1-75B5082FC226}" type="presParOf" srcId="{1573197D-0BCC-4D85-9C87-352CC02E1717}" destId="{ABB8B616-77A4-4291-B2E8-B6D399041662}" srcOrd="2" destOrd="0" presId="urn:microsoft.com/office/officeart/2008/layout/SquareAccentList"/>
    <dgm:cxn modelId="{27A37CA3-1469-4868-AB85-5B50190BE3A3}" type="presParOf" srcId="{ABB8B616-77A4-4291-B2E8-B6D399041662}" destId="{24D77CB0-3CD8-4ADE-8AE7-7404EF2E7C7D}" srcOrd="0" destOrd="0" presId="urn:microsoft.com/office/officeart/2008/layout/SquareAccentList"/>
    <dgm:cxn modelId="{6B7433BB-8F2C-453C-9705-C3988DF7D628}" type="presParOf" srcId="{24D77CB0-3CD8-4ADE-8AE7-7404EF2E7C7D}" destId="{D572BBDB-9074-4967-B9DF-ABC23AF30C81}" srcOrd="0" destOrd="0" presId="urn:microsoft.com/office/officeart/2008/layout/SquareAccentList"/>
    <dgm:cxn modelId="{185BB4A1-178E-497C-9055-D7D5133C5ED6}" type="presParOf" srcId="{24D77CB0-3CD8-4ADE-8AE7-7404EF2E7C7D}" destId="{FE99E442-B9C3-4F27-B64E-CAFA96CAC954}" srcOrd="1" destOrd="0" presId="urn:microsoft.com/office/officeart/2008/layout/SquareAccentList"/>
    <dgm:cxn modelId="{E181B98D-BC26-4B6F-9293-4747B4E18091}" type="presParOf" srcId="{24D77CB0-3CD8-4ADE-8AE7-7404EF2E7C7D}" destId="{E414D990-A642-4F4E-A5E3-472286CF986B}" srcOrd="2" destOrd="0" presId="urn:microsoft.com/office/officeart/2008/layout/SquareAccentList"/>
    <dgm:cxn modelId="{13FB96BF-4615-4CE0-8002-2272A46BAA2A}" type="presParOf" srcId="{ABB8B616-77A4-4291-B2E8-B6D399041662}" destId="{BAB34FD2-0CF5-456C-9969-E8907B60F813}" srcOrd="1" destOrd="0" presId="urn:microsoft.com/office/officeart/2008/layout/SquareAccentList"/>
    <dgm:cxn modelId="{A6EF8A29-BE72-4098-8E59-38D1241A49EF}" type="presParOf" srcId="{BAB34FD2-0CF5-456C-9969-E8907B60F813}" destId="{811FEED2-4DEF-4E73-8685-B64979BC4A97}" srcOrd="0" destOrd="0" presId="urn:microsoft.com/office/officeart/2008/layout/SquareAccentList"/>
    <dgm:cxn modelId="{AA2AEBE2-BFDB-498E-919E-B2228CA2E0EE}" type="presParOf" srcId="{811FEED2-4DEF-4E73-8685-B64979BC4A97}" destId="{CFC1F9FD-ED34-4388-8554-BCFFD3DB1017}" srcOrd="0" destOrd="0" presId="urn:microsoft.com/office/officeart/2008/layout/SquareAccentList"/>
    <dgm:cxn modelId="{85D7C1E9-78FE-4D26-865A-315B70400455}" type="presParOf" srcId="{811FEED2-4DEF-4E73-8685-B64979BC4A97}" destId="{C9DC5055-0102-4497-BDA8-0EECF729AD3A}" srcOrd="1" destOrd="0" presId="urn:microsoft.com/office/officeart/2008/layout/SquareAccentList"/>
    <dgm:cxn modelId="{354CD900-A984-4EA9-91E7-D36490263758}" type="presParOf" srcId="{BAB34FD2-0CF5-456C-9969-E8907B60F813}" destId="{8B91F141-80C1-42C9-8EC3-344DEB0199D0}" srcOrd="1" destOrd="0" presId="urn:microsoft.com/office/officeart/2008/layout/SquareAccentList"/>
    <dgm:cxn modelId="{6B07CD38-724B-4346-B3B9-00D857BE0ACE}" type="presParOf" srcId="{8B91F141-80C1-42C9-8EC3-344DEB0199D0}" destId="{4F19512B-4122-469F-A5FD-1A943999F504}" srcOrd="0" destOrd="0" presId="urn:microsoft.com/office/officeart/2008/layout/SquareAccentList"/>
    <dgm:cxn modelId="{DDA6B500-0FFC-4E01-B1C6-BB2F84A5F3B7}" type="presParOf" srcId="{8B91F141-80C1-42C9-8EC3-344DEB0199D0}" destId="{DE443E52-B551-4FBC-BD14-0556231F2ADD}" srcOrd="1" destOrd="0" presId="urn:microsoft.com/office/officeart/2008/layout/SquareAccentList"/>
    <dgm:cxn modelId="{B96647CA-72E0-4FE3-B053-E6A9D4A8D5BE}" type="presParOf" srcId="{1573197D-0BCC-4D85-9C87-352CC02E1717}" destId="{91C65BF6-E5FE-465B-A7A1-6B7ED5A1BB5E}" srcOrd="3" destOrd="0" presId="urn:microsoft.com/office/officeart/2008/layout/SquareAccentList"/>
    <dgm:cxn modelId="{3EB041FF-4E8A-4259-B05B-C4BA56D994C5}" type="presParOf" srcId="{91C65BF6-E5FE-465B-A7A1-6B7ED5A1BB5E}" destId="{268149F1-3BD7-4D06-9C33-19E0BC680022}" srcOrd="0" destOrd="0" presId="urn:microsoft.com/office/officeart/2008/layout/SquareAccentList"/>
    <dgm:cxn modelId="{D8051199-3BFF-4A01-A7D9-14EDF43D5985}" type="presParOf" srcId="{268149F1-3BD7-4D06-9C33-19E0BC680022}" destId="{E09C3794-459C-4163-805B-55E724815A62}" srcOrd="0" destOrd="0" presId="urn:microsoft.com/office/officeart/2008/layout/SquareAccentList"/>
    <dgm:cxn modelId="{30D138B6-F948-4D15-9947-9511090BBAD8}" type="presParOf" srcId="{268149F1-3BD7-4D06-9C33-19E0BC680022}" destId="{8BA7723D-0DEA-41E6-8EBF-B4FC81814919}" srcOrd="1" destOrd="0" presId="urn:microsoft.com/office/officeart/2008/layout/SquareAccentList"/>
    <dgm:cxn modelId="{03CE9C24-C9F6-4008-A909-500063DC5A6D}" type="presParOf" srcId="{268149F1-3BD7-4D06-9C33-19E0BC680022}" destId="{4DE68D18-989E-46D3-89C9-41F1774FB23B}" srcOrd="2" destOrd="0" presId="urn:microsoft.com/office/officeart/2008/layout/SquareAccentList"/>
    <dgm:cxn modelId="{2761C652-4D47-44FF-B9F7-FDF4A3E48EBE}" type="presParOf" srcId="{91C65BF6-E5FE-465B-A7A1-6B7ED5A1BB5E}" destId="{5466F670-90EB-47B8-B8CA-E1E96B9E8C1E}" srcOrd="1" destOrd="0" presId="urn:microsoft.com/office/officeart/2008/layout/SquareAccentList"/>
    <dgm:cxn modelId="{AD64F8D7-E55F-4FC8-B731-74A8DC719A71}" type="presParOf" srcId="{5466F670-90EB-47B8-B8CA-E1E96B9E8C1E}" destId="{4557CE0C-4D90-4381-AD8F-2795EE3A0D22}" srcOrd="0" destOrd="0" presId="urn:microsoft.com/office/officeart/2008/layout/SquareAccentList"/>
    <dgm:cxn modelId="{581A45AC-1CCA-45DD-9097-B7A1F4EAF471}" type="presParOf" srcId="{4557CE0C-4D90-4381-AD8F-2795EE3A0D22}" destId="{21689691-BCB2-4531-AD7D-5C770A94E4AF}" srcOrd="0" destOrd="0" presId="urn:microsoft.com/office/officeart/2008/layout/SquareAccentList"/>
    <dgm:cxn modelId="{A55C42D7-3253-437D-9B7D-990A4B0198A6}" type="presParOf" srcId="{4557CE0C-4D90-4381-AD8F-2795EE3A0D22}" destId="{DBA98CAE-8E53-4057-BF63-712A971DE6C4}" srcOrd="1" destOrd="0" presId="urn:microsoft.com/office/officeart/2008/layout/SquareAccentList"/>
    <dgm:cxn modelId="{3928F24A-0091-4E73-B984-860EDB73E52C}" type="presParOf" srcId="{5466F670-90EB-47B8-B8CA-E1E96B9E8C1E}" destId="{5F667250-1E67-4B1F-B485-5237221D2C1B}" srcOrd="1" destOrd="0" presId="urn:microsoft.com/office/officeart/2008/layout/SquareAccentList"/>
    <dgm:cxn modelId="{6B2DB8ED-C5D9-4FC7-B856-B36D9D4AA0AC}" type="presParOf" srcId="{5F667250-1E67-4B1F-B485-5237221D2C1B}" destId="{1125B009-EA4B-4874-9C3F-77A87C7276AD}" srcOrd="0" destOrd="0" presId="urn:microsoft.com/office/officeart/2008/layout/SquareAccentList"/>
    <dgm:cxn modelId="{489856A8-0B8F-414A-9FA6-FA1F0A5CEDA5}" type="presParOf" srcId="{5F667250-1E67-4B1F-B485-5237221D2C1B}" destId="{38F04A09-3B5A-47CD-B5C1-8F00CFE80BED}" srcOrd="1" destOrd="0" presId="urn:microsoft.com/office/officeart/2008/layout/SquareAccentList"/>
    <dgm:cxn modelId="{BED02256-848C-46E4-8975-CFF2A3D550D1}" type="presParOf" srcId="{1573197D-0BCC-4D85-9C87-352CC02E1717}" destId="{A74538B3-42CD-4729-B574-2F02F9562DD8}" srcOrd="4" destOrd="0" presId="urn:microsoft.com/office/officeart/2008/layout/SquareAccentList"/>
    <dgm:cxn modelId="{4AE4099D-BD8E-41AE-B57F-E9FF8A7C944E}" type="presParOf" srcId="{A74538B3-42CD-4729-B574-2F02F9562DD8}" destId="{7390EB6F-B19C-4306-990D-E578BF3F8C79}" srcOrd="0" destOrd="0" presId="urn:microsoft.com/office/officeart/2008/layout/SquareAccentList"/>
    <dgm:cxn modelId="{77401188-16E2-41AA-AE4D-86F596FDF49B}" type="presParOf" srcId="{7390EB6F-B19C-4306-990D-E578BF3F8C79}" destId="{CD494F8B-B316-486A-B18A-1A7185E6A5CF}" srcOrd="0" destOrd="0" presId="urn:microsoft.com/office/officeart/2008/layout/SquareAccentList"/>
    <dgm:cxn modelId="{E5EF5AFE-6123-4F91-846B-7989C8228E28}" type="presParOf" srcId="{7390EB6F-B19C-4306-990D-E578BF3F8C79}" destId="{6EAC94B5-32A9-40DE-B9AE-0F110ADBC98C}" srcOrd="1" destOrd="0" presId="urn:microsoft.com/office/officeart/2008/layout/SquareAccentList"/>
    <dgm:cxn modelId="{AEF1C1AE-3DA9-4DF7-A85C-AEFF7CFEFD42}" type="presParOf" srcId="{7390EB6F-B19C-4306-990D-E578BF3F8C79}" destId="{D4FCA8AE-3E36-46B6-87C6-72D6538A5AB9}" srcOrd="2" destOrd="0" presId="urn:microsoft.com/office/officeart/2008/layout/SquareAccentList"/>
    <dgm:cxn modelId="{229A7E7A-F71D-4465-B529-B1D83B6589CA}" type="presParOf" srcId="{A74538B3-42CD-4729-B574-2F02F9562DD8}" destId="{324EBFD3-7FA8-49F7-9A70-5321A72CC8FA}" srcOrd="1" destOrd="0" presId="urn:microsoft.com/office/officeart/2008/layout/SquareAccentList"/>
    <dgm:cxn modelId="{BB2880E1-EC23-4173-8928-B0088A5B3DD5}" type="presParOf" srcId="{324EBFD3-7FA8-49F7-9A70-5321A72CC8FA}" destId="{60767FCC-C784-4171-8B9C-3A75F7F8F708}" srcOrd="0" destOrd="0" presId="urn:microsoft.com/office/officeart/2008/layout/SquareAccentList"/>
    <dgm:cxn modelId="{6C49CA31-95C1-48F2-B24F-27FF11F0880F}" type="presParOf" srcId="{60767FCC-C784-4171-8B9C-3A75F7F8F708}" destId="{7C311B22-5878-4650-A789-0E4AF4048FD8}" srcOrd="0" destOrd="0" presId="urn:microsoft.com/office/officeart/2008/layout/SquareAccentList"/>
    <dgm:cxn modelId="{C4AD3A28-872E-4348-A3E8-908397854B2F}" type="presParOf" srcId="{60767FCC-C784-4171-8B9C-3A75F7F8F708}" destId="{CB46E0B9-FBC5-4A26-818E-4D43FA80341F}" srcOrd="1" destOrd="0" presId="urn:microsoft.com/office/officeart/2008/layout/SquareAccentList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6A8617-D1DA-4B6B-BDD5-9E987A7688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344CFEE-4AC7-4750-99FF-38EFD01E767A}">
      <dgm:prSet phldrT="[Texto]"/>
      <dgm:spPr/>
      <dgm:t>
        <a:bodyPr/>
        <a:lstStyle/>
        <a:p>
          <a:r>
            <a:rPr lang="es-ES" dirty="0" err="1"/>
            <a:t>Logistic</a:t>
          </a:r>
          <a:r>
            <a:rPr lang="es-ES" dirty="0"/>
            <a:t> </a:t>
          </a:r>
          <a:r>
            <a:rPr lang="es-ES" dirty="0" err="1"/>
            <a:t>Regression</a:t>
          </a:r>
          <a:endParaRPr lang="es-AR" dirty="0"/>
        </a:p>
      </dgm:t>
    </dgm:pt>
    <dgm:pt modelId="{D973FDB6-E835-4AD5-A695-D4DD85FB07EE}" type="parTrans" cxnId="{40E6C79A-A339-4975-B9B4-3E66AD6E14BD}">
      <dgm:prSet/>
      <dgm:spPr/>
      <dgm:t>
        <a:bodyPr/>
        <a:lstStyle/>
        <a:p>
          <a:endParaRPr lang="es-AR"/>
        </a:p>
      </dgm:t>
    </dgm:pt>
    <dgm:pt modelId="{617DB7AC-A5DA-48E2-9274-76DC7E9B28E1}" type="sibTrans" cxnId="{40E6C79A-A339-4975-B9B4-3E66AD6E14BD}">
      <dgm:prSet/>
      <dgm:spPr/>
      <dgm:t>
        <a:bodyPr/>
        <a:lstStyle/>
        <a:p>
          <a:endParaRPr lang="es-AR"/>
        </a:p>
      </dgm:t>
    </dgm:pt>
    <dgm:pt modelId="{73B2C9DE-E60A-42F6-A13A-3DB4A0900FA6}">
      <dgm:prSet phldrT="[Texto]"/>
      <dgm:spPr/>
      <dgm:t>
        <a:bodyPr/>
        <a:lstStyle/>
        <a:p>
          <a:r>
            <a:rPr lang="es-ES" dirty="0"/>
            <a:t>AUC: 0.7672</a:t>
          </a:r>
          <a:endParaRPr lang="es-AR" dirty="0"/>
        </a:p>
      </dgm:t>
    </dgm:pt>
    <dgm:pt modelId="{5CE62C1C-CEE8-48E8-9293-EBFE837BDD45}" type="parTrans" cxnId="{167489CF-94DB-41E2-B0C6-9EF24C5AB1B7}">
      <dgm:prSet/>
      <dgm:spPr/>
      <dgm:t>
        <a:bodyPr/>
        <a:lstStyle/>
        <a:p>
          <a:endParaRPr lang="es-AR"/>
        </a:p>
      </dgm:t>
    </dgm:pt>
    <dgm:pt modelId="{A3DB5703-C822-43F0-A1D8-C21470DA99A0}" type="sibTrans" cxnId="{167489CF-94DB-41E2-B0C6-9EF24C5AB1B7}">
      <dgm:prSet/>
      <dgm:spPr/>
      <dgm:t>
        <a:bodyPr/>
        <a:lstStyle/>
        <a:p>
          <a:endParaRPr lang="es-AR"/>
        </a:p>
      </dgm:t>
    </dgm:pt>
    <dgm:pt modelId="{018D153A-A3C7-4C99-9573-E548BE358C5B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  <a:endParaRPr lang="es-AR" dirty="0"/>
        </a:p>
      </dgm:t>
    </dgm:pt>
    <dgm:pt modelId="{782B0C4B-F90F-4152-B676-5001FB6FB4F6}" type="parTrans" cxnId="{519A3B09-2F9C-4D94-9067-CC8EB4E5005C}">
      <dgm:prSet/>
      <dgm:spPr/>
      <dgm:t>
        <a:bodyPr/>
        <a:lstStyle/>
        <a:p>
          <a:endParaRPr lang="es-AR"/>
        </a:p>
      </dgm:t>
    </dgm:pt>
    <dgm:pt modelId="{8C76DFBD-449E-4164-B669-DD105F3C4592}" type="sibTrans" cxnId="{519A3B09-2F9C-4D94-9067-CC8EB4E5005C}">
      <dgm:prSet/>
      <dgm:spPr/>
      <dgm:t>
        <a:bodyPr/>
        <a:lstStyle/>
        <a:p>
          <a:endParaRPr lang="es-AR"/>
        </a:p>
      </dgm:t>
    </dgm:pt>
    <dgm:pt modelId="{7DCE14F8-B66E-4D09-8117-17121DB1874E}">
      <dgm:prSet phldrT="[Texto]"/>
      <dgm:spPr/>
      <dgm:t>
        <a:bodyPr/>
        <a:lstStyle/>
        <a:p>
          <a:r>
            <a:rPr lang="es-ES" dirty="0"/>
            <a:t>AUC: 0.8329</a:t>
          </a:r>
          <a:endParaRPr lang="es-AR" dirty="0"/>
        </a:p>
      </dgm:t>
    </dgm:pt>
    <dgm:pt modelId="{7DC480BE-4DBA-44A8-BBF9-08F84E32DB9D}" type="parTrans" cxnId="{AE85274D-9940-414F-9C79-041F64805195}">
      <dgm:prSet/>
      <dgm:spPr/>
      <dgm:t>
        <a:bodyPr/>
        <a:lstStyle/>
        <a:p>
          <a:endParaRPr lang="es-AR"/>
        </a:p>
      </dgm:t>
    </dgm:pt>
    <dgm:pt modelId="{C0F53813-3D99-48C1-9D26-9E93C69DC59C}" type="sibTrans" cxnId="{AE85274D-9940-414F-9C79-041F64805195}">
      <dgm:prSet/>
      <dgm:spPr/>
      <dgm:t>
        <a:bodyPr/>
        <a:lstStyle/>
        <a:p>
          <a:endParaRPr lang="es-AR"/>
        </a:p>
      </dgm:t>
    </dgm:pt>
    <dgm:pt modelId="{C4E522B4-EB47-4887-A80E-7CB8EA6A74FC}">
      <dgm:prSet phldrT="[Texto]"/>
      <dgm:spPr/>
      <dgm:t>
        <a:bodyPr/>
        <a:lstStyle/>
        <a:p>
          <a:r>
            <a:rPr lang="es-ES" dirty="0" err="1"/>
            <a:t>XGBoost</a:t>
          </a:r>
          <a:endParaRPr lang="es-AR" dirty="0"/>
        </a:p>
      </dgm:t>
    </dgm:pt>
    <dgm:pt modelId="{7EBAB09D-9827-4AF9-A230-E5F966C9E0B6}" type="parTrans" cxnId="{948C80E6-2EC4-4935-B088-7FA9BE6FB226}">
      <dgm:prSet/>
      <dgm:spPr/>
      <dgm:t>
        <a:bodyPr/>
        <a:lstStyle/>
        <a:p>
          <a:endParaRPr lang="es-AR"/>
        </a:p>
      </dgm:t>
    </dgm:pt>
    <dgm:pt modelId="{BA328F92-1C4E-4F31-8433-3F96154857FA}" type="sibTrans" cxnId="{948C80E6-2EC4-4935-B088-7FA9BE6FB226}">
      <dgm:prSet/>
      <dgm:spPr/>
      <dgm:t>
        <a:bodyPr/>
        <a:lstStyle/>
        <a:p>
          <a:endParaRPr lang="es-AR"/>
        </a:p>
      </dgm:t>
    </dgm:pt>
    <dgm:pt modelId="{41948858-E818-4181-8AEB-0EF6A096E2D0}">
      <dgm:prSet phldrT="[Texto]"/>
      <dgm:spPr/>
      <dgm:t>
        <a:bodyPr/>
        <a:lstStyle/>
        <a:p>
          <a:r>
            <a:rPr lang="es-ES" dirty="0">
              <a:highlight>
                <a:srgbClr val="FFFF00"/>
              </a:highlight>
            </a:rPr>
            <a:t>AUC: 0.8476</a:t>
          </a:r>
          <a:endParaRPr lang="es-AR" dirty="0">
            <a:highlight>
              <a:srgbClr val="FFFF00"/>
            </a:highlight>
          </a:endParaRPr>
        </a:p>
      </dgm:t>
    </dgm:pt>
    <dgm:pt modelId="{91056975-06A1-4FFC-A442-18C9A6759BCD}" type="parTrans" cxnId="{55C300A9-2756-4C13-B0F0-5E09D0C4F865}">
      <dgm:prSet/>
      <dgm:spPr/>
      <dgm:t>
        <a:bodyPr/>
        <a:lstStyle/>
        <a:p>
          <a:endParaRPr lang="es-AR"/>
        </a:p>
      </dgm:t>
    </dgm:pt>
    <dgm:pt modelId="{C7B00242-11EC-4689-AB65-AB7AF1B04DED}" type="sibTrans" cxnId="{55C300A9-2756-4C13-B0F0-5E09D0C4F865}">
      <dgm:prSet/>
      <dgm:spPr/>
      <dgm:t>
        <a:bodyPr/>
        <a:lstStyle/>
        <a:p>
          <a:endParaRPr lang="es-AR"/>
        </a:p>
      </dgm:t>
    </dgm:pt>
    <dgm:pt modelId="{3DEDF500-F77F-4F60-A83F-B8222929B0D2}">
      <dgm:prSet phldrT="[Texto]"/>
      <dgm:spPr/>
      <dgm:t>
        <a:bodyPr/>
        <a:lstStyle/>
        <a:p>
          <a:r>
            <a:rPr lang="es-ES" dirty="0" err="1"/>
            <a:t>CatBoost</a:t>
          </a:r>
          <a:endParaRPr lang="es-AR" dirty="0"/>
        </a:p>
      </dgm:t>
    </dgm:pt>
    <dgm:pt modelId="{8C339F41-3968-4B2E-B8FF-A28A9C77CB06}" type="parTrans" cxnId="{5D4261BD-261B-4ADE-8DE8-11DAC670A280}">
      <dgm:prSet/>
      <dgm:spPr/>
      <dgm:t>
        <a:bodyPr/>
        <a:lstStyle/>
        <a:p>
          <a:endParaRPr lang="es-AR"/>
        </a:p>
      </dgm:t>
    </dgm:pt>
    <dgm:pt modelId="{E0C5FAF0-B8C7-41BC-B663-A7ADF8A34BEF}" type="sibTrans" cxnId="{5D4261BD-261B-4ADE-8DE8-11DAC670A280}">
      <dgm:prSet/>
      <dgm:spPr/>
      <dgm:t>
        <a:bodyPr/>
        <a:lstStyle/>
        <a:p>
          <a:endParaRPr lang="es-AR"/>
        </a:p>
      </dgm:t>
    </dgm:pt>
    <dgm:pt modelId="{5EA23233-9B2A-4FAB-B239-81A73BF1A455}">
      <dgm:prSet phldrT="[Texto]"/>
      <dgm:spPr/>
      <dgm:t>
        <a:bodyPr/>
        <a:lstStyle/>
        <a:p>
          <a:r>
            <a:rPr lang="es-ES" dirty="0"/>
            <a:t>AUC: 0.8536</a:t>
          </a:r>
          <a:endParaRPr lang="es-AR" dirty="0"/>
        </a:p>
      </dgm:t>
    </dgm:pt>
    <dgm:pt modelId="{230FFC20-633E-4C4E-965F-0EC46919B17D}" type="parTrans" cxnId="{9BDFF8B3-7F07-4ED9-82B3-5C81DB93E1A2}">
      <dgm:prSet/>
      <dgm:spPr/>
      <dgm:t>
        <a:bodyPr/>
        <a:lstStyle/>
        <a:p>
          <a:endParaRPr lang="es-AR"/>
        </a:p>
      </dgm:t>
    </dgm:pt>
    <dgm:pt modelId="{8BD14FAF-83DB-451C-A185-340F2DDEC5F6}" type="sibTrans" cxnId="{9BDFF8B3-7F07-4ED9-82B3-5C81DB93E1A2}">
      <dgm:prSet/>
      <dgm:spPr/>
      <dgm:t>
        <a:bodyPr/>
        <a:lstStyle/>
        <a:p>
          <a:endParaRPr lang="es-AR"/>
        </a:p>
      </dgm:t>
    </dgm:pt>
    <dgm:pt modelId="{23FB58CB-443E-4CDB-B619-1991BF85B3B5}" type="pres">
      <dgm:prSet presAssocID="{FC6A8617-D1DA-4B6B-BDD5-9E987A7688BA}" presName="Name0" presStyleCnt="0">
        <dgm:presLayoutVars>
          <dgm:dir/>
          <dgm:animLvl val="lvl"/>
          <dgm:resizeHandles val="exact"/>
        </dgm:presLayoutVars>
      </dgm:prSet>
      <dgm:spPr/>
    </dgm:pt>
    <dgm:pt modelId="{A465C1D7-DF50-4D01-830A-20A98B63DB70}" type="pres">
      <dgm:prSet presAssocID="{B344CFEE-4AC7-4750-99FF-38EFD01E767A}" presName="composite" presStyleCnt="0"/>
      <dgm:spPr/>
    </dgm:pt>
    <dgm:pt modelId="{A93F17FE-107B-422C-A199-DACA3F6C7F1F}" type="pres">
      <dgm:prSet presAssocID="{B344CFEE-4AC7-4750-99FF-38EFD01E767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54D5909-D26B-4AA9-849C-CD6B0CE48298}" type="pres">
      <dgm:prSet presAssocID="{B344CFEE-4AC7-4750-99FF-38EFD01E767A}" presName="desTx" presStyleLbl="alignAccFollowNode1" presStyleIdx="0" presStyleCnt="4">
        <dgm:presLayoutVars>
          <dgm:bulletEnabled val="1"/>
        </dgm:presLayoutVars>
      </dgm:prSet>
      <dgm:spPr/>
    </dgm:pt>
    <dgm:pt modelId="{238A8E5D-580D-4D9F-95F9-9134E84B92E7}" type="pres">
      <dgm:prSet presAssocID="{617DB7AC-A5DA-48E2-9274-76DC7E9B28E1}" presName="space" presStyleCnt="0"/>
      <dgm:spPr/>
    </dgm:pt>
    <dgm:pt modelId="{1CF1C900-9148-45D7-A865-9DBA27F5E81E}" type="pres">
      <dgm:prSet presAssocID="{018D153A-A3C7-4C99-9573-E548BE358C5B}" presName="composite" presStyleCnt="0"/>
      <dgm:spPr/>
    </dgm:pt>
    <dgm:pt modelId="{C210C3F4-E60E-4932-9D24-89C879DEE113}" type="pres">
      <dgm:prSet presAssocID="{018D153A-A3C7-4C99-9573-E548BE358C5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C405FEE-1DA1-44B2-8960-E430D1E1101A}" type="pres">
      <dgm:prSet presAssocID="{018D153A-A3C7-4C99-9573-E548BE358C5B}" presName="desTx" presStyleLbl="alignAccFollowNode1" presStyleIdx="1" presStyleCnt="4">
        <dgm:presLayoutVars>
          <dgm:bulletEnabled val="1"/>
        </dgm:presLayoutVars>
      </dgm:prSet>
      <dgm:spPr/>
    </dgm:pt>
    <dgm:pt modelId="{4D6D5EF9-7A1B-4101-9420-45D9E8818FB7}" type="pres">
      <dgm:prSet presAssocID="{8C76DFBD-449E-4164-B669-DD105F3C4592}" presName="space" presStyleCnt="0"/>
      <dgm:spPr/>
    </dgm:pt>
    <dgm:pt modelId="{138325F5-0652-417E-A363-A3534B8647BE}" type="pres">
      <dgm:prSet presAssocID="{C4E522B4-EB47-4887-A80E-7CB8EA6A74FC}" presName="composite" presStyleCnt="0"/>
      <dgm:spPr/>
    </dgm:pt>
    <dgm:pt modelId="{FE015A9D-8F32-4D4E-A020-763580CB69E9}" type="pres">
      <dgm:prSet presAssocID="{C4E522B4-EB47-4887-A80E-7CB8EA6A74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0A4076A-407F-4950-BD8A-2654208E6E39}" type="pres">
      <dgm:prSet presAssocID="{C4E522B4-EB47-4887-A80E-7CB8EA6A74FC}" presName="desTx" presStyleLbl="alignAccFollowNode1" presStyleIdx="2" presStyleCnt="4">
        <dgm:presLayoutVars>
          <dgm:bulletEnabled val="1"/>
        </dgm:presLayoutVars>
      </dgm:prSet>
      <dgm:spPr/>
    </dgm:pt>
    <dgm:pt modelId="{848716C4-38E3-4177-ADA4-624A31BF0F6E}" type="pres">
      <dgm:prSet presAssocID="{BA328F92-1C4E-4F31-8433-3F96154857FA}" presName="space" presStyleCnt="0"/>
      <dgm:spPr/>
    </dgm:pt>
    <dgm:pt modelId="{5835C900-620C-493B-A15D-5A469390C81A}" type="pres">
      <dgm:prSet presAssocID="{3DEDF500-F77F-4F60-A83F-B8222929B0D2}" presName="composite" presStyleCnt="0"/>
      <dgm:spPr/>
    </dgm:pt>
    <dgm:pt modelId="{0F4CC6E0-D7E3-4421-ABD3-D47313C98BD9}" type="pres">
      <dgm:prSet presAssocID="{3DEDF500-F77F-4F60-A83F-B8222929B0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44E906F-F288-452F-8EC7-1B761F34A501}" type="pres">
      <dgm:prSet presAssocID="{3DEDF500-F77F-4F60-A83F-B8222929B0D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19A3B09-2F9C-4D94-9067-CC8EB4E5005C}" srcId="{FC6A8617-D1DA-4B6B-BDD5-9E987A7688BA}" destId="{018D153A-A3C7-4C99-9573-E548BE358C5B}" srcOrd="1" destOrd="0" parTransId="{782B0C4B-F90F-4152-B676-5001FB6FB4F6}" sibTransId="{8C76DFBD-449E-4164-B669-DD105F3C4592}"/>
    <dgm:cxn modelId="{92FEF118-CD3C-4EEC-ABBA-6FD2F4B68834}" type="presOf" srcId="{5EA23233-9B2A-4FAB-B239-81A73BF1A455}" destId="{B44E906F-F288-452F-8EC7-1B761F34A501}" srcOrd="0" destOrd="0" presId="urn:microsoft.com/office/officeart/2005/8/layout/hList1"/>
    <dgm:cxn modelId="{1CD2982A-AEFF-4539-8496-5CF2C559E5DF}" type="presOf" srcId="{7DCE14F8-B66E-4D09-8117-17121DB1874E}" destId="{BC405FEE-1DA1-44B2-8960-E430D1E1101A}" srcOrd="0" destOrd="0" presId="urn:microsoft.com/office/officeart/2005/8/layout/hList1"/>
    <dgm:cxn modelId="{20D50F33-8889-41A0-8A21-6A5A59338C89}" type="presOf" srcId="{FC6A8617-D1DA-4B6B-BDD5-9E987A7688BA}" destId="{23FB58CB-443E-4CDB-B619-1991BF85B3B5}" srcOrd="0" destOrd="0" presId="urn:microsoft.com/office/officeart/2005/8/layout/hList1"/>
    <dgm:cxn modelId="{6DAAA468-82A1-42AA-92EF-EAB0066DA522}" type="presOf" srcId="{018D153A-A3C7-4C99-9573-E548BE358C5B}" destId="{C210C3F4-E60E-4932-9D24-89C879DEE113}" srcOrd="0" destOrd="0" presId="urn:microsoft.com/office/officeart/2005/8/layout/hList1"/>
    <dgm:cxn modelId="{AE85274D-9940-414F-9C79-041F64805195}" srcId="{018D153A-A3C7-4C99-9573-E548BE358C5B}" destId="{7DCE14F8-B66E-4D09-8117-17121DB1874E}" srcOrd="0" destOrd="0" parTransId="{7DC480BE-4DBA-44A8-BBF9-08F84E32DB9D}" sibTransId="{C0F53813-3D99-48C1-9D26-9E93C69DC59C}"/>
    <dgm:cxn modelId="{B9025581-2BDB-4C6B-9684-A32CD089D98B}" type="presOf" srcId="{B344CFEE-4AC7-4750-99FF-38EFD01E767A}" destId="{A93F17FE-107B-422C-A199-DACA3F6C7F1F}" srcOrd="0" destOrd="0" presId="urn:microsoft.com/office/officeart/2005/8/layout/hList1"/>
    <dgm:cxn modelId="{F956D885-854F-4151-AEB0-09BB9B631D9F}" type="presOf" srcId="{41948858-E818-4181-8AEB-0EF6A096E2D0}" destId="{D0A4076A-407F-4950-BD8A-2654208E6E39}" srcOrd="0" destOrd="0" presId="urn:microsoft.com/office/officeart/2005/8/layout/hList1"/>
    <dgm:cxn modelId="{40E6C79A-A339-4975-B9B4-3E66AD6E14BD}" srcId="{FC6A8617-D1DA-4B6B-BDD5-9E987A7688BA}" destId="{B344CFEE-4AC7-4750-99FF-38EFD01E767A}" srcOrd="0" destOrd="0" parTransId="{D973FDB6-E835-4AD5-A695-D4DD85FB07EE}" sibTransId="{617DB7AC-A5DA-48E2-9274-76DC7E9B28E1}"/>
    <dgm:cxn modelId="{55C300A9-2756-4C13-B0F0-5E09D0C4F865}" srcId="{C4E522B4-EB47-4887-A80E-7CB8EA6A74FC}" destId="{41948858-E818-4181-8AEB-0EF6A096E2D0}" srcOrd="0" destOrd="0" parTransId="{91056975-06A1-4FFC-A442-18C9A6759BCD}" sibTransId="{C7B00242-11EC-4689-AB65-AB7AF1B04DED}"/>
    <dgm:cxn modelId="{9BDFF8B3-7F07-4ED9-82B3-5C81DB93E1A2}" srcId="{3DEDF500-F77F-4F60-A83F-B8222929B0D2}" destId="{5EA23233-9B2A-4FAB-B239-81A73BF1A455}" srcOrd="0" destOrd="0" parTransId="{230FFC20-633E-4C4E-965F-0EC46919B17D}" sibTransId="{8BD14FAF-83DB-451C-A185-340F2DDEC5F6}"/>
    <dgm:cxn modelId="{D19EDFBB-58FA-49E8-9814-77EF2B8A29B7}" type="presOf" srcId="{C4E522B4-EB47-4887-A80E-7CB8EA6A74FC}" destId="{FE015A9D-8F32-4D4E-A020-763580CB69E9}" srcOrd="0" destOrd="0" presId="urn:microsoft.com/office/officeart/2005/8/layout/hList1"/>
    <dgm:cxn modelId="{5D4261BD-261B-4ADE-8DE8-11DAC670A280}" srcId="{FC6A8617-D1DA-4B6B-BDD5-9E987A7688BA}" destId="{3DEDF500-F77F-4F60-A83F-B8222929B0D2}" srcOrd="3" destOrd="0" parTransId="{8C339F41-3968-4B2E-B8FF-A28A9C77CB06}" sibTransId="{E0C5FAF0-B8C7-41BC-B663-A7ADF8A34BEF}"/>
    <dgm:cxn modelId="{167489CF-94DB-41E2-B0C6-9EF24C5AB1B7}" srcId="{B344CFEE-4AC7-4750-99FF-38EFD01E767A}" destId="{73B2C9DE-E60A-42F6-A13A-3DB4A0900FA6}" srcOrd="0" destOrd="0" parTransId="{5CE62C1C-CEE8-48E8-9293-EBFE837BDD45}" sibTransId="{A3DB5703-C822-43F0-A1D8-C21470DA99A0}"/>
    <dgm:cxn modelId="{948C80E6-2EC4-4935-B088-7FA9BE6FB226}" srcId="{FC6A8617-D1DA-4B6B-BDD5-9E987A7688BA}" destId="{C4E522B4-EB47-4887-A80E-7CB8EA6A74FC}" srcOrd="2" destOrd="0" parTransId="{7EBAB09D-9827-4AF9-A230-E5F966C9E0B6}" sibTransId="{BA328F92-1C4E-4F31-8433-3F96154857FA}"/>
    <dgm:cxn modelId="{244DE2F1-0769-4194-9E90-0B251FD0775C}" type="presOf" srcId="{3DEDF500-F77F-4F60-A83F-B8222929B0D2}" destId="{0F4CC6E0-D7E3-4421-ABD3-D47313C98BD9}" srcOrd="0" destOrd="0" presId="urn:microsoft.com/office/officeart/2005/8/layout/hList1"/>
    <dgm:cxn modelId="{7C4F3FFD-BFD6-468E-9EA5-B6E62044F5A5}" type="presOf" srcId="{73B2C9DE-E60A-42F6-A13A-3DB4A0900FA6}" destId="{654D5909-D26B-4AA9-849C-CD6B0CE48298}" srcOrd="0" destOrd="0" presId="urn:microsoft.com/office/officeart/2005/8/layout/hList1"/>
    <dgm:cxn modelId="{D4136703-529B-4418-ADA8-059F65A3699E}" type="presParOf" srcId="{23FB58CB-443E-4CDB-B619-1991BF85B3B5}" destId="{A465C1D7-DF50-4D01-830A-20A98B63DB70}" srcOrd="0" destOrd="0" presId="urn:microsoft.com/office/officeart/2005/8/layout/hList1"/>
    <dgm:cxn modelId="{2231E2DE-8DE9-4D0B-A5A8-2806837945C2}" type="presParOf" srcId="{A465C1D7-DF50-4D01-830A-20A98B63DB70}" destId="{A93F17FE-107B-422C-A199-DACA3F6C7F1F}" srcOrd="0" destOrd="0" presId="urn:microsoft.com/office/officeart/2005/8/layout/hList1"/>
    <dgm:cxn modelId="{08B4F4B3-BF07-4476-A414-46871BBD9831}" type="presParOf" srcId="{A465C1D7-DF50-4D01-830A-20A98B63DB70}" destId="{654D5909-D26B-4AA9-849C-CD6B0CE48298}" srcOrd="1" destOrd="0" presId="urn:microsoft.com/office/officeart/2005/8/layout/hList1"/>
    <dgm:cxn modelId="{F82AD8B1-2214-4193-8097-E773BBA9D72B}" type="presParOf" srcId="{23FB58CB-443E-4CDB-B619-1991BF85B3B5}" destId="{238A8E5D-580D-4D9F-95F9-9134E84B92E7}" srcOrd="1" destOrd="0" presId="urn:microsoft.com/office/officeart/2005/8/layout/hList1"/>
    <dgm:cxn modelId="{1ABFFD63-8F26-4AA2-B20D-30D95BF6442A}" type="presParOf" srcId="{23FB58CB-443E-4CDB-B619-1991BF85B3B5}" destId="{1CF1C900-9148-45D7-A865-9DBA27F5E81E}" srcOrd="2" destOrd="0" presId="urn:microsoft.com/office/officeart/2005/8/layout/hList1"/>
    <dgm:cxn modelId="{55538417-EC20-4ED4-987F-2C2B23741220}" type="presParOf" srcId="{1CF1C900-9148-45D7-A865-9DBA27F5E81E}" destId="{C210C3F4-E60E-4932-9D24-89C879DEE113}" srcOrd="0" destOrd="0" presId="urn:microsoft.com/office/officeart/2005/8/layout/hList1"/>
    <dgm:cxn modelId="{37A42F4D-1461-4944-827F-B13E31661D86}" type="presParOf" srcId="{1CF1C900-9148-45D7-A865-9DBA27F5E81E}" destId="{BC405FEE-1DA1-44B2-8960-E430D1E1101A}" srcOrd="1" destOrd="0" presId="urn:microsoft.com/office/officeart/2005/8/layout/hList1"/>
    <dgm:cxn modelId="{47416E6D-2A35-4FC1-A793-2E0E493549E0}" type="presParOf" srcId="{23FB58CB-443E-4CDB-B619-1991BF85B3B5}" destId="{4D6D5EF9-7A1B-4101-9420-45D9E8818FB7}" srcOrd="3" destOrd="0" presId="urn:microsoft.com/office/officeart/2005/8/layout/hList1"/>
    <dgm:cxn modelId="{0BA8878F-3867-47EF-B032-69B51609AFB4}" type="presParOf" srcId="{23FB58CB-443E-4CDB-B619-1991BF85B3B5}" destId="{138325F5-0652-417E-A363-A3534B8647BE}" srcOrd="4" destOrd="0" presId="urn:microsoft.com/office/officeart/2005/8/layout/hList1"/>
    <dgm:cxn modelId="{9328B278-2554-4609-99D1-5267150BBAF0}" type="presParOf" srcId="{138325F5-0652-417E-A363-A3534B8647BE}" destId="{FE015A9D-8F32-4D4E-A020-763580CB69E9}" srcOrd="0" destOrd="0" presId="urn:microsoft.com/office/officeart/2005/8/layout/hList1"/>
    <dgm:cxn modelId="{5C0ADB8C-D0BC-4D8E-818B-22E2767CBE39}" type="presParOf" srcId="{138325F5-0652-417E-A363-A3534B8647BE}" destId="{D0A4076A-407F-4950-BD8A-2654208E6E39}" srcOrd="1" destOrd="0" presId="urn:microsoft.com/office/officeart/2005/8/layout/hList1"/>
    <dgm:cxn modelId="{1AC36AAB-0E81-47E4-ACA4-D67AE3E2F225}" type="presParOf" srcId="{23FB58CB-443E-4CDB-B619-1991BF85B3B5}" destId="{848716C4-38E3-4177-ADA4-624A31BF0F6E}" srcOrd="5" destOrd="0" presId="urn:microsoft.com/office/officeart/2005/8/layout/hList1"/>
    <dgm:cxn modelId="{7523FF98-5D58-48C0-A0DB-759D6C05A810}" type="presParOf" srcId="{23FB58CB-443E-4CDB-B619-1991BF85B3B5}" destId="{5835C900-620C-493B-A15D-5A469390C81A}" srcOrd="6" destOrd="0" presId="urn:microsoft.com/office/officeart/2005/8/layout/hList1"/>
    <dgm:cxn modelId="{BCA04FF2-34DF-41BF-AD3C-DF2B7A00A5BE}" type="presParOf" srcId="{5835C900-620C-493B-A15D-5A469390C81A}" destId="{0F4CC6E0-D7E3-4421-ABD3-D47313C98BD9}" srcOrd="0" destOrd="0" presId="urn:microsoft.com/office/officeart/2005/8/layout/hList1"/>
    <dgm:cxn modelId="{6DF24A2B-C38D-42D4-9516-FF4199A176E2}" type="presParOf" srcId="{5835C900-620C-493B-A15D-5A469390C81A}" destId="{B44E906F-F288-452F-8EC7-1B761F34A5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AB1E8-C3AF-41AC-ADEF-561C7D2D27D0}">
      <dsp:nvSpPr>
        <dsp:cNvPr id="0" name=""/>
        <dsp:cNvSpPr/>
      </dsp:nvSpPr>
      <dsp:spPr>
        <a:xfrm>
          <a:off x="1303" y="1006337"/>
          <a:ext cx="1270551" cy="50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X_train</a:t>
          </a:r>
          <a:endParaRPr lang="es-AR" sz="1900" kern="1200" dirty="0"/>
        </a:p>
      </dsp:txBody>
      <dsp:txXfrm>
        <a:off x="1303" y="1006337"/>
        <a:ext cx="1270551" cy="508220"/>
      </dsp:txXfrm>
    </dsp:sp>
    <dsp:sp modelId="{0C9DBF83-D5B1-488F-94AA-CB438F0BB41E}">
      <dsp:nvSpPr>
        <dsp:cNvPr id="0" name=""/>
        <dsp:cNvSpPr/>
      </dsp:nvSpPr>
      <dsp:spPr>
        <a:xfrm>
          <a:off x="1303" y="1514558"/>
          <a:ext cx="1270551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11528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2035</a:t>
          </a:r>
          <a:endParaRPr lang="es-AR" sz="1900" kern="1200" dirty="0"/>
        </a:p>
      </dsp:txBody>
      <dsp:txXfrm>
        <a:off x="1303" y="1514558"/>
        <a:ext cx="1270551" cy="834480"/>
      </dsp:txXfrm>
    </dsp:sp>
    <dsp:sp modelId="{C6634AF3-E272-460B-A50C-C8379CD62D62}">
      <dsp:nvSpPr>
        <dsp:cNvPr id="0" name=""/>
        <dsp:cNvSpPr/>
      </dsp:nvSpPr>
      <dsp:spPr>
        <a:xfrm>
          <a:off x="1449732" y="1006337"/>
          <a:ext cx="1270551" cy="50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y_test</a:t>
          </a:r>
          <a:endParaRPr lang="es-AR" sz="1900" kern="1200" dirty="0"/>
        </a:p>
      </dsp:txBody>
      <dsp:txXfrm>
        <a:off x="1449732" y="1006337"/>
        <a:ext cx="1270551" cy="508220"/>
      </dsp:txXfrm>
    </dsp:sp>
    <dsp:sp modelId="{C700E76E-A55D-4CE5-B13A-1FB992D49E94}">
      <dsp:nvSpPr>
        <dsp:cNvPr id="0" name=""/>
        <dsp:cNvSpPr/>
      </dsp:nvSpPr>
      <dsp:spPr>
        <a:xfrm>
          <a:off x="1449732" y="1514558"/>
          <a:ext cx="1270551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11528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1</a:t>
          </a:r>
          <a:endParaRPr lang="es-AR" sz="1900" kern="1200" dirty="0"/>
        </a:p>
      </dsp:txBody>
      <dsp:txXfrm>
        <a:off x="1449732" y="1514558"/>
        <a:ext cx="1270551" cy="834480"/>
      </dsp:txXfrm>
    </dsp:sp>
    <dsp:sp modelId="{4B9A9939-B9DB-4355-BD83-23F20CA805EB}">
      <dsp:nvSpPr>
        <dsp:cNvPr id="0" name=""/>
        <dsp:cNvSpPr/>
      </dsp:nvSpPr>
      <dsp:spPr>
        <a:xfrm>
          <a:off x="2898161" y="1006337"/>
          <a:ext cx="1270551" cy="50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Prediction</a:t>
          </a:r>
          <a:endParaRPr lang="es-AR" sz="1900" kern="1200" dirty="0"/>
        </a:p>
      </dsp:txBody>
      <dsp:txXfrm>
        <a:off x="2898161" y="1006337"/>
        <a:ext cx="1270551" cy="508220"/>
      </dsp:txXfrm>
    </dsp:sp>
    <dsp:sp modelId="{0D4A9009-C71D-41C2-9D57-090659486DD5}">
      <dsp:nvSpPr>
        <dsp:cNvPr id="0" name=""/>
        <dsp:cNvSpPr/>
      </dsp:nvSpPr>
      <dsp:spPr>
        <a:xfrm>
          <a:off x="2898161" y="1514558"/>
          <a:ext cx="1270551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11676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2035</a:t>
          </a:r>
          <a:endParaRPr lang="es-AR" sz="1900" kern="1200" dirty="0"/>
        </a:p>
      </dsp:txBody>
      <dsp:txXfrm>
        <a:off x="2898161" y="1514558"/>
        <a:ext cx="1270551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183FC-2CA6-41D0-8473-0561BC69081E}">
      <dsp:nvSpPr>
        <dsp:cNvPr id="0" name=""/>
        <dsp:cNvSpPr/>
      </dsp:nvSpPr>
      <dsp:spPr>
        <a:xfrm>
          <a:off x="3229" y="408541"/>
          <a:ext cx="1933065" cy="227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DFB6-1225-4892-A69A-EB852B881C0C}">
      <dsp:nvSpPr>
        <dsp:cNvPr id="0" name=""/>
        <dsp:cNvSpPr/>
      </dsp:nvSpPr>
      <dsp:spPr>
        <a:xfrm>
          <a:off x="3229" y="493950"/>
          <a:ext cx="142009" cy="1420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7934B-A4FD-4927-8045-F6A4F214DD63}">
      <dsp:nvSpPr>
        <dsp:cNvPr id="0" name=""/>
        <dsp:cNvSpPr/>
      </dsp:nvSpPr>
      <dsp:spPr>
        <a:xfrm>
          <a:off x="3229" y="0"/>
          <a:ext cx="1933065" cy="40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AR" sz="1800" b="0" i="0" kern="1200" dirty="0" err="1"/>
            <a:t>Logistic</a:t>
          </a:r>
          <a:r>
            <a:rPr lang="es-AR" sz="1800" b="0" i="0" kern="1200" dirty="0"/>
            <a:t> </a:t>
          </a:r>
          <a:r>
            <a:rPr lang="es-AR" sz="1800" b="0" i="0" kern="1200" dirty="0" err="1"/>
            <a:t>Regression</a:t>
          </a:r>
          <a:endParaRPr lang="es-AR" sz="1800" kern="1200" dirty="0"/>
        </a:p>
      </dsp:txBody>
      <dsp:txXfrm>
        <a:off x="3229" y="0"/>
        <a:ext cx="1933065" cy="408541"/>
      </dsp:txXfrm>
    </dsp:sp>
    <dsp:sp modelId="{56DBF281-7020-4FEB-A2B2-94B1EF4DEE63}">
      <dsp:nvSpPr>
        <dsp:cNvPr id="0" name=""/>
        <dsp:cNvSpPr/>
      </dsp:nvSpPr>
      <dsp:spPr>
        <a:xfrm>
          <a:off x="3229" y="824971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30224-8C7D-477E-A75A-7531C192B633}">
      <dsp:nvSpPr>
        <dsp:cNvPr id="0" name=""/>
        <dsp:cNvSpPr/>
      </dsp:nvSpPr>
      <dsp:spPr>
        <a:xfrm>
          <a:off x="138544" y="730466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Sin </a:t>
          </a:r>
          <a:r>
            <a:rPr lang="es-ES" sz="1600" kern="1200" dirty="0" err="1"/>
            <a:t>opt</a:t>
          </a:r>
          <a:r>
            <a:rPr lang="es-ES" sz="1600" kern="1200" dirty="0"/>
            <a:t>: 0.7672</a:t>
          </a:r>
          <a:endParaRPr lang="es-AR" sz="1600" kern="1200" dirty="0"/>
        </a:p>
      </dsp:txBody>
      <dsp:txXfrm>
        <a:off x="138544" y="730466"/>
        <a:ext cx="1797751" cy="331017"/>
      </dsp:txXfrm>
    </dsp:sp>
    <dsp:sp modelId="{6ADBAFC9-8EEB-405E-8C1B-F8119B94687A}">
      <dsp:nvSpPr>
        <dsp:cNvPr id="0" name=""/>
        <dsp:cNvSpPr/>
      </dsp:nvSpPr>
      <dsp:spPr>
        <a:xfrm>
          <a:off x="3229" y="1155988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C3EA7-4180-432A-B124-C46B7086430D}">
      <dsp:nvSpPr>
        <dsp:cNvPr id="0" name=""/>
        <dsp:cNvSpPr/>
      </dsp:nvSpPr>
      <dsp:spPr>
        <a:xfrm>
          <a:off x="138544" y="1061483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 </a:t>
          </a:r>
          <a:r>
            <a:rPr lang="es-ES" sz="1600" kern="1200" dirty="0" err="1"/>
            <a:t>opt</a:t>
          </a:r>
          <a:r>
            <a:rPr lang="es-ES" sz="1600" kern="1200" dirty="0"/>
            <a:t>:</a:t>
          </a:r>
          <a:endParaRPr lang="es-AR" sz="1600" kern="1200" dirty="0"/>
        </a:p>
      </dsp:txBody>
      <dsp:txXfrm>
        <a:off x="138544" y="1061483"/>
        <a:ext cx="1797751" cy="331017"/>
      </dsp:txXfrm>
    </dsp:sp>
    <dsp:sp modelId="{E4688C0D-7050-4A32-BBF3-A980389EE073}">
      <dsp:nvSpPr>
        <dsp:cNvPr id="0" name=""/>
        <dsp:cNvSpPr/>
      </dsp:nvSpPr>
      <dsp:spPr>
        <a:xfrm>
          <a:off x="2032948" y="408541"/>
          <a:ext cx="1933065" cy="227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01BE-0F6C-4E53-A048-B1B152366618}">
      <dsp:nvSpPr>
        <dsp:cNvPr id="0" name=""/>
        <dsp:cNvSpPr/>
      </dsp:nvSpPr>
      <dsp:spPr>
        <a:xfrm>
          <a:off x="2032948" y="493950"/>
          <a:ext cx="142009" cy="1420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B384C-83D4-4CBC-A427-992020C1737D}">
      <dsp:nvSpPr>
        <dsp:cNvPr id="0" name=""/>
        <dsp:cNvSpPr/>
      </dsp:nvSpPr>
      <dsp:spPr>
        <a:xfrm>
          <a:off x="2032948" y="0"/>
          <a:ext cx="1933065" cy="40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Random</a:t>
          </a:r>
          <a:r>
            <a:rPr lang="es-ES" sz="1800" kern="1200" dirty="0"/>
            <a:t> Forest</a:t>
          </a:r>
          <a:endParaRPr lang="es-AR" sz="1800" kern="1200" dirty="0"/>
        </a:p>
      </dsp:txBody>
      <dsp:txXfrm>
        <a:off x="2032948" y="0"/>
        <a:ext cx="1933065" cy="408541"/>
      </dsp:txXfrm>
    </dsp:sp>
    <dsp:sp modelId="{698912A7-0FB1-4890-8EAC-62740BB94C98}">
      <dsp:nvSpPr>
        <dsp:cNvPr id="0" name=""/>
        <dsp:cNvSpPr/>
      </dsp:nvSpPr>
      <dsp:spPr>
        <a:xfrm>
          <a:off x="2032948" y="824971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8F8C2-7FE1-4AC8-82B3-5B8D5EA011B8}">
      <dsp:nvSpPr>
        <dsp:cNvPr id="0" name=""/>
        <dsp:cNvSpPr/>
      </dsp:nvSpPr>
      <dsp:spPr>
        <a:xfrm>
          <a:off x="2168262" y="730466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0.691</a:t>
          </a:r>
          <a:endParaRPr lang="es-AR" sz="1600" kern="1200" dirty="0"/>
        </a:p>
      </dsp:txBody>
      <dsp:txXfrm>
        <a:off x="2168262" y="730466"/>
        <a:ext cx="1797751" cy="331017"/>
      </dsp:txXfrm>
    </dsp:sp>
    <dsp:sp modelId="{80C7C45C-7FA1-42BB-80B1-B426D3D4339E}">
      <dsp:nvSpPr>
        <dsp:cNvPr id="0" name=""/>
        <dsp:cNvSpPr/>
      </dsp:nvSpPr>
      <dsp:spPr>
        <a:xfrm>
          <a:off x="2032948" y="1155988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DEFDE-4832-4E8D-B54E-5CD94BA74A6E}">
      <dsp:nvSpPr>
        <dsp:cNvPr id="0" name=""/>
        <dsp:cNvSpPr/>
      </dsp:nvSpPr>
      <dsp:spPr>
        <a:xfrm>
          <a:off x="2168262" y="1061483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0.832</a:t>
          </a:r>
          <a:endParaRPr lang="es-AR" sz="1600" kern="1200" dirty="0"/>
        </a:p>
      </dsp:txBody>
      <dsp:txXfrm>
        <a:off x="2168262" y="1061483"/>
        <a:ext cx="1797751" cy="331017"/>
      </dsp:txXfrm>
    </dsp:sp>
    <dsp:sp modelId="{D572BBDB-9074-4967-B9DF-ABC23AF30C81}">
      <dsp:nvSpPr>
        <dsp:cNvPr id="0" name=""/>
        <dsp:cNvSpPr/>
      </dsp:nvSpPr>
      <dsp:spPr>
        <a:xfrm>
          <a:off x="4062667" y="408541"/>
          <a:ext cx="1933065" cy="227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9E442-B9C3-4F27-B64E-CAFA96CAC954}">
      <dsp:nvSpPr>
        <dsp:cNvPr id="0" name=""/>
        <dsp:cNvSpPr/>
      </dsp:nvSpPr>
      <dsp:spPr>
        <a:xfrm>
          <a:off x="4062667" y="493950"/>
          <a:ext cx="142009" cy="1420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D990-A642-4F4E-A5E3-472286CF986B}">
      <dsp:nvSpPr>
        <dsp:cNvPr id="0" name=""/>
        <dsp:cNvSpPr/>
      </dsp:nvSpPr>
      <dsp:spPr>
        <a:xfrm>
          <a:off x="4062667" y="0"/>
          <a:ext cx="1933065" cy="40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XGBoost</a:t>
          </a:r>
          <a:endParaRPr lang="es-AR" sz="1800" kern="1200" dirty="0"/>
        </a:p>
      </dsp:txBody>
      <dsp:txXfrm>
        <a:off x="4062667" y="0"/>
        <a:ext cx="1933065" cy="408541"/>
      </dsp:txXfrm>
    </dsp:sp>
    <dsp:sp modelId="{CFC1F9FD-ED34-4388-8554-BCFFD3DB1017}">
      <dsp:nvSpPr>
        <dsp:cNvPr id="0" name=""/>
        <dsp:cNvSpPr/>
      </dsp:nvSpPr>
      <dsp:spPr>
        <a:xfrm>
          <a:off x="4062667" y="824971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C5055-0102-4497-BDA8-0EECF729AD3A}">
      <dsp:nvSpPr>
        <dsp:cNvPr id="0" name=""/>
        <dsp:cNvSpPr/>
      </dsp:nvSpPr>
      <dsp:spPr>
        <a:xfrm>
          <a:off x="4197981" y="730466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0.849</a:t>
          </a:r>
          <a:endParaRPr lang="es-AR" sz="1600" kern="1200" dirty="0"/>
        </a:p>
      </dsp:txBody>
      <dsp:txXfrm>
        <a:off x="4197981" y="730466"/>
        <a:ext cx="1797751" cy="331017"/>
      </dsp:txXfrm>
    </dsp:sp>
    <dsp:sp modelId="{4F19512B-4122-469F-A5FD-1A943999F504}">
      <dsp:nvSpPr>
        <dsp:cNvPr id="0" name=""/>
        <dsp:cNvSpPr/>
      </dsp:nvSpPr>
      <dsp:spPr>
        <a:xfrm>
          <a:off x="4062667" y="1155988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43E52-B551-4FBC-BD14-0556231F2ADD}">
      <dsp:nvSpPr>
        <dsp:cNvPr id="0" name=""/>
        <dsp:cNvSpPr/>
      </dsp:nvSpPr>
      <dsp:spPr>
        <a:xfrm>
          <a:off x="4197981" y="1061483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0.847</a:t>
          </a:r>
          <a:endParaRPr lang="es-AR" sz="1600" kern="1200" dirty="0"/>
        </a:p>
      </dsp:txBody>
      <dsp:txXfrm>
        <a:off x="4197981" y="1061483"/>
        <a:ext cx="1797751" cy="331017"/>
      </dsp:txXfrm>
    </dsp:sp>
    <dsp:sp modelId="{E09C3794-459C-4163-805B-55E724815A62}">
      <dsp:nvSpPr>
        <dsp:cNvPr id="0" name=""/>
        <dsp:cNvSpPr/>
      </dsp:nvSpPr>
      <dsp:spPr>
        <a:xfrm>
          <a:off x="6092386" y="408541"/>
          <a:ext cx="1933065" cy="227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723D-0DEA-41E6-8EBF-B4FC81814919}">
      <dsp:nvSpPr>
        <dsp:cNvPr id="0" name=""/>
        <dsp:cNvSpPr/>
      </dsp:nvSpPr>
      <dsp:spPr>
        <a:xfrm>
          <a:off x="6092386" y="493950"/>
          <a:ext cx="142009" cy="1420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68D18-989E-46D3-89C9-41F1774FB23B}">
      <dsp:nvSpPr>
        <dsp:cNvPr id="0" name=""/>
        <dsp:cNvSpPr/>
      </dsp:nvSpPr>
      <dsp:spPr>
        <a:xfrm>
          <a:off x="6092386" y="0"/>
          <a:ext cx="1933065" cy="40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LightGBM</a:t>
          </a:r>
          <a:endParaRPr lang="es-AR" sz="1800" kern="1200" dirty="0"/>
        </a:p>
      </dsp:txBody>
      <dsp:txXfrm>
        <a:off x="6092386" y="0"/>
        <a:ext cx="1933065" cy="408541"/>
      </dsp:txXfrm>
    </dsp:sp>
    <dsp:sp modelId="{21689691-BCB2-4531-AD7D-5C770A94E4AF}">
      <dsp:nvSpPr>
        <dsp:cNvPr id="0" name=""/>
        <dsp:cNvSpPr/>
      </dsp:nvSpPr>
      <dsp:spPr>
        <a:xfrm>
          <a:off x="6092386" y="824971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98CAE-8E53-4057-BF63-712A971DE6C4}">
      <dsp:nvSpPr>
        <dsp:cNvPr id="0" name=""/>
        <dsp:cNvSpPr/>
      </dsp:nvSpPr>
      <dsp:spPr>
        <a:xfrm>
          <a:off x="6227700" y="730466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0.831</a:t>
          </a:r>
          <a:endParaRPr lang="es-AR" sz="1600" kern="1200" dirty="0"/>
        </a:p>
      </dsp:txBody>
      <dsp:txXfrm>
        <a:off x="6227700" y="730466"/>
        <a:ext cx="1797751" cy="331017"/>
      </dsp:txXfrm>
    </dsp:sp>
    <dsp:sp modelId="{1125B009-EA4B-4874-9C3F-77A87C7276AD}">
      <dsp:nvSpPr>
        <dsp:cNvPr id="0" name=""/>
        <dsp:cNvSpPr/>
      </dsp:nvSpPr>
      <dsp:spPr>
        <a:xfrm>
          <a:off x="6092386" y="1155988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04A09-3B5A-47CD-B5C1-8F00CFE80BED}">
      <dsp:nvSpPr>
        <dsp:cNvPr id="0" name=""/>
        <dsp:cNvSpPr/>
      </dsp:nvSpPr>
      <dsp:spPr>
        <a:xfrm>
          <a:off x="6227700" y="1061483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0.853</a:t>
          </a:r>
          <a:endParaRPr lang="es-AR" sz="1600" kern="1200" dirty="0"/>
        </a:p>
      </dsp:txBody>
      <dsp:txXfrm>
        <a:off x="6227700" y="1061483"/>
        <a:ext cx="1797751" cy="331017"/>
      </dsp:txXfrm>
    </dsp:sp>
    <dsp:sp modelId="{CD494F8B-B316-486A-B18A-1A7185E6A5CF}">
      <dsp:nvSpPr>
        <dsp:cNvPr id="0" name=""/>
        <dsp:cNvSpPr/>
      </dsp:nvSpPr>
      <dsp:spPr>
        <a:xfrm>
          <a:off x="8122104" y="408541"/>
          <a:ext cx="1933065" cy="227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C94B5-32A9-40DE-B9AE-0F110ADBC98C}">
      <dsp:nvSpPr>
        <dsp:cNvPr id="0" name=""/>
        <dsp:cNvSpPr/>
      </dsp:nvSpPr>
      <dsp:spPr>
        <a:xfrm>
          <a:off x="8122104" y="493950"/>
          <a:ext cx="142009" cy="1420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CA8AE-3E36-46B6-87C6-72D6538A5AB9}">
      <dsp:nvSpPr>
        <dsp:cNvPr id="0" name=""/>
        <dsp:cNvSpPr/>
      </dsp:nvSpPr>
      <dsp:spPr>
        <a:xfrm>
          <a:off x="8122104" y="0"/>
          <a:ext cx="1933065" cy="408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Catboost</a:t>
          </a:r>
          <a:endParaRPr lang="es-AR" sz="1800" kern="1200" dirty="0"/>
        </a:p>
      </dsp:txBody>
      <dsp:txXfrm>
        <a:off x="8122104" y="0"/>
        <a:ext cx="1933065" cy="408541"/>
      </dsp:txXfrm>
    </dsp:sp>
    <dsp:sp modelId="{7C311B22-5878-4650-A789-0E4AF4048FD8}">
      <dsp:nvSpPr>
        <dsp:cNvPr id="0" name=""/>
        <dsp:cNvSpPr/>
      </dsp:nvSpPr>
      <dsp:spPr>
        <a:xfrm>
          <a:off x="8122104" y="824971"/>
          <a:ext cx="142006" cy="14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6E0B9-FBC5-4A26-818E-4D43FA80341F}">
      <dsp:nvSpPr>
        <dsp:cNvPr id="0" name=""/>
        <dsp:cNvSpPr/>
      </dsp:nvSpPr>
      <dsp:spPr>
        <a:xfrm>
          <a:off x="8257419" y="730466"/>
          <a:ext cx="1797751" cy="33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0.853</a:t>
          </a:r>
          <a:endParaRPr lang="es-AR" sz="1600" kern="1200" dirty="0"/>
        </a:p>
      </dsp:txBody>
      <dsp:txXfrm>
        <a:off x="8257419" y="730466"/>
        <a:ext cx="1797751" cy="331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17FE-107B-422C-A199-DACA3F6C7F1F}">
      <dsp:nvSpPr>
        <dsp:cNvPr id="0" name=""/>
        <dsp:cNvSpPr/>
      </dsp:nvSpPr>
      <dsp:spPr>
        <a:xfrm>
          <a:off x="3781" y="1010535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Logistic</a:t>
          </a:r>
          <a:r>
            <a:rPr lang="es-ES" sz="2500" kern="1200" dirty="0"/>
            <a:t> </a:t>
          </a:r>
          <a:r>
            <a:rPr lang="es-ES" sz="2500" kern="1200" dirty="0" err="1"/>
            <a:t>Regression</a:t>
          </a:r>
          <a:endParaRPr lang="es-AR" sz="2500" kern="1200" dirty="0"/>
        </a:p>
      </dsp:txBody>
      <dsp:txXfrm>
        <a:off x="3781" y="1010535"/>
        <a:ext cx="2273944" cy="903653"/>
      </dsp:txXfrm>
    </dsp:sp>
    <dsp:sp modelId="{654D5909-D26B-4AA9-849C-CD6B0CE48298}">
      <dsp:nvSpPr>
        <dsp:cNvPr id="0" name=""/>
        <dsp:cNvSpPr/>
      </dsp:nvSpPr>
      <dsp:spPr>
        <a:xfrm>
          <a:off x="3781" y="1914189"/>
          <a:ext cx="227394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AUC: 0.7672</a:t>
          </a:r>
          <a:endParaRPr lang="es-AR" sz="2500" kern="1200" dirty="0"/>
        </a:p>
      </dsp:txBody>
      <dsp:txXfrm>
        <a:off x="3781" y="1914189"/>
        <a:ext cx="2273944" cy="1098000"/>
      </dsp:txXfrm>
    </dsp:sp>
    <dsp:sp modelId="{C210C3F4-E60E-4932-9D24-89C879DEE113}">
      <dsp:nvSpPr>
        <dsp:cNvPr id="0" name=""/>
        <dsp:cNvSpPr/>
      </dsp:nvSpPr>
      <dsp:spPr>
        <a:xfrm>
          <a:off x="2596078" y="1010535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Random</a:t>
          </a:r>
          <a:r>
            <a:rPr lang="es-ES" sz="2500" kern="1200" dirty="0"/>
            <a:t> Forest</a:t>
          </a:r>
          <a:endParaRPr lang="es-AR" sz="2500" kern="1200" dirty="0"/>
        </a:p>
      </dsp:txBody>
      <dsp:txXfrm>
        <a:off x="2596078" y="1010535"/>
        <a:ext cx="2273944" cy="903653"/>
      </dsp:txXfrm>
    </dsp:sp>
    <dsp:sp modelId="{BC405FEE-1DA1-44B2-8960-E430D1E1101A}">
      <dsp:nvSpPr>
        <dsp:cNvPr id="0" name=""/>
        <dsp:cNvSpPr/>
      </dsp:nvSpPr>
      <dsp:spPr>
        <a:xfrm>
          <a:off x="2596078" y="1914189"/>
          <a:ext cx="227394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AUC: 0.8329</a:t>
          </a:r>
          <a:endParaRPr lang="es-AR" sz="2500" kern="1200" dirty="0"/>
        </a:p>
      </dsp:txBody>
      <dsp:txXfrm>
        <a:off x="2596078" y="1914189"/>
        <a:ext cx="2273944" cy="1098000"/>
      </dsp:txXfrm>
    </dsp:sp>
    <dsp:sp modelId="{FE015A9D-8F32-4D4E-A020-763580CB69E9}">
      <dsp:nvSpPr>
        <dsp:cNvPr id="0" name=""/>
        <dsp:cNvSpPr/>
      </dsp:nvSpPr>
      <dsp:spPr>
        <a:xfrm>
          <a:off x="5188376" y="1010535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XGBoost</a:t>
          </a:r>
          <a:endParaRPr lang="es-AR" sz="2500" kern="1200" dirty="0"/>
        </a:p>
      </dsp:txBody>
      <dsp:txXfrm>
        <a:off x="5188376" y="1010535"/>
        <a:ext cx="2273944" cy="903653"/>
      </dsp:txXfrm>
    </dsp:sp>
    <dsp:sp modelId="{D0A4076A-407F-4950-BD8A-2654208E6E39}">
      <dsp:nvSpPr>
        <dsp:cNvPr id="0" name=""/>
        <dsp:cNvSpPr/>
      </dsp:nvSpPr>
      <dsp:spPr>
        <a:xfrm>
          <a:off x="5188376" y="1914189"/>
          <a:ext cx="227394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>
              <a:highlight>
                <a:srgbClr val="FFFF00"/>
              </a:highlight>
            </a:rPr>
            <a:t>AUC: 0.8476</a:t>
          </a:r>
          <a:endParaRPr lang="es-AR" sz="2500" kern="1200" dirty="0">
            <a:highlight>
              <a:srgbClr val="FFFF00"/>
            </a:highlight>
          </a:endParaRPr>
        </a:p>
      </dsp:txBody>
      <dsp:txXfrm>
        <a:off x="5188376" y="1914189"/>
        <a:ext cx="2273944" cy="1098000"/>
      </dsp:txXfrm>
    </dsp:sp>
    <dsp:sp modelId="{0F4CC6E0-D7E3-4421-ABD3-D47313C98BD9}">
      <dsp:nvSpPr>
        <dsp:cNvPr id="0" name=""/>
        <dsp:cNvSpPr/>
      </dsp:nvSpPr>
      <dsp:spPr>
        <a:xfrm>
          <a:off x="7780673" y="1010535"/>
          <a:ext cx="2273944" cy="9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CatBoost</a:t>
          </a:r>
          <a:endParaRPr lang="es-AR" sz="2500" kern="1200" dirty="0"/>
        </a:p>
      </dsp:txBody>
      <dsp:txXfrm>
        <a:off x="7780673" y="1010535"/>
        <a:ext cx="2273944" cy="903653"/>
      </dsp:txXfrm>
    </dsp:sp>
    <dsp:sp modelId="{B44E906F-F288-452F-8EC7-1B761F34A501}">
      <dsp:nvSpPr>
        <dsp:cNvPr id="0" name=""/>
        <dsp:cNvSpPr/>
      </dsp:nvSpPr>
      <dsp:spPr>
        <a:xfrm>
          <a:off x="7780673" y="1914189"/>
          <a:ext cx="227394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/>
            <a:t>AUC: 0.8536</a:t>
          </a:r>
          <a:endParaRPr lang="es-AR" sz="2500" kern="1200" dirty="0"/>
        </a:p>
      </dsp:txBody>
      <dsp:txXfrm>
        <a:off x="7780673" y="1914189"/>
        <a:ext cx="227394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54C22B-70FE-4177-ABF7-C39F2A4004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3A1908-5BAE-41EE-978F-22D4DF43A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36507-1883-47B6-9A1B-6282FC9FD448}" type="datetimeFigureOut">
              <a:rPr lang="es-AR" smtClean="0"/>
              <a:t>17/8/2019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93B49A-6DB1-4C04-8B02-29BA8CC35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AF313D-E94C-491C-BFB6-99AC65F2E2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F830-2052-45E4-B0FC-AFFFB3154C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281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8750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01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1491" y="377588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9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0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5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0DC41E3C-CB18-4FD8-8D0F-6FAB97CE6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74" y="5610641"/>
            <a:ext cx="2474226" cy="7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6CEB28-BD06-49AC-AFCF-1083F0F406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0641"/>
            <a:ext cx="239934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7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5E06C0B-703A-4828-A527-723BB17B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74" y="5610641"/>
            <a:ext cx="2474226" cy="7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5378CB-EC55-42BE-A25F-47F5CA0F48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0641"/>
            <a:ext cx="239934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88274E8B-379A-411D-8C31-E64471BAB2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74" y="5610641"/>
            <a:ext cx="2474226" cy="72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2007DE-C6F3-4915-B118-19198806C19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0641"/>
            <a:ext cx="239934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anco-galicia-dataton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6470C-DACE-4424-AFFC-73C440522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82193"/>
            <a:ext cx="10058400" cy="2670048"/>
          </a:xfrm>
        </p:spPr>
        <p:txBody>
          <a:bodyPr/>
          <a:lstStyle/>
          <a:p>
            <a:r>
              <a:rPr lang="es-ES" dirty="0"/>
              <a:t>Desafío final </a:t>
            </a:r>
            <a:r>
              <a:rPr lang="es-ES"/>
              <a:t>grupo 1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C272-97F1-442C-9CA9-915FD8E7C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880807"/>
            <a:ext cx="10058400" cy="1143000"/>
          </a:xfrm>
        </p:spPr>
        <p:txBody>
          <a:bodyPr/>
          <a:lstStyle/>
          <a:p>
            <a:r>
              <a:rPr lang="es-ES" dirty="0" err="1"/>
              <a:t>Datatón</a:t>
            </a:r>
            <a:r>
              <a:rPr lang="es-ES" dirty="0"/>
              <a:t> banco Galicia</a:t>
            </a:r>
          </a:p>
          <a:p>
            <a:r>
              <a:rPr lang="es-ES" sz="1800" dirty="0"/>
              <a:t>Pajariño yago, parrillas Sebastián, </a:t>
            </a:r>
            <a:r>
              <a:rPr lang="es-ES" sz="1800" dirty="0" err="1"/>
              <a:t>Kwaterka</a:t>
            </a:r>
            <a:r>
              <a:rPr lang="es-ES" sz="1800" dirty="0"/>
              <a:t> </a:t>
            </a:r>
            <a:r>
              <a:rPr lang="es-ES" sz="1800" dirty="0" err="1"/>
              <a:t>martin</a:t>
            </a:r>
            <a:endParaRPr lang="es-AR" sz="1800" dirty="0"/>
          </a:p>
        </p:txBody>
      </p:sp>
      <p:pic>
        <p:nvPicPr>
          <p:cNvPr id="5" name="Imagen 4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424E2897-8570-4780-AEE0-9478BE33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27120"/>
            <a:ext cx="3092785" cy="9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3D4E83-2A28-4C78-9959-9F7BB93C9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12" y="5027120"/>
            <a:ext cx="2999177" cy="9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A8A724-6279-41C9-99EA-AE74316EE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36" y="5052373"/>
            <a:ext cx="251162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C10D-C876-482C-9F0E-60896793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3D497-9A84-463B-BEC2-434230A7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pageviews.csv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Características de la página WEB visitada (categoría, ID del sitio, nombre de la página)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TimeStamp</a:t>
            </a:r>
            <a:r>
              <a:rPr lang="es-ES" dirty="0"/>
              <a:t> de la conexión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 Número de usuario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 Cantidad de filas: 22.870.354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 Cantidad de columnas: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 Cantidad de usuarios: 11676 (0-11675)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9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9BAE-80BF-4104-8731-FF99E59B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A632E-1920-4A01-9D1E-C165C9C5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Unidad observacional.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Original: entrada a la página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Variables codificadas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A9E68B-3A37-4013-A9C3-65CAE21C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45" y="2997491"/>
            <a:ext cx="9354510" cy="1958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972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C380-786E-48BD-850B-86236302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80EA9-9BDE-462F-BEB0-12F2BF1A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Descripción de variables. Cantidad de valores únicos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CONTENT_CATEGORY: 65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CONTENT_CATEGORY_BOTTOM: 65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CONTENT_CATEGORY_TOP: 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ON_SITE_SEARCH_TERM: 12.397.072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PAGE: 1733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SITE_ID: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/>
              <a:t>USER_ID: 11.676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235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A1CCA-38D1-4702-B1F8-CFE394CE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 dirty="0"/>
              <a:t>Exploración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FB5778-F86A-4D55-B4E4-02A40785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72301"/>
            <a:ext cx="6909801" cy="50499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520341-70B6-4FFE-822D-CE2FC9BA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Heatmap de </a:t>
            </a:r>
            <a:r>
              <a:rPr lang="en-US" dirty="0" err="1"/>
              <a:t>correlación</a:t>
            </a:r>
            <a:r>
              <a:rPr lang="en-US" dirty="0"/>
              <a:t> de las variables de </a:t>
            </a:r>
            <a:r>
              <a:rPr lang="en-US" dirty="0" err="1"/>
              <a:t>page_views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39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2C10D-C876-482C-9F0E-60896793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3D497-9A84-463B-BEC2-434230A7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device_data.csv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Información de conexión y del dispositivo usado en la conexión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TimeStamp</a:t>
            </a:r>
            <a:r>
              <a:rPr lang="es-ES" dirty="0"/>
              <a:t> de la conexión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Cantidad de filas: 2.871.406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Cantidad de columnas: 4</a:t>
            </a:r>
          </a:p>
          <a:p>
            <a:pPr marL="201168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467FE-2A39-42C7-A05A-97BF1743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56" y="3523135"/>
            <a:ext cx="6745889" cy="20687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110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C380-786E-48BD-850B-86236302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80EA9-9BDE-462F-BEB0-12F2BF1A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Descripción de variables. Cantidad de valores únicos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b="1" dirty="0"/>
              <a:t>FEC_EVENT: 2.592.597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b="1" dirty="0"/>
              <a:t>CONNECTION_SPEED: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b="1" dirty="0"/>
              <a:t>IS_MOBILE_DEVICE: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b="1" dirty="0"/>
              <a:t>USER_ID: 11676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100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823C84-0176-468E-8A52-C36BCFE7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 dirty="0"/>
              <a:t>Exploración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90D4E6-FEBE-4B35-BEB5-3AD64B34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00512"/>
            <a:ext cx="6909801" cy="51935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42826-76D2-427D-9A74-A4A14720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Heatmap</a:t>
            </a:r>
            <a:r>
              <a:rPr lang="es-ES" dirty="0"/>
              <a:t> de correlaciones de </a:t>
            </a:r>
            <a:r>
              <a:rPr lang="es-ES" dirty="0" err="1"/>
              <a:t>device_data</a:t>
            </a:r>
            <a:endParaRPr lang="es-A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34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D2C27-0D5D-4423-9A09-DDAC9259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Exploración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E0648-B298-426D-84C4-66A26A8E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Conversiones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usuarios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por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74205A-D7EB-487A-BA7E-DBAB9BE6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06673"/>
            <a:ext cx="6912217" cy="472097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06759-C0B6-49DD-8ED6-CAE943F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Exploración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3959F-8DDF-443C-AED7-F2767290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Proporción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usuarios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que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ingresaron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por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sobre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el total de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usuarios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FAE30-6C56-4A3A-BB26-37F8F43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81348"/>
            <a:ext cx="6912217" cy="49716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219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3611-95C2-4F01-8E29-A43193E2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Procesamiento de datos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4C198-FC2B-4E4A-B055-E4CF0BC5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Necesidad de cambio de la unidad observacional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Unidad observacional = nivel usuario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Organizar el </a:t>
            </a:r>
            <a:r>
              <a:rPr lang="es-ES" dirty="0" err="1"/>
              <a:t>dataset</a:t>
            </a:r>
            <a:r>
              <a:rPr lang="es-ES" dirty="0"/>
              <a:t> donde cada línea es un usuario:</a:t>
            </a:r>
            <a:endParaRPr lang="es-AR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dirty="0" err="1"/>
              <a:t>Pageviews</a:t>
            </a:r>
            <a:r>
              <a:rPr lang="es-AR" dirty="0"/>
              <a:t>. Porcentaje de ingreso a cada sitio web por el usuario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 err="1"/>
              <a:t>Device</a:t>
            </a:r>
            <a:r>
              <a:rPr lang="es-AR" dirty="0"/>
              <a:t>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Porcentaje de ingresos con cada nivel de velocidad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Porcentaje de ingresos con cada tipo de dispositivo móvil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043115F-197E-451B-BE6D-E631E4E6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5C329EC-5699-45D4-87B3-2AB0E0BC4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Propuesta, objetivos, datos disponibles, evaluación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681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B7E5-496C-4BB1-83D1-E55778A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datos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0CD5E-60CD-42A1-89DF-A842ED35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Horizonte temporal: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Predicción tres meses hacia el futuro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Train set: datos de navegación desde 01-2019 a 09-2019 (inclusive)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Test set: datos de conversiones de los meses de octubre, noviembre y diciembre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Prediction</a:t>
            </a:r>
            <a:r>
              <a:rPr lang="es-ES" dirty="0"/>
              <a:t> set: datos de navegación entre 01-2019 y 12-2019 (todos los datos de navegación)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DF5966A-9C18-4DB9-BDAA-78506FA6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73950"/>
              </p:ext>
            </p:extLst>
          </p:nvPr>
        </p:nvGraphicFramePr>
        <p:xfrm>
          <a:off x="4010992" y="2769705"/>
          <a:ext cx="4170016" cy="335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4F243-B1BE-4C65-98C0-B93A93E7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F0B89-3916-41AC-AB5A-434E08F7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StratifiedKfold</a:t>
            </a:r>
            <a:r>
              <a:rPr lang="es-ES" dirty="0"/>
              <a:t> para entrenar cada modelo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Media de </a:t>
            </a:r>
            <a:r>
              <a:rPr lang="es-ES" dirty="0" err="1"/>
              <a:t>predict_proba</a:t>
            </a:r>
            <a:r>
              <a:rPr lang="es-ES" dirty="0"/>
              <a:t> para cada </a:t>
            </a:r>
            <a:r>
              <a:rPr lang="es-ES" dirty="0" err="1"/>
              <a:t>fold</a:t>
            </a:r>
            <a:r>
              <a:rPr lang="es-ES" dirty="0"/>
              <a:t> sobre el </a:t>
            </a:r>
            <a:r>
              <a:rPr lang="es-ES" dirty="0" err="1"/>
              <a:t>test_set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Media de </a:t>
            </a:r>
            <a:r>
              <a:rPr lang="es-ES" dirty="0" err="1"/>
              <a:t>predic_proba</a:t>
            </a:r>
            <a:r>
              <a:rPr lang="es-ES" dirty="0"/>
              <a:t> para cada </a:t>
            </a:r>
            <a:r>
              <a:rPr lang="es-ES" dirty="0" err="1"/>
              <a:t>fold</a:t>
            </a:r>
            <a:r>
              <a:rPr lang="es-ES" dirty="0"/>
              <a:t> sobre el </a:t>
            </a:r>
            <a:r>
              <a:rPr lang="es-ES" dirty="0" err="1"/>
              <a:t>prediction_set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Evaluación de los modelos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Media del AUC score obtenido en cada </a:t>
            </a:r>
            <a:r>
              <a:rPr lang="es-ES" dirty="0" err="1"/>
              <a:t>fold</a:t>
            </a:r>
            <a:r>
              <a:rPr lang="es-ES" dirty="0"/>
              <a:t>. Siguiendo lo determinado por el desafío.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La métrica “AUC” sirve como una forma de determinar qué tan bien el clasificador reconoce la separación binaria de las predicciones en comparación con los valores verdaderos.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7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F4EB3-F6BE-4241-9A9C-907A69FC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Overfitting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97CB1-8E2A-400C-A510-01D1A8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Detección de </a:t>
            </a:r>
            <a:r>
              <a:rPr lang="es-ES" dirty="0" err="1"/>
              <a:t>overfitting</a:t>
            </a:r>
            <a:r>
              <a:rPr lang="es-ES" dirty="0"/>
              <a:t> en la comparativa con los resultados de </a:t>
            </a:r>
            <a:r>
              <a:rPr lang="es-ES" dirty="0" err="1"/>
              <a:t>Kaggle</a:t>
            </a:r>
            <a:r>
              <a:rPr lang="es-ES" dirty="0"/>
              <a:t> con los modelos inicialmente entrenados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utilización del </a:t>
            </a:r>
            <a:r>
              <a:rPr lang="es-ES" dirty="0" err="1"/>
              <a:t>CrossValidation</a:t>
            </a:r>
            <a:r>
              <a:rPr lang="es-ES" dirty="0"/>
              <a:t> en el entrenamiento y testeo.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Diferencia de AUC score del mismo modelo con distintas particiones del set de 0.2 entre </a:t>
            </a:r>
            <a:r>
              <a:rPr lang="es-ES" dirty="0" err="1"/>
              <a:t>train</a:t>
            </a:r>
            <a:r>
              <a:rPr lang="es-ES" dirty="0"/>
              <a:t> y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Overfitting</a:t>
            </a:r>
            <a:r>
              <a:rPr lang="es-ES" dirty="0"/>
              <a:t> inicial de 0.1 en el puntaje de test set vs testeo en </a:t>
            </a:r>
            <a:r>
              <a:rPr lang="es-ES" dirty="0" err="1"/>
              <a:t>Kaggle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Diferencia final media de 0.02 en el puntaje comparado con </a:t>
            </a:r>
            <a:r>
              <a:rPr lang="es-ES" dirty="0" err="1"/>
              <a:t>Kaggle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Mayor confiabilidad en la predicción del modelo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267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BF38-B3FD-49C8-B65F-0E8E4001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modelo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49804-D5C2-4A0E-8974-CBF2161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Modelos entrenados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Regression. Benchmark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XGboost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LightGBM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CatBoost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12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674C-828D-458E-BBEA-40B7853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modelo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0BEAB-92DE-4828-9E42-EE3AB38D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Métodos: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Sin optimización de parámetros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Optimización de parámetros con </a:t>
            </a:r>
            <a:r>
              <a:rPr lang="es-ES" dirty="0" err="1"/>
              <a:t>RandomSearchCV</a:t>
            </a:r>
            <a:r>
              <a:rPr lang="es-ES" dirty="0"/>
              <a:t>. </a:t>
            </a:r>
            <a:r>
              <a:rPr lang="es-AR" dirty="0" err="1"/>
              <a:t>StratifiedKFold</a:t>
            </a:r>
            <a:r>
              <a:rPr lang="es-AR" dirty="0"/>
              <a:t> con 5 </a:t>
            </a:r>
            <a:r>
              <a:rPr lang="es-AR" dirty="0" err="1"/>
              <a:t>splits</a:t>
            </a:r>
            <a:r>
              <a:rPr lang="es-AR" dirty="0"/>
              <a:t> en el </a:t>
            </a:r>
            <a:r>
              <a:rPr lang="es-AR" dirty="0" err="1"/>
              <a:t>train</a:t>
            </a:r>
            <a:r>
              <a:rPr lang="es-AR" dirty="0"/>
              <a:t>/test</a:t>
            </a:r>
            <a:endParaRPr lang="es-ES" dirty="0"/>
          </a:p>
          <a:p>
            <a:pPr marL="201168" lvl="1" indent="0">
              <a:buNone/>
            </a:pPr>
            <a:endParaRPr lang="es-AR" dirty="0"/>
          </a:p>
          <a:p>
            <a:pPr marL="201168" lvl="1" indent="0" algn="ctr">
              <a:buNone/>
            </a:pPr>
            <a:r>
              <a:rPr lang="es-AR" dirty="0"/>
              <a:t>Comparativa del AUC score sin/con optimización de </a:t>
            </a:r>
            <a:r>
              <a:rPr lang="es-AR" dirty="0" err="1"/>
              <a:t>hiperparámetros</a:t>
            </a: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D12BFB1-2F50-40F4-B091-712FB51B3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95903"/>
              </p:ext>
            </p:extLst>
          </p:nvPr>
        </p:nvGraphicFramePr>
        <p:xfrm>
          <a:off x="1097280" y="3535017"/>
          <a:ext cx="10058400" cy="16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84C1B77B-FF7C-42D9-BB9F-0B99A1B4098A}"/>
              </a:ext>
            </a:extLst>
          </p:cNvPr>
          <p:cNvSpPr/>
          <p:nvPr/>
        </p:nvSpPr>
        <p:spPr>
          <a:xfrm>
            <a:off x="2915477" y="4153747"/>
            <a:ext cx="129871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122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F0673-22A5-4813-BD85-488494E9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sin/con optimización</a:t>
            </a:r>
          </a:p>
        </p:txBody>
      </p:sp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6760C58D-0D81-41CD-B56B-137B4368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89" y="640080"/>
            <a:ext cx="3584721" cy="36027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DB39D468-502C-432E-AD97-4552582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573504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2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1729-3C8D-4CEC-BC44-A77B3F1A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120A81-479F-4D49-9E52-58D57209A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5663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8D1D5CAD-A991-4E46-948A-2115004693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7722" y="4465982"/>
            <a:ext cx="1099930" cy="781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819F75-5EED-46E4-BF7B-F6425A33CA4C}"/>
              </a:ext>
            </a:extLst>
          </p:cNvPr>
          <p:cNvSpPr txBox="1"/>
          <p:nvPr/>
        </p:nvSpPr>
        <p:spPr>
          <a:xfrm>
            <a:off x="7606747" y="5418410"/>
            <a:ext cx="15637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Selección 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8702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FD041-CF10-4AAE-8C28-5CDC2FBF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AUC comparativas</a:t>
            </a:r>
          </a:p>
        </p:txBody>
      </p:sp>
      <p:pic>
        <p:nvPicPr>
          <p:cNvPr id="7" name="Imagen 6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98CE8B9-6D36-42B8-BBB3-77670BEE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186454"/>
            <a:ext cx="2484888" cy="2509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4359FBF-6FDA-4EB6-8B2E-1649A334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1175070"/>
            <a:ext cx="2476811" cy="25327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F3FF094-2C15-480F-A4F4-2EB9E8432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93" y="1203623"/>
            <a:ext cx="2511016" cy="24756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680E2988-8C57-40B9-974A-A4D75A731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327" y="1205160"/>
            <a:ext cx="2487746" cy="247257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9042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9067-3A31-4A53-B674-07111E0B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final del modelo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5A2CD-3D6D-4A41-9416-CEDC81AA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XGBoost</a:t>
            </a:r>
            <a:r>
              <a:rPr lang="es-ES" dirty="0"/>
              <a:t> optimizado con los parámetros: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n_estimators</a:t>
            </a:r>
            <a:r>
              <a:rPr lang="es-AR" dirty="0"/>
              <a:t>: 38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max_Depth</a:t>
            </a:r>
            <a:r>
              <a:rPr lang="es-AR" dirty="0"/>
              <a:t>: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learning_rate</a:t>
            </a:r>
            <a:r>
              <a:rPr lang="es-AR" dirty="0"/>
              <a:t>: 0.0799080119162706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colsample_bytree</a:t>
            </a:r>
            <a:r>
              <a:rPr lang="es-AR" dirty="0"/>
              <a:t>: 0.9514174548148443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Subsample</a:t>
            </a:r>
            <a:r>
              <a:rPr lang="es-AR" dirty="0"/>
              <a:t>: 0.9459722693660789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/>
              <a:t>Gamma</a:t>
            </a:r>
            <a:r>
              <a:rPr lang="es-AR" dirty="0"/>
              <a:t>: 5.497179041337087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reg_Alpha</a:t>
            </a:r>
            <a:r>
              <a:rPr lang="es-AR" dirty="0"/>
              <a:t>: 5.566410856550542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u="sng" dirty="0" err="1"/>
              <a:t>min_child_weight</a:t>
            </a:r>
            <a:r>
              <a:rPr lang="es-AR" dirty="0"/>
              <a:t>: 6.5697415599378814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AUC: 0.8476691859690743</a:t>
            </a:r>
          </a:p>
        </p:txBody>
      </p:sp>
    </p:spTree>
    <p:extLst>
      <p:ext uri="{BB962C8B-B14F-4D97-AF65-F5344CB8AC3E}">
        <p14:creationId xmlns:p14="http://schemas.microsoft.com/office/powerpoint/2010/main" val="427269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652CC-C72F-4A92-A0A6-0CB4B19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130495-C397-4367-B920-DC3010C0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Puntaje obtenido, variables más importantes, conversión 1er q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93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FFF0CA-0930-4093-87A6-8AE59FCB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CF8B10C-DBE2-4C13-BB0E-421DE4B9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El banco Galicia junto a la consultora OMBU especializada en ciencias de datos crearon un desafío al público para la descubrir oportunidades de crecimiento en su negocio a partir del análisis de datos de navegación web de sus usuarios.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El desafío se lleva a cabo por medio de la </a:t>
            </a:r>
            <a:r>
              <a:rPr lang="es-AR" dirty="0" err="1"/>
              <a:t>platafroma</a:t>
            </a:r>
            <a:r>
              <a:rPr lang="es-AR" dirty="0"/>
              <a:t> </a:t>
            </a:r>
            <a:r>
              <a:rPr lang="es-AR" dirty="0" err="1"/>
              <a:t>Kaggle</a:t>
            </a:r>
            <a:r>
              <a:rPr lang="es-AR" dirty="0"/>
              <a:t> </a:t>
            </a:r>
            <a:r>
              <a:rPr lang="es-AR" u="sng" dirty="0" err="1">
                <a:hlinkClick r:id="rId2"/>
              </a:rPr>
              <a:t>Datatón</a:t>
            </a:r>
            <a:r>
              <a:rPr lang="es-AR" u="sng" dirty="0">
                <a:hlinkClick r:id="rId2"/>
              </a:rPr>
              <a:t> Banco Galicia 2019</a:t>
            </a:r>
            <a:r>
              <a:rPr lang="es-AR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El desafío tiene lugar entre el 15 de julio y el 15 de septiembre de 2019, anunciándose los ganadores el 26 de septiembre.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4769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41E4DA-2B33-46D2-BFAF-5CDAF39E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Puntaje obtenido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7D0F115-EF1B-4BCD-9177-C03B9B5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Puntaje test: 0.8476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Puntaje </a:t>
            </a:r>
            <a:r>
              <a:rPr lang="es-ES" dirty="0" err="1"/>
              <a:t>Kaggle</a:t>
            </a:r>
            <a:r>
              <a:rPr lang="es-ES" dirty="0"/>
              <a:t>: 0.8434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Cantidad de predicciones subidas: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Posición al 15-08-2019: 45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2368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A530C9-7AE1-475F-963B-65ABCD77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Variables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importantes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Marcador de contenido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DC5348-9061-4243-9BA4-CD283059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169625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67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0FFF-3181-490A-BBA9-8B2E6CB3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más importantes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13675-3966-47CB-AEB9-988D9CBC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u="sng" dirty="0"/>
              <a:t>PAGE_109</a:t>
            </a:r>
            <a:r>
              <a:rPr lang="es-ES" dirty="0"/>
              <a:t>: /</a:t>
            </a:r>
            <a:r>
              <a:rPr lang="es-ES" dirty="0">
                <a:highlight>
                  <a:srgbClr val="FFFF00"/>
                </a:highlight>
              </a:rPr>
              <a:t>PRESTAMOS</a:t>
            </a:r>
            <a:r>
              <a:rPr lang="es-ES" dirty="0"/>
              <a:t>/SOLICITAR-SELECCIONAR-SUBTIPO-PRESTAMO-PER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u="sng" dirty="0"/>
              <a:t>CONTENT_CATEGORY_BOTTOM_16</a:t>
            </a:r>
            <a:r>
              <a:rPr lang="es-ES" dirty="0"/>
              <a:t>: HB : PP (</a:t>
            </a:r>
            <a:r>
              <a:rPr lang="es-ES" dirty="0" err="1"/>
              <a:t>HomeBanking</a:t>
            </a:r>
            <a:r>
              <a:rPr lang="es-ES" dirty="0"/>
              <a:t> – </a:t>
            </a:r>
            <a:r>
              <a:rPr lang="es-ES" dirty="0">
                <a:highlight>
                  <a:srgbClr val="FFFF00"/>
                </a:highlight>
              </a:rPr>
              <a:t>Préstamos</a:t>
            </a:r>
            <a:r>
              <a:rPr lang="es-ES" dirty="0"/>
              <a:t> </a:t>
            </a:r>
            <a:r>
              <a:rPr lang="es-ES" dirty="0" err="1"/>
              <a:t>Presonales</a:t>
            </a:r>
            <a:r>
              <a:rPr lang="es-E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u="sng" dirty="0"/>
              <a:t>PAGE_345</a:t>
            </a:r>
            <a:r>
              <a:rPr lang="es-ES" dirty="0"/>
              <a:t>: /</a:t>
            </a:r>
            <a:r>
              <a:rPr lang="es-ES" dirty="0">
                <a:highlight>
                  <a:srgbClr val="FFFF00"/>
                </a:highlight>
              </a:rPr>
              <a:t>PRESTAMOS</a:t>
            </a:r>
            <a:r>
              <a:rPr lang="es-ES" dirty="0"/>
              <a:t>/SOLICITAR-EXITO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u="sng" dirty="0"/>
              <a:t>PAGE_1259</a:t>
            </a:r>
            <a:r>
              <a:rPr lang="es-ES" dirty="0"/>
              <a:t>: /</a:t>
            </a:r>
            <a:r>
              <a:rPr lang="es-ES" dirty="0">
                <a:highlight>
                  <a:srgbClr val="FFFF00"/>
                </a:highlight>
              </a:rPr>
              <a:t>PRESTAMOS</a:t>
            </a:r>
            <a:r>
              <a:rPr lang="es-ES" dirty="0"/>
              <a:t>/SOLICITAR_SELECCIONAR_SUBTIPO_PRESTAMO_PER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u="sng" dirty="0"/>
              <a:t>PAGE_110</a:t>
            </a:r>
            <a:r>
              <a:rPr lang="es-ES" dirty="0"/>
              <a:t>: /</a:t>
            </a:r>
            <a:r>
              <a:rPr lang="es-ES" dirty="0">
                <a:highlight>
                  <a:srgbClr val="FFFF00"/>
                </a:highlight>
              </a:rPr>
              <a:t>PRESTAMOS</a:t>
            </a:r>
            <a:r>
              <a:rPr lang="es-ES" dirty="0"/>
              <a:t>/SOLICITAR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69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570BD-9D09-406D-8576-756DA867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 dirty="0"/>
              <a:t>Usuarios 1er Q 2019</a:t>
            </a:r>
            <a:endParaRPr lang="es-AR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FC129EF-6988-42B4-B0F3-34116D8C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28523"/>
            <a:ext cx="6909801" cy="3737521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09E4F-8187-4302-AF60-13991F23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/>
              <a:t>    USER_ID P(conversión)		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437      0.381497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3175     0.378584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7150     0.368697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4010     0.366943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10714    0.361600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4098     0.361550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1550     0.359387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8934     0.356993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7623     0.354201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s-AR"/>
              <a:t>9311     0.351226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0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66095-0B17-49EE-972B-C38FF0EA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002B4-9C32-450D-B1BA-00D5D73B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Predicción de conversiones de usuarios para el primer trimestre de 2019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es-AR" i="1" dirty="0"/>
              <a:t>“Conversión es que el cliente haya realizado la acción que el banco quiere predecir”</a:t>
            </a:r>
            <a:endParaRPr lang="es-E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Entrenar un modelo de clasificación que permita detectar los usuarios con mayor probabilidad de realizar una acción de interés para el banco.</a:t>
            </a:r>
          </a:p>
        </p:txBody>
      </p:sp>
    </p:spTree>
    <p:extLst>
      <p:ext uri="{BB962C8B-B14F-4D97-AF65-F5344CB8AC3E}">
        <p14:creationId xmlns:p14="http://schemas.microsoft.com/office/powerpoint/2010/main" val="94214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4F7D0-15DB-4848-8DB8-0CE37E23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los datos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713DD-6010-4820-99E5-FE1D175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Tres archivos de los que extraer información:</a:t>
            </a:r>
            <a:endParaRPr lang="es-ES" sz="105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200" dirty="0"/>
              <a:t>pageviews.csv (datos de navegación los usuarios del año  2018):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/>
              <a:t>Log de cada ingreso: ID del usuario, fecha, código de página , categoría de la página, ID del sitio visitado, palabras clave buscadas.</a:t>
            </a:r>
            <a:endParaRPr lang="es-AR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200" dirty="0"/>
              <a:t>device_data.csv (datos de los dispositivos asociados a los usuarios):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/>
              <a:t>ID del usuario, fecha, categoría de conexión y si se trata de un celular o no.</a:t>
            </a:r>
            <a:endParaRPr lang="es-AR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200" dirty="0"/>
              <a:t>conversiones.csv (las conversiones de los clientes)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/>
              <a:t>Mes, año y número de usuario</a:t>
            </a:r>
          </a:p>
        </p:txBody>
      </p:sp>
    </p:spTree>
    <p:extLst>
      <p:ext uri="{BB962C8B-B14F-4D97-AF65-F5344CB8AC3E}">
        <p14:creationId xmlns:p14="http://schemas.microsoft.com/office/powerpoint/2010/main" val="1344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E04F-1567-4DDE-87A5-EF00BB6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74386-4BBF-4FFE-A763-E36E9C08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La métrica de evaluación para las soluciones es el área bajo la curva ROC, de mayor a menor.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Para cada cliente en el </a:t>
            </a:r>
            <a:r>
              <a:rPr lang="es-AR" dirty="0" err="1"/>
              <a:t>dataset</a:t>
            </a:r>
            <a:r>
              <a:rPr lang="es-AR" dirty="0"/>
              <a:t> de navegación (pageviews.csv) se debe crear una columna (</a:t>
            </a:r>
            <a:r>
              <a:rPr lang="es-AR" dirty="0" err="1"/>
              <a:t>index</a:t>
            </a:r>
            <a:r>
              <a:rPr lang="es-AR" dirty="0"/>
              <a:t>) de USER_ID con el número de usuario (0 - 11676) y otra de SCORE correspondiente a la probabilidad de conversión para el primer trimestre de 2019</a:t>
            </a:r>
          </a:p>
        </p:txBody>
      </p:sp>
    </p:spTree>
    <p:extLst>
      <p:ext uri="{BB962C8B-B14F-4D97-AF65-F5344CB8AC3E}">
        <p14:creationId xmlns:p14="http://schemas.microsoft.com/office/powerpoint/2010/main" val="52061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B623D1-310D-47C7-9FC2-3C81133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53E4D0-2B01-4F7C-A3E3-88B0175B4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Librerías utilizadas, EXPLORACIÓN DE DATOS, procesamiento de datos, elección del modelo, entrenamiento del modelo, </a:t>
            </a:r>
            <a:r>
              <a:rPr lang="es-ES" dirty="0" err="1"/>
              <a:t>overfitting</a:t>
            </a:r>
            <a:r>
              <a:rPr lang="es-ES" dirty="0"/>
              <a:t>, resultados obtenidos, selección final del modelo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9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B9A0B4-6DF2-4A02-9A8C-F96403D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s-ES" dirty="0"/>
              <a:t>Librerías utilizadas</a:t>
            </a:r>
            <a:endParaRPr lang="es-AR" dirty="0"/>
          </a:p>
        </p:txBody>
      </p:sp>
      <p:pic>
        <p:nvPicPr>
          <p:cNvPr id="1034" name="Picture 10" descr="Resultado de imagen para pandas python">
            <a:extLst>
              <a:ext uri="{FF2B5EF4-FFF2-40B4-BE49-F238E27FC236}">
                <a16:creationId xmlns:a16="http://schemas.microsoft.com/office/drawing/2014/main" id="{11C98844-D2C0-456B-AF32-D348BC24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00" y="918653"/>
            <a:ext cx="3435576" cy="12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sultado de imagen para numpy python">
            <a:extLst>
              <a:ext uri="{FF2B5EF4-FFF2-40B4-BE49-F238E27FC236}">
                <a16:creationId xmlns:a16="http://schemas.microsoft.com/office/drawing/2014/main" id="{DA5E491F-62FE-40CE-9A83-CFB5C95E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64" y="2468759"/>
            <a:ext cx="3446682" cy="13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Py">
            <a:extLst>
              <a:ext uri="{FF2B5EF4-FFF2-40B4-BE49-F238E27FC236}">
                <a16:creationId xmlns:a16="http://schemas.microsoft.com/office/drawing/2014/main" id="{0CDBF0DD-0632-418E-89AC-44241F3F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64" y="4110309"/>
            <a:ext cx="3446682" cy="100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3F5353-34F7-4533-8A03-8DAB1CBF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 </a:t>
            </a:r>
            <a:r>
              <a:rPr lang="es-ES" sz="2400" dirty="0" err="1"/>
              <a:t>Scipy</a:t>
            </a:r>
            <a:r>
              <a:rPr lang="es-ES" sz="2400" dirty="0"/>
              <a:t>. Ecosistema con herramientas matemáticas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/>
              <a:t>Numpy</a:t>
            </a:r>
            <a:r>
              <a:rPr lang="es-ES" sz="2000" dirty="0"/>
              <a:t>: Algebra matricial.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Pandas: herramientas para análisis y estructuración de datos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/>
              <a:t>Matplotlib</a:t>
            </a:r>
            <a:r>
              <a:rPr lang="es-ES" sz="2000" dirty="0"/>
              <a:t>: Gráficos para exploración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 </a:t>
            </a:r>
            <a:r>
              <a:rPr lang="es-ES" sz="2400" dirty="0" err="1"/>
              <a:t>Seaborn</a:t>
            </a:r>
            <a:r>
              <a:rPr lang="es-ES" sz="2400" dirty="0"/>
              <a:t>: Gráficos para presentación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0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01251-77FC-48A2-AE73-48366E06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utilizadas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97A66-42A5-4DD4-8557-259421FD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ScikitLearn</a:t>
            </a:r>
            <a:r>
              <a:rPr lang="es-ES" dirty="0"/>
              <a:t>: Herramientas para data </a:t>
            </a:r>
            <a:r>
              <a:rPr lang="es-ES" dirty="0" err="1"/>
              <a:t>mining</a:t>
            </a:r>
            <a:r>
              <a:rPr lang="es-ES" dirty="0"/>
              <a:t> y data análisis. Compatibles con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scipy</a:t>
            </a:r>
            <a:r>
              <a:rPr lang="es-ES" dirty="0"/>
              <a:t> y </a:t>
            </a:r>
            <a:r>
              <a:rPr lang="es-ES" dirty="0" err="1"/>
              <a:t>matplotlib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Nearest</a:t>
            </a:r>
            <a:r>
              <a:rPr lang="es-ES" dirty="0"/>
              <a:t> </a:t>
            </a:r>
            <a:r>
              <a:rPr lang="es-ES" dirty="0" err="1"/>
              <a:t>Neighbors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Trees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Implementación de </a:t>
            </a:r>
            <a:r>
              <a:rPr lang="es-AR" dirty="0" err="1"/>
              <a:t>Xgboost</a:t>
            </a:r>
            <a:endParaRPr lang="es-A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 err="1"/>
              <a:t>Model</a:t>
            </a:r>
            <a:r>
              <a:rPr lang="es-AR" dirty="0"/>
              <a:t> </a:t>
            </a:r>
            <a:r>
              <a:rPr lang="es-AR" dirty="0" err="1"/>
              <a:t>selection</a:t>
            </a:r>
            <a:r>
              <a:rPr lang="es-AR" dirty="0"/>
              <a:t>. </a:t>
            </a:r>
            <a:r>
              <a:rPr lang="es-AR" dirty="0" err="1"/>
              <a:t>RandomCV</a:t>
            </a:r>
            <a:endParaRPr lang="es-A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 </a:t>
            </a:r>
            <a:r>
              <a:rPr lang="es-AR" dirty="0" err="1"/>
              <a:t>Model</a:t>
            </a:r>
            <a:r>
              <a:rPr lang="es-AR" dirty="0"/>
              <a:t> </a:t>
            </a:r>
            <a:r>
              <a:rPr lang="es-AR" dirty="0" err="1"/>
              <a:t>evaluation</a:t>
            </a:r>
            <a:r>
              <a:rPr lang="es-AR" dirty="0"/>
              <a:t>. AUC 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 </a:t>
            </a:r>
            <a:r>
              <a:rPr lang="es-AR" dirty="0" err="1"/>
              <a:t>LightGBM</a:t>
            </a:r>
            <a:r>
              <a:rPr lang="es-A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 </a:t>
            </a:r>
            <a:r>
              <a:rPr lang="es-AR" dirty="0" err="1"/>
              <a:t>Catboost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Yandex</a:t>
            </a:r>
            <a:endParaRPr lang="es-AR" dirty="0"/>
          </a:p>
        </p:txBody>
      </p:sp>
      <p:pic>
        <p:nvPicPr>
          <p:cNvPr id="2052" name="Picture 4" descr="Resultado de imagen para catboost">
            <a:extLst>
              <a:ext uri="{FF2B5EF4-FFF2-40B4-BE49-F238E27FC236}">
                <a16:creationId xmlns:a16="http://schemas.microsoft.com/office/drawing/2014/main" id="{07EA65E7-0170-4357-9092-8478A583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4216911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cikit learn logo">
            <a:extLst>
              <a:ext uri="{FF2B5EF4-FFF2-40B4-BE49-F238E27FC236}">
                <a16:creationId xmlns:a16="http://schemas.microsoft.com/office/drawing/2014/main" id="{32A868A2-5D4F-44C5-B162-30FDEC32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45" y="2238657"/>
            <a:ext cx="3563629" cy="19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37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1146</Words>
  <Application>Microsoft Office PowerPoint</Application>
  <PresentationFormat>Panorámica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Retrospección</vt:lpstr>
      <vt:lpstr>Desafío final grupo 1</vt:lpstr>
      <vt:lpstr>Introducción</vt:lpstr>
      <vt:lpstr>Propuesta</vt:lpstr>
      <vt:lpstr>Objetivos</vt:lpstr>
      <vt:lpstr>Características de los datos</vt:lpstr>
      <vt:lpstr>Evaluación</vt:lpstr>
      <vt:lpstr>Desarrollo</vt:lpstr>
      <vt:lpstr>Librerías utilizadas</vt:lpstr>
      <vt:lpstr>Librerías utilizadas</vt:lpstr>
      <vt:lpstr>Exploración</vt:lpstr>
      <vt:lpstr>Exploración</vt:lpstr>
      <vt:lpstr>Exploración</vt:lpstr>
      <vt:lpstr>Exploración</vt:lpstr>
      <vt:lpstr>Exploración</vt:lpstr>
      <vt:lpstr>Exploración</vt:lpstr>
      <vt:lpstr>Exploración</vt:lpstr>
      <vt:lpstr>Exploración</vt:lpstr>
      <vt:lpstr>Exploración</vt:lpstr>
      <vt:lpstr>Procesamiento de datos</vt:lpstr>
      <vt:lpstr>Procesamiento de datos </vt:lpstr>
      <vt:lpstr>Metodología</vt:lpstr>
      <vt:lpstr>Overfitting</vt:lpstr>
      <vt:lpstr>Elección del modelo</vt:lpstr>
      <vt:lpstr>Elección del modelo</vt:lpstr>
      <vt:lpstr>Random forest sin/con optimización</vt:lpstr>
      <vt:lpstr>Resultados obtenidos</vt:lpstr>
      <vt:lpstr>AUC comparativas</vt:lpstr>
      <vt:lpstr>Selección final del modelo</vt:lpstr>
      <vt:lpstr>Conclusiones</vt:lpstr>
      <vt:lpstr>Puntaje obtenido</vt:lpstr>
      <vt:lpstr>Variables más importantes</vt:lpstr>
      <vt:lpstr>Variables más importantes</vt:lpstr>
      <vt:lpstr>Usuarios 1er Q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final grupo 5</dc:title>
  <dc:creator>Yago Pajariño</dc:creator>
  <cp:lastModifiedBy>Yago Pajariño</cp:lastModifiedBy>
  <cp:revision>2</cp:revision>
  <dcterms:created xsi:type="dcterms:W3CDTF">2019-08-17T04:47:47Z</dcterms:created>
  <dcterms:modified xsi:type="dcterms:W3CDTF">2019-08-17T13:14:15Z</dcterms:modified>
</cp:coreProperties>
</file>