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A2E6-456B-4623-8882-FE05C9819645}" type="datetimeFigureOut">
              <a:rPr lang="pt-BR" smtClean="0"/>
              <a:t>22/10/2017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3B05-533D-4289-908F-790EC7EE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05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A2E6-456B-4623-8882-FE05C9819645}" type="datetimeFigureOut">
              <a:rPr lang="pt-BR" smtClean="0"/>
              <a:t>22/10/2017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3B05-533D-4289-908F-790EC7EE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41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A2E6-456B-4623-8882-FE05C9819645}" type="datetimeFigureOut">
              <a:rPr lang="pt-BR" smtClean="0"/>
              <a:t>22/10/2017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3B05-533D-4289-908F-790EC7EE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70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A2E6-456B-4623-8882-FE05C9819645}" type="datetimeFigureOut">
              <a:rPr lang="pt-BR" smtClean="0"/>
              <a:t>22/10/2017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3B05-533D-4289-908F-790EC7EE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220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A2E6-456B-4623-8882-FE05C9819645}" type="datetimeFigureOut">
              <a:rPr lang="pt-BR" smtClean="0"/>
              <a:t>22/10/2017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3B05-533D-4289-908F-790EC7EE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26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A2E6-456B-4623-8882-FE05C9819645}" type="datetimeFigureOut">
              <a:rPr lang="pt-BR" smtClean="0"/>
              <a:t>22/10/2017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3B05-533D-4289-908F-790EC7EE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685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A2E6-456B-4623-8882-FE05C9819645}" type="datetimeFigureOut">
              <a:rPr lang="pt-BR" smtClean="0"/>
              <a:t>22/10/2017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3B05-533D-4289-908F-790EC7EE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99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A2E6-456B-4623-8882-FE05C9819645}" type="datetimeFigureOut">
              <a:rPr lang="pt-BR" smtClean="0"/>
              <a:t>22/10/2017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3B05-533D-4289-908F-790EC7EE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947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A2E6-456B-4623-8882-FE05C9819645}" type="datetimeFigureOut">
              <a:rPr lang="pt-BR" smtClean="0"/>
              <a:t>22/10/2017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3B05-533D-4289-908F-790EC7EE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53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A2E6-456B-4623-8882-FE05C9819645}" type="datetimeFigureOut">
              <a:rPr lang="pt-BR" smtClean="0"/>
              <a:t>22/10/2017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3B05-533D-4289-908F-790EC7EE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42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A2E6-456B-4623-8882-FE05C9819645}" type="datetimeFigureOut">
              <a:rPr lang="pt-BR" smtClean="0"/>
              <a:t>22/10/2017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3B05-533D-4289-908F-790EC7EE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13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7A2E6-456B-4623-8882-FE05C9819645}" type="datetimeFigureOut">
              <a:rPr lang="pt-BR" smtClean="0"/>
              <a:t>22/10/2017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E3B05-533D-4289-908F-790EC7EE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58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32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760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85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1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53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2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51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59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89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77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02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140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yago</dc:creator>
  <cp:lastModifiedBy>yago</cp:lastModifiedBy>
  <cp:revision>1</cp:revision>
  <dcterms:created xsi:type="dcterms:W3CDTF">2017-10-22T17:12:39Z</dcterms:created>
  <dcterms:modified xsi:type="dcterms:W3CDTF">2017-10-22T17:12:54Z</dcterms:modified>
</cp:coreProperties>
</file>