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6" r:id="rId7"/>
    <p:sldId id="262" r:id="rId8"/>
    <p:sldId id="263" r:id="rId9"/>
    <p:sldId id="259" r:id="rId10"/>
    <p:sldId id="265" r:id="rId11"/>
    <p:sldId id="267" r:id="rId12"/>
    <p:sldId id="268" r:id="rId13"/>
    <p:sldId id="269" r:id="rId14"/>
    <p:sldId id="260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C291-8184-4B91-ABA8-02BC7DBA3450}" type="datetimeFigureOut">
              <a:rPr lang="en-CA" smtClean="0"/>
              <a:pPr/>
              <a:t>09/12/2014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208C-18B6-4467-835B-8E0D56473D2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yuml.me/diagram/class/dra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tebyte.pr.gov.br/modules/conteudo/conteudo.php?conteudo=1049" TargetMode="External"/><Relationship Id="rId2" Type="http://schemas.openxmlformats.org/officeDocument/2006/relationships/hyperlink" Target="http://www.oracle.com/technetwork/java/interceptingfilter-142169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media.com.br/jsf-filter-criando-um-sistema-de-login-com-criptografia-md5/29975" TargetMode="External"/><Relationship Id="rId2" Type="http://schemas.openxmlformats.org/officeDocument/2006/relationships/hyperlink" Target="http://www.batebyte.pr.gov.br/modules/conteudo/conteudo.php?conteudo=104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Padrão Filter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Disciplina: Arquitetura de Software</a:t>
            </a:r>
          </a:p>
          <a:p>
            <a:r>
              <a:rPr lang="pt-BR" dirty="0" smtClean="0"/>
              <a:t>Docente: Eduardo Jorge</a:t>
            </a:r>
          </a:p>
          <a:p>
            <a:r>
              <a:rPr lang="pt-BR" dirty="0" smtClean="0"/>
              <a:t>Dicente: Yago Lima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Abre o projeto ArqSoftware_Filter </a:t>
            </a:r>
            <a:r>
              <a:rPr lang="pt-BR" dirty="0" smtClean="0"/>
              <a:t>Exercicio e o Arquivo diagrama.txt. O texto do diagrama deve ser copiado para o </a:t>
            </a:r>
            <a:r>
              <a:rPr lang="pt-BR" dirty="0" smtClean="0"/>
              <a:t>link </a:t>
            </a:r>
            <a:r>
              <a:rPr lang="pt-BR" dirty="0" smtClean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yuml.me/diagram/class/draw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Para que você veja o diagrama do projeto.</a:t>
            </a:r>
          </a:p>
          <a:p>
            <a:r>
              <a:rPr lang="pt-BR" dirty="0" smtClean="0"/>
              <a:t>Nosso exercício possui uma lista de veículos que são construídos numa classe FábricaAutomovel e deverão ser Filtrados por serem Carros, Veículos movidos a Gasolina, Veículos movidos a Álcool e um Filtro duplo de Carros exclusivamente a Gasolina.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Esse projeto já está funcionando. Mas perceba que a Classe FilterDemo, que simula a tela do usuário, tem vários laços de repetição para filtrar a lista de Veículos. Nossa tarefa consiste em criar Classes Filtros, aplicar o padrão aqui estudado e diminuir a complexidade da classe FilterDemo. </a:t>
            </a:r>
          </a:p>
          <a:p>
            <a:r>
              <a:rPr lang="pt-BR" dirty="0" smtClean="0"/>
              <a:t>A resposta do exercício se encontra no Projeto ArqSoftware_Filter Completo.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dirty="0" smtClean="0"/>
              <a:t>Abra o Diagrama de Classes Completo.txt no yuml para ver o destino que o projeto deve seguir;</a:t>
            </a:r>
          </a:p>
          <a:p>
            <a:pPr lvl="1"/>
            <a:r>
              <a:rPr lang="pt-BR" dirty="0" smtClean="0"/>
              <a:t>Na classe FilterDemo, existem dois comentários. O primeiro é o pacote onde criaremos as Classes Filtro para melhior organização semântica e o outro o método que imprimira na tela o resultado das filtragens.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Sugestões, Críticas e Dúvidas, estou a disposição:</a:t>
            </a:r>
          </a:p>
          <a:p>
            <a:r>
              <a:rPr lang="pt-BR" dirty="0" smtClean="0"/>
              <a:t>yagosvl@hotmail.com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http://www.oracle.com/technetwork/java/interceptingfilter-142169.html</a:t>
            </a:r>
            <a:endParaRPr lang="en-CA" dirty="0" smtClean="0"/>
          </a:p>
          <a:p>
            <a:r>
              <a:rPr lang="en-CA" dirty="0" smtClean="0">
                <a:hlinkClick r:id="rId3"/>
              </a:rPr>
              <a:t>http://www.batebyte.pr.gov.br/modules/conteudo/conteudo.php?conteudo=1049</a:t>
            </a:r>
            <a:endParaRPr lang="en-CA" dirty="0" smtClean="0"/>
          </a:p>
          <a:p>
            <a:r>
              <a:rPr lang="en-CA" dirty="0" smtClean="0"/>
              <a:t>http://www.tutorialspoint.com/design_pattern/filter_pattern.htm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18048"/>
            <a:ext cx="8229600" cy="1143000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Gerais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apresentado no livro Core J2EE;</a:t>
            </a:r>
          </a:p>
          <a:p>
            <a:r>
              <a:rPr lang="pt-BR" dirty="0" smtClean="0"/>
              <a:t>Originalmente pensado para validar requisições em páginas web de maneira mais organizada;</a:t>
            </a:r>
          </a:p>
          <a:p>
            <a:r>
              <a:rPr lang="pt-BR" dirty="0" smtClean="0"/>
              <a:t>Teve sua funcionalidade expandida, podendo ser aplicado também em sistemas que não sejam web tratando fluxos de dados;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 descr="Figure 7.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480879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envolvidas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</a:p>
          <a:p>
            <a:pPr lvl="1"/>
            <a:r>
              <a:rPr lang="pt-BR" dirty="0" smtClean="0"/>
              <a:t>Responsável Pela Requisição;</a:t>
            </a:r>
            <a:endParaRPr lang="en-CA" dirty="0" smtClean="0"/>
          </a:p>
          <a:p>
            <a:r>
              <a:rPr lang="pt-BR" dirty="0" smtClean="0"/>
              <a:t>FilterManager</a:t>
            </a:r>
          </a:p>
          <a:p>
            <a:pPr lvl="1"/>
            <a:r>
              <a:rPr lang="pt-BR" dirty="0" smtClean="0"/>
              <a:t>Responsável por interceptar a Requisição e Criar a Filter Chain;</a:t>
            </a:r>
          </a:p>
          <a:p>
            <a:r>
              <a:rPr lang="pt-BR" dirty="0" smtClean="0"/>
              <a:t>FilterChain</a:t>
            </a:r>
          </a:p>
          <a:p>
            <a:pPr lvl="1"/>
            <a:r>
              <a:rPr lang="pt-BR" dirty="0" smtClean="0"/>
              <a:t>Agrupador de Filtros Ordenados;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envolvidas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FilterOne, FilterTwo...</a:t>
            </a:r>
          </a:p>
          <a:p>
            <a:pPr lvl="1"/>
            <a:r>
              <a:rPr lang="pt-BR" dirty="0" smtClean="0"/>
              <a:t>Filtros independentes que possuem os mapas para os destinos desejados bem como os textes;</a:t>
            </a:r>
            <a:endParaRPr lang="en-CA" dirty="0" smtClean="0"/>
          </a:p>
          <a:p>
            <a:r>
              <a:rPr lang="pt-BR" dirty="0" smtClean="0"/>
              <a:t>Target</a:t>
            </a:r>
          </a:p>
          <a:p>
            <a:pPr lvl="1"/>
            <a:r>
              <a:rPr lang="pt-BR" dirty="0" smtClean="0"/>
              <a:t>O objetivo da Requisição prorpiamente dito.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Um </a:t>
            </a:r>
            <a:r>
              <a:rPr lang="en-CA" dirty="0" err="1" smtClean="0"/>
              <a:t>artigo</a:t>
            </a:r>
            <a:r>
              <a:rPr lang="en-CA" dirty="0" smtClean="0"/>
              <a:t> com Classes </a:t>
            </a:r>
            <a:r>
              <a:rPr lang="en-CA" dirty="0" err="1" smtClean="0"/>
              <a:t>ao</a:t>
            </a:r>
            <a:r>
              <a:rPr lang="en-CA" dirty="0" smtClean="0"/>
              <a:t> </a:t>
            </a:r>
            <a:r>
              <a:rPr lang="en-CA" dirty="0" err="1" smtClean="0"/>
              <a:t>fim</a:t>
            </a:r>
            <a:r>
              <a:rPr lang="en-CA" dirty="0" smtClean="0"/>
              <a:t> </a:t>
            </a:r>
            <a:r>
              <a:rPr lang="en-CA" dirty="0" err="1" smtClean="0"/>
              <a:t>como</a:t>
            </a:r>
            <a:r>
              <a:rPr lang="en-CA" dirty="0" smtClean="0"/>
              <a:t> no </a:t>
            </a:r>
            <a:r>
              <a:rPr lang="en-CA" dirty="0" err="1" smtClean="0"/>
              <a:t>Diagrama</a:t>
            </a:r>
            <a:r>
              <a:rPr lang="en-CA" dirty="0" smtClean="0"/>
              <a:t>:</a:t>
            </a:r>
            <a:r>
              <a:rPr lang="en-CA" u="sng" dirty="0" smtClean="0"/>
              <a:t> </a:t>
            </a:r>
            <a:br>
              <a:rPr lang="en-CA" u="sng" dirty="0" smtClean="0"/>
            </a:br>
            <a:r>
              <a:rPr lang="en-CA" u="sng" dirty="0" smtClean="0">
                <a:hlinkClick r:id="rId2"/>
              </a:rPr>
              <a:t>http://www.batebyte.pr.gov.br/modules/conteudo/conteudo.php?conteudo=1049</a:t>
            </a:r>
            <a:endParaRPr lang="en-CA" u="sng" dirty="0" smtClean="0"/>
          </a:p>
          <a:p>
            <a:r>
              <a:rPr lang="pt-BR" dirty="0" smtClean="0"/>
              <a:t>Um tutorial para Cadastro usando a Interface Filter:</a:t>
            </a:r>
            <a:r>
              <a:rPr lang="pt-BR" u="sng" dirty="0" smtClean="0"/>
              <a:t/>
            </a:r>
            <a:br>
              <a:rPr lang="pt-BR" u="sng" dirty="0" smtClean="0"/>
            </a:br>
            <a:r>
              <a:rPr lang="pt-BR" u="sng" dirty="0" smtClean="0">
                <a:hlinkClick r:id="rId3"/>
              </a:rPr>
              <a:t>http://www.devmedia.com.br/jsf-filter-criando-um-sistema-de-login-com-criptografia-md5/29975</a:t>
            </a:r>
            <a:endParaRPr lang="pt-BR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Usos Comuns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Pré e Pós Processamento de requisições;</a:t>
            </a:r>
          </a:p>
          <a:p>
            <a:r>
              <a:rPr lang="pt-BR" dirty="0" smtClean="0"/>
              <a:t>Conversão de dados para um formato específico;</a:t>
            </a:r>
          </a:p>
          <a:p>
            <a:r>
              <a:rPr lang="pt-BR" dirty="0" smtClean="0"/>
              <a:t>Agregar dados para formar um lote;</a:t>
            </a:r>
          </a:p>
          <a:p>
            <a:r>
              <a:rPr lang="pt-BR" dirty="0" smtClean="0"/>
              <a:t>Autenticação de Cliente;</a:t>
            </a:r>
          </a:p>
          <a:p>
            <a:r>
              <a:rPr lang="pt-BR" dirty="0" smtClean="0"/>
              <a:t>Validação de Sessão;</a:t>
            </a:r>
          </a:p>
          <a:p>
            <a:r>
              <a:rPr lang="pt-BR" dirty="0" smtClean="0"/>
              <a:t>Validação de segurança como checagem de confiabilidade do IP.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Relacionados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Decorator;</a:t>
            </a:r>
          </a:p>
          <a:p>
            <a:r>
              <a:rPr lang="pt-BR" dirty="0" smtClean="0"/>
              <a:t>Pipe;</a:t>
            </a:r>
          </a:p>
          <a:p>
            <a:r>
              <a:rPr lang="pt-BR" dirty="0" smtClean="0"/>
              <a:t>Interceptor;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Centralização de códigos de mesma lógica;</a:t>
            </a:r>
          </a:p>
          <a:p>
            <a:r>
              <a:rPr lang="pt-BR" dirty="0" smtClean="0"/>
              <a:t>Serviços se tornam facilmente adicionáveis ou removíveis sem prejudicar código já existente;</a:t>
            </a:r>
          </a:p>
          <a:p>
            <a:r>
              <a:rPr lang="pt-BR" dirty="0" smtClean="0"/>
              <a:t>Filtros podem ser combinados de diversas maneiras;</a:t>
            </a:r>
          </a:p>
          <a:p>
            <a:r>
              <a:rPr lang="pt-BR" dirty="0" smtClean="0"/>
              <a:t>Processamentos padrões de requisições são encerrados em cada requisição.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430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Padrão Filter</vt:lpstr>
      <vt:lpstr>Características Gerais</vt:lpstr>
      <vt:lpstr>Esquema</vt:lpstr>
      <vt:lpstr>Partes envolvidas</vt:lpstr>
      <vt:lpstr>Partes envolvidas</vt:lpstr>
      <vt:lpstr>Exemplos</vt:lpstr>
      <vt:lpstr>Usos Comuns</vt:lpstr>
      <vt:lpstr>Padrões Relacionados</vt:lpstr>
      <vt:lpstr>Vantagens</vt:lpstr>
      <vt:lpstr>Exercício</vt:lpstr>
      <vt:lpstr>Exercício</vt:lpstr>
      <vt:lpstr>Exercício</vt:lpstr>
      <vt:lpstr>Contatos</vt:lpstr>
      <vt:lpstr>Referências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Filter</dc:title>
  <dc:creator>Mario</dc:creator>
  <cp:lastModifiedBy>Mario</cp:lastModifiedBy>
  <cp:revision>113</cp:revision>
  <dcterms:created xsi:type="dcterms:W3CDTF">2014-11-17T00:05:29Z</dcterms:created>
  <dcterms:modified xsi:type="dcterms:W3CDTF">2014-12-09T13:24:54Z</dcterms:modified>
</cp:coreProperties>
</file>