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853566-61F6-4CF3-8753-932B857FA1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8DFA985-BD3E-4263-96AD-0F1C064D25CF}">
      <dgm:prSet phldrT="[Texte]"/>
      <dgm:spPr/>
      <dgm:t>
        <a:bodyPr/>
        <a:lstStyle/>
        <a:p>
          <a:r>
            <a:rPr lang="fr-FR" dirty="0" smtClean="0"/>
            <a:t>Plan:</a:t>
          </a:r>
          <a:endParaRPr lang="fr-FR" dirty="0"/>
        </a:p>
      </dgm:t>
    </dgm:pt>
    <dgm:pt modelId="{AD2DD890-E303-4670-BA2F-9BDBB81EC314}" type="parTrans" cxnId="{7F9E0159-72E1-4F32-965B-0E2146A204B2}">
      <dgm:prSet/>
      <dgm:spPr/>
      <dgm:t>
        <a:bodyPr/>
        <a:lstStyle/>
        <a:p>
          <a:endParaRPr lang="fr-FR"/>
        </a:p>
      </dgm:t>
    </dgm:pt>
    <dgm:pt modelId="{B17A4E29-F90A-42A6-8443-F98063155FDC}" type="sibTrans" cxnId="{7F9E0159-72E1-4F32-965B-0E2146A204B2}">
      <dgm:prSet/>
      <dgm:spPr/>
      <dgm:t>
        <a:bodyPr/>
        <a:lstStyle/>
        <a:p>
          <a:endParaRPr lang="fr-FR"/>
        </a:p>
      </dgm:t>
    </dgm:pt>
    <dgm:pt modelId="{37930E5D-160D-4EE1-940F-69C9734B304E}">
      <dgm:prSet phldrT="[Texte]"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04BDE2D7-76CE-47FC-835B-24D6CEA8A03E}" type="parTrans" cxnId="{9656E2F2-171F-4F0C-BE4A-0B89391005C9}">
      <dgm:prSet/>
      <dgm:spPr/>
      <dgm:t>
        <a:bodyPr/>
        <a:lstStyle/>
        <a:p>
          <a:endParaRPr lang="fr-FR"/>
        </a:p>
      </dgm:t>
    </dgm:pt>
    <dgm:pt modelId="{8C7827D1-FCBA-4BBD-A2CF-C23B853FC3A7}" type="sibTrans" cxnId="{9656E2F2-171F-4F0C-BE4A-0B89391005C9}">
      <dgm:prSet/>
      <dgm:spPr/>
      <dgm:t>
        <a:bodyPr/>
        <a:lstStyle/>
        <a:p>
          <a:endParaRPr lang="fr-FR"/>
        </a:p>
      </dgm:t>
    </dgm:pt>
    <dgm:pt modelId="{BA9376CB-134F-4DB3-AAB0-B53CB26812EF}">
      <dgm:prSet phldrT="[Texte]"/>
      <dgm:spPr/>
      <dgm:t>
        <a:bodyPr/>
        <a:lstStyle/>
        <a:p>
          <a:r>
            <a:rPr lang="fr-FR" dirty="0" smtClean="0"/>
            <a:t>Cloud </a:t>
          </a:r>
          <a:r>
            <a:rPr lang="fr-FR" dirty="0" err="1" smtClean="0"/>
            <a:t>compution</a:t>
          </a:r>
          <a:endParaRPr lang="fr-FR" dirty="0"/>
        </a:p>
      </dgm:t>
    </dgm:pt>
    <dgm:pt modelId="{4FB0065C-CB52-49B3-96ED-ABA409D8FA0A}" type="parTrans" cxnId="{A45B92E6-07B6-4302-8D3F-8D2E1C2C8705}">
      <dgm:prSet/>
      <dgm:spPr/>
    </dgm:pt>
    <dgm:pt modelId="{0AA33C11-78E7-4225-B8CF-94EF536AC516}" type="sibTrans" cxnId="{A45B92E6-07B6-4302-8D3F-8D2E1C2C8705}">
      <dgm:prSet/>
      <dgm:spPr/>
    </dgm:pt>
    <dgm:pt modelId="{F3AC3608-12D0-4764-81C1-783E9B67440D}">
      <dgm:prSet phldrT="[Texte]"/>
      <dgm:spPr/>
      <dgm:t>
        <a:bodyPr/>
        <a:lstStyle/>
        <a:p>
          <a:r>
            <a:rPr lang="fr-FR" dirty="0" smtClean="0"/>
            <a:t>Google </a:t>
          </a:r>
          <a:r>
            <a:rPr lang="fr-FR" dirty="0" err="1" smtClean="0"/>
            <a:t>cloud</a:t>
          </a:r>
          <a:endParaRPr lang="fr-FR" dirty="0"/>
        </a:p>
      </dgm:t>
    </dgm:pt>
    <dgm:pt modelId="{F109156E-1914-4B1A-B2A4-C84A1A29EEF5}" type="parTrans" cxnId="{4D39BDA0-A5BB-4BC2-AAFF-5ED6ECC20A76}">
      <dgm:prSet/>
      <dgm:spPr/>
    </dgm:pt>
    <dgm:pt modelId="{36F78D2C-C7D9-4C95-896D-1F4D00D9D305}" type="sibTrans" cxnId="{4D39BDA0-A5BB-4BC2-AAFF-5ED6ECC20A76}">
      <dgm:prSet/>
      <dgm:spPr/>
    </dgm:pt>
    <dgm:pt modelId="{256CC090-EB33-4FAA-A81E-27EC6A558586}">
      <dgm:prSet phldrT="[Texte]"/>
      <dgm:spPr/>
      <dgm:t>
        <a:bodyPr/>
        <a:lstStyle/>
        <a:p>
          <a:r>
            <a:rPr lang="fr-FR" dirty="0" smtClean="0"/>
            <a:t>Amazon </a:t>
          </a:r>
          <a:r>
            <a:rPr lang="fr-FR" dirty="0" err="1" smtClean="0"/>
            <a:t>cloud</a:t>
          </a:r>
          <a:endParaRPr lang="fr-FR" dirty="0"/>
        </a:p>
      </dgm:t>
    </dgm:pt>
    <dgm:pt modelId="{73031E9D-8149-402D-82C4-9FD6995B62B7}" type="parTrans" cxnId="{4CFA52CB-06A6-4647-B303-9FE4F91AE4DD}">
      <dgm:prSet/>
      <dgm:spPr/>
    </dgm:pt>
    <dgm:pt modelId="{EC28957F-5080-4D14-AD3A-D04E9BF354A5}" type="sibTrans" cxnId="{4CFA52CB-06A6-4647-B303-9FE4F91AE4DD}">
      <dgm:prSet/>
      <dgm:spPr/>
    </dgm:pt>
    <dgm:pt modelId="{6FF3FC1D-0F77-4D7F-9A1B-D4E3AF35D2BF}">
      <dgm:prSet phldrT="[Texte]"/>
      <dgm:spPr/>
      <dgm:t>
        <a:bodyPr/>
        <a:lstStyle/>
        <a:p>
          <a:r>
            <a:rPr lang="fr-FR" dirty="0" smtClean="0"/>
            <a:t>IBM </a:t>
          </a:r>
          <a:r>
            <a:rPr lang="fr-FR" dirty="0" err="1" smtClean="0"/>
            <a:t>cloud</a:t>
          </a:r>
          <a:r>
            <a:rPr lang="fr-FR" dirty="0" smtClean="0"/>
            <a:t> </a:t>
          </a:r>
          <a:endParaRPr lang="fr-FR" dirty="0"/>
        </a:p>
      </dgm:t>
    </dgm:pt>
    <dgm:pt modelId="{067C7161-F921-4021-9611-0CFBE16DCD10}" type="parTrans" cxnId="{062E815F-4295-477D-8BFB-426552FCA4EE}">
      <dgm:prSet/>
      <dgm:spPr/>
    </dgm:pt>
    <dgm:pt modelId="{10B5EB66-E4EC-43D4-9083-FA301D6C26CB}" type="sibTrans" cxnId="{062E815F-4295-477D-8BFB-426552FCA4EE}">
      <dgm:prSet/>
      <dgm:spPr/>
    </dgm:pt>
    <dgm:pt modelId="{D809D3C3-87B4-4F20-9CF5-DCA983D0F8D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0E92D3A3-4C75-4AE1-BA86-B2CA95A1079A}" type="parTrans" cxnId="{2E7A4888-61A1-4D60-B721-89330D987675}">
      <dgm:prSet/>
      <dgm:spPr/>
    </dgm:pt>
    <dgm:pt modelId="{189EA214-09E8-42CF-B385-341831A28AEE}" type="sibTrans" cxnId="{2E7A4888-61A1-4D60-B721-89330D987675}">
      <dgm:prSet/>
      <dgm:spPr/>
    </dgm:pt>
    <dgm:pt modelId="{21CEC60F-59D9-4828-A0C8-B191942E4D1D}" type="pres">
      <dgm:prSet presAssocID="{F4853566-61F6-4CF3-8753-932B857FA12D}" presName="linear" presStyleCnt="0">
        <dgm:presLayoutVars>
          <dgm:animLvl val="lvl"/>
          <dgm:resizeHandles val="exact"/>
        </dgm:presLayoutVars>
      </dgm:prSet>
      <dgm:spPr/>
    </dgm:pt>
    <dgm:pt modelId="{A35FE106-4E80-4AD6-B9D0-BBD92D52D77F}" type="pres">
      <dgm:prSet presAssocID="{88DFA985-BD3E-4263-96AD-0F1C064D25C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76A580D-C291-4631-A045-EB76153BCC2F}" type="pres">
      <dgm:prSet presAssocID="{88DFA985-BD3E-4263-96AD-0F1C064D25C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AC29D58-FCB6-412C-9E5E-572A480ADF62}" type="presOf" srcId="{F4853566-61F6-4CF3-8753-932B857FA12D}" destId="{21CEC60F-59D9-4828-A0C8-B191942E4D1D}" srcOrd="0" destOrd="0" presId="urn:microsoft.com/office/officeart/2005/8/layout/vList2"/>
    <dgm:cxn modelId="{4D39BDA0-A5BB-4BC2-AAFF-5ED6ECC20A76}" srcId="{88DFA985-BD3E-4263-96AD-0F1C064D25CF}" destId="{F3AC3608-12D0-4764-81C1-783E9B67440D}" srcOrd="2" destOrd="0" parTransId="{F109156E-1914-4B1A-B2A4-C84A1A29EEF5}" sibTransId="{36F78D2C-C7D9-4C95-896D-1F4D00D9D305}"/>
    <dgm:cxn modelId="{2E7A4888-61A1-4D60-B721-89330D987675}" srcId="{88DFA985-BD3E-4263-96AD-0F1C064D25CF}" destId="{D809D3C3-87B4-4F20-9CF5-DCA983D0F8DD}" srcOrd="5" destOrd="0" parTransId="{0E92D3A3-4C75-4AE1-BA86-B2CA95A1079A}" sibTransId="{189EA214-09E8-42CF-B385-341831A28AEE}"/>
    <dgm:cxn modelId="{7E14ED74-0BFA-4033-9190-50345A78CF82}" type="presOf" srcId="{88DFA985-BD3E-4263-96AD-0F1C064D25CF}" destId="{A35FE106-4E80-4AD6-B9D0-BBD92D52D77F}" srcOrd="0" destOrd="0" presId="urn:microsoft.com/office/officeart/2005/8/layout/vList2"/>
    <dgm:cxn modelId="{A45B92E6-07B6-4302-8D3F-8D2E1C2C8705}" srcId="{88DFA985-BD3E-4263-96AD-0F1C064D25CF}" destId="{BA9376CB-134F-4DB3-AAB0-B53CB26812EF}" srcOrd="1" destOrd="0" parTransId="{4FB0065C-CB52-49B3-96ED-ABA409D8FA0A}" sibTransId="{0AA33C11-78E7-4225-B8CF-94EF536AC516}"/>
    <dgm:cxn modelId="{953DFD51-0116-4578-BEFE-52083E39D230}" type="presOf" srcId="{37930E5D-160D-4EE1-940F-69C9734B304E}" destId="{C76A580D-C291-4631-A045-EB76153BCC2F}" srcOrd="0" destOrd="0" presId="urn:microsoft.com/office/officeart/2005/8/layout/vList2"/>
    <dgm:cxn modelId="{DE09162A-C682-4782-9421-EC8C001B01AE}" type="presOf" srcId="{D809D3C3-87B4-4F20-9CF5-DCA983D0F8DD}" destId="{C76A580D-C291-4631-A045-EB76153BCC2F}" srcOrd="0" destOrd="5" presId="urn:microsoft.com/office/officeart/2005/8/layout/vList2"/>
    <dgm:cxn modelId="{474BB1BC-2C66-4CC3-AF2B-535435128747}" type="presOf" srcId="{F3AC3608-12D0-4764-81C1-783E9B67440D}" destId="{C76A580D-C291-4631-A045-EB76153BCC2F}" srcOrd="0" destOrd="2" presId="urn:microsoft.com/office/officeart/2005/8/layout/vList2"/>
    <dgm:cxn modelId="{E226BC2B-9B49-4D3A-AF61-82EF28535694}" type="presOf" srcId="{BA9376CB-134F-4DB3-AAB0-B53CB26812EF}" destId="{C76A580D-C291-4631-A045-EB76153BCC2F}" srcOrd="0" destOrd="1" presId="urn:microsoft.com/office/officeart/2005/8/layout/vList2"/>
    <dgm:cxn modelId="{7F9E0159-72E1-4F32-965B-0E2146A204B2}" srcId="{F4853566-61F6-4CF3-8753-932B857FA12D}" destId="{88DFA985-BD3E-4263-96AD-0F1C064D25CF}" srcOrd="0" destOrd="0" parTransId="{AD2DD890-E303-4670-BA2F-9BDBB81EC314}" sibTransId="{B17A4E29-F90A-42A6-8443-F98063155FDC}"/>
    <dgm:cxn modelId="{98645270-C45D-430F-9619-F973E763D1AA}" type="presOf" srcId="{6FF3FC1D-0F77-4D7F-9A1B-D4E3AF35D2BF}" destId="{C76A580D-C291-4631-A045-EB76153BCC2F}" srcOrd="0" destOrd="4" presId="urn:microsoft.com/office/officeart/2005/8/layout/vList2"/>
    <dgm:cxn modelId="{4CFA52CB-06A6-4647-B303-9FE4F91AE4DD}" srcId="{88DFA985-BD3E-4263-96AD-0F1C064D25CF}" destId="{256CC090-EB33-4FAA-A81E-27EC6A558586}" srcOrd="3" destOrd="0" parTransId="{73031E9D-8149-402D-82C4-9FD6995B62B7}" sibTransId="{EC28957F-5080-4D14-AD3A-D04E9BF354A5}"/>
    <dgm:cxn modelId="{12ABC9DE-9E36-4840-B7E5-C79541AA049E}" type="presOf" srcId="{256CC090-EB33-4FAA-A81E-27EC6A558586}" destId="{C76A580D-C291-4631-A045-EB76153BCC2F}" srcOrd="0" destOrd="3" presId="urn:microsoft.com/office/officeart/2005/8/layout/vList2"/>
    <dgm:cxn modelId="{062E815F-4295-477D-8BFB-426552FCA4EE}" srcId="{88DFA985-BD3E-4263-96AD-0F1C064D25CF}" destId="{6FF3FC1D-0F77-4D7F-9A1B-D4E3AF35D2BF}" srcOrd="4" destOrd="0" parTransId="{067C7161-F921-4021-9611-0CFBE16DCD10}" sibTransId="{10B5EB66-E4EC-43D4-9083-FA301D6C26CB}"/>
    <dgm:cxn modelId="{9656E2F2-171F-4F0C-BE4A-0B89391005C9}" srcId="{88DFA985-BD3E-4263-96AD-0F1C064D25CF}" destId="{37930E5D-160D-4EE1-940F-69C9734B304E}" srcOrd="0" destOrd="0" parTransId="{04BDE2D7-76CE-47FC-835B-24D6CEA8A03E}" sibTransId="{8C7827D1-FCBA-4BBD-A2CF-C23B853FC3A7}"/>
    <dgm:cxn modelId="{218A8016-FDF6-401F-B866-FACAD0CE006C}" type="presParOf" srcId="{21CEC60F-59D9-4828-A0C8-B191942E4D1D}" destId="{A35FE106-4E80-4AD6-B9D0-BBD92D52D77F}" srcOrd="0" destOrd="0" presId="urn:microsoft.com/office/officeart/2005/8/layout/vList2"/>
    <dgm:cxn modelId="{49252883-44E1-478D-8115-A3C11058DCA9}" type="presParOf" srcId="{21CEC60F-59D9-4828-A0C8-B191942E4D1D}" destId="{C76A580D-C291-4631-A045-EB76153BCC2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FE106-4E80-4AD6-B9D0-BBD92D52D77F}">
      <dsp:nvSpPr>
        <dsp:cNvPr id="0" name=""/>
        <dsp:cNvSpPr/>
      </dsp:nvSpPr>
      <dsp:spPr>
        <a:xfrm>
          <a:off x="0" y="9603"/>
          <a:ext cx="8128000" cy="1263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400" kern="1200" dirty="0" smtClean="0"/>
            <a:t>Plan:</a:t>
          </a:r>
          <a:endParaRPr lang="fr-FR" sz="5400" kern="1200" dirty="0"/>
        </a:p>
      </dsp:txBody>
      <dsp:txXfrm>
        <a:off x="61684" y="71287"/>
        <a:ext cx="8004632" cy="1140232"/>
      </dsp:txXfrm>
    </dsp:sp>
    <dsp:sp modelId="{C76A580D-C291-4631-A045-EB76153BCC2F}">
      <dsp:nvSpPr>
        <dsp:cNvPr id="0" name=""/>
        <dsp:cNvSpPr/>
      </dsp:nvSpPr>
      <dsp:spPr>
        <a:xfrm>
          <a:off x="0" y="1273203"/>
          <a:ext cx="8128000" cy="413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68580" rIns="384048" bIns="68580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4200" kern="1200" dirty="0" smtClean="0"/>
            <a:t>Introduction</a:t>
          </a:r>
          <a:endParaRPr lang="fr-FR" sz="4200" kern="1200" dirty="0"/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4200" kern="1200" dirty="0" smtClean="0"/>
            <a:t>Cloud </a:t>
          </a:r>
          <a:r>
            <a:rPr lang="fr-FR" sz="4200" kern="1200" dirty="0" err="1" smtClean="0"/>
            <a:t>compution</a:t>
          </a:r>
          <a:endParaRPr lang="fr-FR" sz="4200" kern="1200" dirty="0"/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4200" kern="1200" dirty="0" smtClean="0"/>
            <a:t>Google </a:t>
          </a:r>
          <a:r>
            <a:rPr lang="fr-FR" sz="4200" kern="1200" dirty="0" err="1" smtClean="0"/>
            <a:t>cloud</a:t>
          </a:r>
          <a:endParaRPr lang="fr-FR" sz="4200" kern="1200" dirty="0"/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4200" kern="1200" dirty="0" smtClean="0"/>
            <a:t>Amazon </a:t>
          </a:r>
          <a:r>
            <a:rPr lang="fr-FR" sz="4200" kern="1200" dirty="0" err="1" smtClean="0"/>
            <a:t>cloud</a:t>
          </a:r>
          <a:endParaRPr lang="fr-FR" sz="4200" kern="1200" dirty="0"/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4200" kern="1200" dirty="0" smtClean="0"/>
            <a:t>IBM </a:t>
          </a:r>
          <a:r>
            <a:rPr lang="fr-FR" sz="4200" kern="1200" dirty="0" err="1" smtClean="0"/>
            <a:t>cloud</a:t>
          </a:r>
          <a:r>
            <a:rPr lang="fr-FR" sz="4200" kern="1200" dirty="0" smtClean="0"/>
            <a:t> </a:t>
          </a:r>
          <a:endParaRPr lang="fr-FR" sz="4200" kern="1200" dirty="0"/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4200" kern="1200" dirty="0" smtClean="0"/>
            <a:t>conclusion</a:t>
          </a:r>
          <a:endParaRPr lang="fr-FR" sz="4200" kern="1200" dirty="0"/>
        </a:p>
      </dsp:txBody>
      <dsp:txXfrm>
        <a:off x="0" y="1273203"/>
        <a:ext cx="8128000" cy="4135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0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0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999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85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8361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4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30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7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5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2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6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8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8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9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5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0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4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Différent </a:t>
            </a:r>
            <a:r>
              <a:rPr lang="fr-FR" dirty="0">
                <a:solidFill>
                  <a:schemeClr val="tx1"/>
                </a:solidFill>
              </a:rPr>
              <a:t>plateformes de "</a:t>
            </a:r>
            <a:r>
              <a:rPr lang="fr-FR" dirty="0" err="1">
                <a:solidFill>
                  <a:schemeClr val="tx1"/>
                </a:solidFill>
              </a:rPr>
              <a:t>cloud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computing</a:t>
            </a:r>
            <a:r>
              <a:rPr lang="fr-FR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9695146" y="6313118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By </a:t>
            </a:r>
            <a:r>
              <a:rPr lang="fr-FR" dirty="0" err="1" smtClean="0"/>
              <a:t>Yagoubi</a:t>
            </a:r>
            <a:r>
              <a:rPr lang="fr-FR" dirty="0" smtClean="0"/>
              <a:t> AEK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707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7834702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81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6302" y="837911"/>
            <a:ext cx="4249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33552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23</Words>
  <Application>Microsoft Office PowerPoint</Application>
  <PresentationFormat>Grand écran</PresentationFormat>
  <Paragraphs>10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Facette</vt:lpstr>
      <vt:lpstr>Différent plateformes de "cloud computing"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différent plateformes de "cloud computing"</dc:title>
  <dc:creator>Utilisateur Windows</dc:creator>
  <cp:lastModifiedBy>Utilisateur Windows</cp:lastModifiedBy>
  <cp:revision>2</cp:revision>
  <dcterms:created xsi:type="dcterms:W3CDTF">2018-04-28T08:15:08Z</dcterms:created>
  <dcterms:modified xsi:type="dcterms:W3CDTF">2018-04-28T08:29:50Z</dcterms:modified>
</cp:coreProperties>
</file>