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6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2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282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169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196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048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92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646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01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66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01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02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42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7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0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61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E5862D-737C-473D-AE54-2E38B24FD194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F1359A-DA7C-422B-816E-4A5AB6D7B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8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Contournement d'un IDS et d'un IPS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155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</TotalTime>
  <Words>6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Direction Ion</vt:lpstr>
      <vt:lpstr>Contournement d'un IDS et d'un IPS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Contournement d'un IDS et d'un IPS</dc:title>
  <dc:creator>Utilisateur Windows</dc:creator>
  <cp:lastModifiedBy>Utilisateur Windows</cp:lastModifiedBy>
  <cp:revision>2</cp:revision>
  <dcterms:created xsi:type="dcterms:W3CDTF">2018-04-21T13:58:20Z</dcterms:created>
  <dcterms:modified xsi:type="dcterms:W3CDTF">2018-04-21T14:24:11Z</dcterms:modified>
</cp:coreProperties>
</file>