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2.xml" ContentType="application/vnd.openxmlformats-officedocument.theme+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18" r:id="rId1"/>
    <p:sldMasterId id="2147483830" r:id="rId2"/>
    <p:sldMasterId id="2147483662" r:id="rId3"/>
  </p:sldMasterIdLst>
  <p:notesMasterIdLst>
    <p:notesMasterId r:id="rId7"/>
  </p:notesMasterIdLst>
  <p:sldIdLst>
    <p:sldId id="389" r:id="rId4"/>
    <p:sldId id="393" r:id="rId5"/>
    <p:sldId id="394" r:id="rId6"/>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521415D9-36F7-43E2-AB2F-B90AF26B5E84}">
      <p14:sectionLst xmlns:p14="http://schemas.microsoft.com/office/powerpoint/2010/main">
        <p14:section name="Default Section" id="{CE059F9E-C46A-B547-B2F2-24DE96B4FEB2}">
          <p14:sldIdLst>
            <p14:sldId id="389"/>
            <p14:sldId id="393"/>
            <p14:sldId id="394"/>
          </p14:sldIdLst>
        </p14:section>
      </p14:sectionLst>
    </p:ext>
    <p:ext uri="{EFAFB233-063F-42B5-8137-9DF3F51BA10A}">
      <p15:sldGuideLst xmlns:p15="http://schemas.microsoft.com/office/powerpoint/2012/main">
        <p15:guide id="1" orient="horz" pos="744">
          <p15:clr>
            <a:srgbClr val="A4A3A4"/>
          </p15:clr>
        </p15:guide>
        <p15:guide id="2" pos="1872">
          <p15:clr>
            <a:srgbClr val="A4A3A4"/>
          </p15:clr>
        </p15:guide>
        <p15:guide id="3" pos="4176">
          <p15:clr>
            <a:srgbClr val="A4A3A4"/>
          </p15:clr>
        </p15:guide>
        <p15:guide id="4" pos="5496">
          <p15:clr>
            <a:srgbClr val="A4A3A4"/>
          </p15:clr>
        </p15:guide>
        <p15:guide id="5" orient="horz" pos="1224">
          <p15:clr>
            <a:srgbClr val="A4A3A4"/>
          </p15:clr>
        </p15:guide>
        <p15:guide id="6" orient="horz" pos="3624">
          <p15:clr>
            <a:srgbClr val="A4A3A4"/>
          </p15:clr>
        </p15:guide>
        <p15:guide id="7" orient="horz" pos="20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MOU" lastIdx="112" clrIdx="0">
    <p:extLst>
      <p:ext uri="{19B8F6BF-5375-455C-9EA6-DF929625EA0E}">
        <p15:presenceInfo xmlns:p15="http://schemas.microsoft.com/office/powerpoint/2012/main" userId="Microsoft Office 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232F3E"/>
    <a:srgbClr val="00A1C9"/>
    <a:srgbClr val="FF5151"/>
    <a:srgbClr val="FF0000"/>
    <a:srgbClr val="161E2D"/>
    <a:srgbClr val="BF0816"/>
    <a:srgbClr val="3F8624"/>
    <a:srgbClr val="4D27AA"/>
    <a:srgbClr val="BE1558"/>
    <a:srgbClr val="0862C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753"/>
    <p:restoredTop sz="97026"/>
  </p:normalViewPr>
  <p:slideViewPr>
    <p:cSldViewPr snapToGrid="0" snapToObjects="1">
      <p:cViewPr varScale="1">
        <p:scale>
          <a:sx n="98" d="100"/>
          <a:sy n="98" d="100"/>
        </p:scale>
        <p:origin x="208" y="808"/>
      </p:cViewPr>
      <p:guideLst>
        <p:guide orient="horz" pos="744"/>
        <p:guide pos="1872"/>
        <p:guide pos="4176"/>
        <p:guide pos="5496"/>
        <p:guide orient="horz" pos="1224"/>
        <p:guide orient="horz" pos="3624"/>
        <p:guide orient="horz" pos="2040"/>
      </p:guideLst>
    </p:cSldViewPr>
  </p:slideViewPr>
  <p:notesTextViewPr>
    <p:cViewPr>
      <p:scale>
        <a:sx n="400" d="100"/>
        <a:sy n="4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slideMaster" Target="slideMasters/slideMaster3.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theme" Target="theme/theme1.xml"/><Relationship Id="rId5" Type="http://schemas.openxmlformats.org/officeDocument/2006/relationships/slide" Target="slides/slide2.xml"/><Relationship Id="rId10"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AB57746-A217-1840-9D27-1C9B611FF89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dirty="0"/>
          </a:p>
        </p:txBody>
      </p:sp>
      <p:sp>
        <p:nvSpPr>
          <p:cNvPr id="3" name="Date Placeholder 2">
            <a:extLst>
              <a:ext uri="{FF2B5EF4-FFF2-40B4-BE49-F238E27FC236}">
                <a16:creationId xmlns:a16="http://schemas.microsoft.com/office/drawing/2014/main" id="{2EBC0457-C9C0-9A46-856C-A75642660D23}"/>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10E765C1-43CC-5C46-8694-A6B828DEC430}" type="datetimeFigureOut">
              <a:rPr lang="en-US"/>
              <a:pPr>
                <a:defRPr/>
              </a:pPr>
              <a:t>7/20/23</a:t>
            </a:fld>
            <a:endParaRPr lang="en-US" dirty="0"/>
          </a:p>
        </p:txBody>
      </p:sp>
      <p:sp>
        <p:nvSpPr>
          <p:cNvPr id="4" name="Slide Image Placeholder 3">
            <a:extLst>
              <a:ext uri="{FF2B5EF4-FFF2-40B4-BE49-F238E27FC236}">
                <a16:creationId xmlns:a16="http://schemas.microsoft.com/office/drawing/2014/main" id="{F73DE939-5167-8149-9C39-EBF3DB40E6BF}"/>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a:extLst>
              <a:ext uri="{FF2B5EF4-FFF2-40B4-BE49-F238E27FC236}">
                <a16:creationId xmlns:a16="http://schemas.microsoft.com/office/drawing/2014/main" id="{A8179A7E-0011-7C47-A00A-3553ADFC2A57}"/>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C0D921AA-9F8D-2644-BA51-99C00524A925}"/>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dirty="0"/>
          </a:p>
        </p:txBody>
      </p:sp>
      <p:sp>
        <p:nvSpPr>
          <p:cNvPr id="7" name="Slide Number Placeholder 6">
            <a:extLst>
              <a:ext uri="{FF2B5EF4-FFF2-40B4-BE49-F238E27FC236}">
                <a16:creationId xmlns:a16="http://schemas.microsoft.com/office/drawing/2014/main" id="{E7F1767E-EE09-594B-90B8-F1B2D1E51CE1}"/>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148E93DF-EC4A-7C45-AB6A-FC63BC432F2F}"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148E93DF-EC4A-7C45-AB6A-FC63BC432F2F}" type="slidenum">
              <a:rPr lang="en-US"/>
              <a:pPr>
                <a:defRPr/>
              </a:pPr>
              <a:t>1</a:t>
            </a:fld>
            <a:endParaRPr lang="en-US" dirty="0"/>
          </a:p>
        </p:txBody>
      </p:sp>
    </p:spTree>
    <p:extLst>
      <p:ext uri="{BB962C8B-B14F-4D97-AF65-F5344CB8AC3E}">
        <p14:creationId xmlns:p14="http://schemas.microsoft.com/office/powerpoint/2010/main" val="7203281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148E93DF-EC4A-7C45-AB6A-FC63BC432F2F}" type="slidenum">
              <a:rPr lang="en-US"/>
              <a:pPr>
                <a:defRPr/>
              </a:pPr>
              <a:t>2</a:t>
            </a:fld>
            <a:endParaRPr lang="en-US" dirty="0"/>
          </a:p>
        </p:txBody>
      </p:sp>
    </p:spTree>
    <p:extLst>
      <p:ext uri="{BB962C8B-B14F-4D97-AF65-F5344CB8AC3E}">
        <p14:creationId xmlns:p14="http://schemas.microsoft.com/office/powerpoint/2010/main" val="28498156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016D1-0954-0341-9994-1AE7470C3E96}"/>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D573F97-E5E9-E141-835C-1251160E756D}"/>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34399172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691CC-AFB1-D54E-81B9-AD27034ECAE5}"/>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643F35F-5A51-0249-95AE-8E6456D32B58}"/>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765085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0A09C5-0CBD-8A41-89A1-6377EC587422}"/>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29FE657-578E-F242-ADC6-0B7DDD20CDC2}"/>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758635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_DB">
    <p:bg>
      <p:bgPr>
        <a:solidFill>
          <a:srgbClr val="161E2D"/>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766B2-05B9-4D49-BA3A-99ABF146A407}"/>
              </a:ext>
            </a:extLst>
          </p:cNvPr>
          <p:cNvSpPr>
            <a:spLocks noGrp="1"/>
          </p:cNvSpPr>
          <p:nvPr>
            <p:ph type="ctrTitle"/>
          </p:nvPr>
        </p:nvSpPr>
        <p:spPr>
          <a:xfrm>
            <a:off x="153176" y="1472540"/>
            <a:ext cx="9650116" cy="2595563"/>
          </a:xfrm>
        </p:spPr>
        <p:txBody>
          <a:bodyPr anchor="b"/>
          <a:lstStyle>
            <a:lvl1pPr algn="l">
              <a:defRPr sz="6000"/>
            </a:lvl1pPr>
          </a:lstStyle>
          <a:p>
            <a:endParaRPr lang="en-US" dirty="0"/>
          </a:p>
        </p:txBody>
      </p:sp>
      <p:sp>
        <p:nvSpPr>
          <p:cNvPr id="3" name="Subtitle 2">
            <a:extLst>
              <a:ext uri="{FF2B5EF4-FFF2-40B4-BE49-F238E27FC236}">
                <a16:creationId xmlns:a16="http://schemas.microsoft.com/office/drawing/2014/main" id="{682A6CFD-C467-C34F-84AB-0F24ADA4B65F}"/>
              </a:ext>
            </a:extLst>
          </p:cNvPr>
          <p:cNvSpPr>
            <a:spLocks noGrp="1"/>
          </p:cNvSpPr>
          <p:nvPr>
            <p:ph type="subTitle" idx="1"/>
          </p:nvPr>
        </p:nvSpPr>
        <p:spPr>
          <a:xfrm>
            <a:off x="1090550" y="4289067"/>
            <a:ext cx="8827042" cy="379817"/>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cxnSp>
        <p:nvCxnSpPr>
          <p:cNvPr id="5" name="Straight Arrow Connector 4">
            <a:extLst>
              <a:ext uri="{FF2B5EF4-FFF2-40B4-BE49-F238E27FC236}">
                <a16:creationId xmlns:a16="http://schemas.microsoft.com/office/drawing/2014/main" id="{C6240B59-8B9E-2843-8512-A937C907CFD1}"/>
              </a:ext>
            </a:extLst>
          </p:cNvPr>
          <p:cNvCxnSpPr>
            <a:cxnSpLocks/>
          </p:cNvCxnSpPr>
          <p:nvPr userDrawn="1"/>
        </p:nvCxnSpPr>
        <p:spPr>
          <a:xfrm>
            <a:off x="317770" y="4428736"/>
            <a:ext cx="624339" cy="0"/>
          </a:xfrm>
          <a:prstGeom prst="straightConnector1">
            <a:avLst/>
          </a:prstGeom>
          <a:ln w="25400" cap="sq">
            <a:solidFill>
              <a:srgbClr val="FF9900"/>
            </a:solidFill>
            <a:miter lim="800000"/>
            <a:tailEnd type="arrow" w="lg" len="med"/>
          </a:ln>
        </p:spPr>
        <p:style>
          <a:lnRef idx="1">
            <a:schemeClr val="accent2"/>
          </a:lnRef>
          <a:fillRef idx="0">
            <a:schemeClr val="accent2"/>
          </a:fillRef>
          <a:effectRef idx="0">
            <a:schemeClr val="accent2"/>
          </a:effectRef>
          <a:fontRef idx="minor">
            <a:schemeClr val="tx1"/>
          </a:fontRef>
        </p:style>
      </p:cxnSp>
      <p:sp>
        <p:nvSpPr>
          <p:cNvPr id="9" name="Footer Placeholder 4">
            <a:extLst>
              <a:ext uri="{FF2B5EF4-FFF2-40B4-BE49-F238E27FC236}">
                <a16:creationId xmlns:a16="http://schemas.microsoft.com/office/drawing/2014/main" id="{3B32892E-F211-1F4E-8D65-A657F68C82BB}"/>
              </a:ext>
            </a:extLst>
          </p:cNvPr>
          <p:cNvSpPr>
            <a:spLocks noGrp="1"/>
          </p:cNvSpPr>
          <p:nvPr>
            <p:ph type="ftr" sz="quarter" idx="3"/>
          </p:nvPr>
        </p:nvSpPr>
        <p:spPr>
          <a:xfrm>
            <a:off x="1090550" y="6250334"/>
            <a:ext cx="4463143" cy="365125"/>
          </a:xfrm>
          <a:prstGeom prst="rect">
            <a:avLst/>
          </a:prstGeom>
        </p:spPr>
        <p:txBody>
          <a:bodyPr vert="horz" lIns="91440" tIns="45720" rIns="91440" bIns="45720" rtlCol="0" anchor="ctr"/>
          <a:lstStyle>
            <a:lvl1pPr marL="0" marR="0" indent="0" algn="l" defTabSz="914400" rtl="0" eaLnBrk="1" fontAlgn="auto" latinLnBrk="0" hangingPunct="1">
              <a:lnSpc>
                <a:spcPct val="100000"/>
              </a:lnSpc>
              <a:spcBef>
                <a:spcPts val="0"/>
              </a:spcBef>
              <a:spcAft>
                <a:spcPts val="0"/>
              </a:spcAft>
              <a:buClrTx/>
              <a:buSzTx/>
              <a:buFontTx/>
              <a:buNone/>
              <a:tabLst/>
              <a:defRPr sz="1000">
                <a:solidFill>
                  <a:schemeClr val="bg1"/>
                </a:solidFill>
                <a:latin typeface="Arial" panose="020B0604020202020204" pitchFamily="34" charset="0"/>
                <a:cs typeface="Arial" panose="020B0604020202020204" pitchFamily="34" charset="0"/>
              </a:defRPr>
            </a:lvl1pPr>
          </a:lstStyle>
          <a:p>
            <a:r>
              <a:rPr lang="en-US" dirty="0"/>
              <a:t>© 202</a:t>
            </a:r>
            <a:r>
              <a:rPr lang="en-US" altLang="zh-CN" dirty="0"/>
              <a:t>2</a:t>
            </a:r>
            <a:r>
              <a:rPr lang="en-US" dirty="0"/>
              <a:t>, Amazon Web Services, Inc. or its affiliates. All rights reserved.</a:t>
            </a:r>
          </a:p>
        </p:txBody>
      </p:sp>
      <p:sp>
        <p:nvSpPr>
          <p:cNvPr id="10" name="Slide Number Placeholder 5">
            <a:extLst>
              <a:ext uri="{FF2B5EF4-FFF2-40B4-BE49-F238E27FC236}">
                <a16:creationId xmlns:a16="http://schemas.microsoft.com/office/drawing/2014/main" id="{2ED40801-EB97-6641-ABEB-4E714443DEFC}"/>
              </a:ext>
            </a:extLst>
          </p:cNvPr>
          <p:cNvSpPr>
            <a:spLocks noGrp="1"/>
          </p:cNvSpPr>
          <p:nvPr>
            <p:ph type="sldNum" sz="quarter" idx="4"/>
          </p:nvPr>
        </p:nvSpPr>
        <p:spPr>
          <a:xfrm>
            <a:off x="9106677" y="6250334"/>
            <a:ext cx="2844381" cy="365125"/>
          </a:xfrm>
          <a:prstGeom prst="rect">
            <a:avLst/>
          </a:prstGeom>
        </p:spPr>
        <p:txBody>
          <a:bodyPr vert="horz" lIns="91440" tIns="45720" rIns="91440" bIns="45720" rtlCol="0" anchor="ctr"/>
          <a:lstStyle>
            <a:lvl1pPr algn="r">
              <a:defRPr sz="1200">
                <a:solidFill>
                  <a:schemeClr val="bg1"/>
                </a:solidFill>
                <a:latin typeface="Arial" panose="020B0604020202020204" pitchFamily="34" charset="0"/>
                <a:cs typeface="Arial" panose="020B0604020202020204" pitchFamily="34" charset="0"/>
              </a:defRPr>
            </a:lvl1pPr>
          </a:lstStyle>
          <a:p>
            <a:fld id="{B1C588C1-1042-BC47-B84D-2032ED7FAC95}" type="slidenum">
              <a:rPr lang="en-US" smtClean="0"/>
              <a:pPr/>
              <a:t>‹#›</a:t>
            </a:fld>
            <a:endParaRPr lang="en-US" dirty="0"/>
          </a:p>
        </p:txBody>
      </p:sp>
    </p:spTree>
    <p:extLst>
      <p:ext uri="{BB962C8B-B14F-4D97-AF65-F5344CB8AC3E}">
        <p14:creationId xmlns:p14="http://schemas.microsoft.com/office/powerpoint/2010/main" val="6124585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4AEEC-C208-F54F-8C3A-A80BA46B93E8}"/>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2E7FF2A1-BE6A-934D-9433-C7F886106ACE}"/>
              </a:ext>
            </a:extLst>
          </p:cNvPr>
          <p:cNvSpPr>
            <a:spLocks noGrp="1"/>
          </p:cNvSpPr>
          <p:nvPr>
            <p:ph type="sldNum" sz="quarter" idx="10"/>
          </p:nvPr>
        </p:nvSpPr>
        <p:spPr/>
        <p:txBody>
          <a:bodyPr/>
          <a:lstStyle/>
          <a:p>
            <a:fld id="{B1C588C1-1042-BC47-B84D-2032ED7FAC95}" type="slidenum">
              <a:rPr lang="en-US" smtClean="0"/>
              <a:pPr/>
              <a:t>‹#›</a:t>
            </a:fld>
            <a:endParaRPr lang="en-US" dirty="0"/>
          </a:p>
        </p:txBody>
      </p:sp>
      <p:sp>
        <p:nvSpPr>
          <p:cNvPr id="4" name="Footer Placeholder 3">
            <a:extLst>
              <a:ext uri="{FF2B5EF4-FFF2-40B4-BE49-F238E27FC236}">
                <a16:creationId xmlns:a16="http://schemas.microsoft.com/office/drawing/2014/main" id="{DA9E70F8-174B-B14F-ACCE-6A67622618BF}"/>
              </a:ext>
            </a:extLst>
          </p:cNvPr>
          <p:cNvSpPr>
            <a:spLocks noGrp="1"/>
          </p:cNvSpPr>
          <p:nvPr>
            <p:ph type="ftr" sz="quarter" idx="11"/>
          </p:nvPr>
        </p:nvSpPr>
        <p:spPr/>
        <p:txBody>
          <a:bodyPr/>
          <a:lstStyle/>
          <a:p>
            <a:r>
              <a:rPr lang="en-US" dirty="0"/>
              <a:t>© 202</a:t>
            </a:r>
            <a:r>
              <a:rPr lang="en-US" altLang="zh-CN" dirty="0"/>
              <a:t>2</a:t>
            </a:r>
            <a:r>
              <a:rPr lang="en-US" dirty="0"/>
              <a:t>, Amazon Web Services, Inc. or its affiliates. All rights reserved.</a:t>
            </a:r>
          </a:p>
        </p:txBody>
      </p:sp>
      <p:sp>
        <p:nvSpPr>
          <p:cNvPr id="9" name="Text Placeholder 2">
            <a:extLst>
              <a:ext uri="{FF2B5EF4-FFF2-40B4-BE49-F238E27FC236}">
                <a16:creationId xmlns:a16="http://schemas.microsoft.com/office/drawing/2014/main" id="{2DD0B90A-F034-3A4D-BE14-9817B64F284D}"/>
              </a:ext>
            </a:extLst>
          </p:cNvPr>
          <p:cNvSpPr>
            <a:spLocks noGrp="1"/>
          </p:cNvSpPr>
          <p:nvPr>
            <p:ph idx="12"/>
          </p:nvPr>
        </p:nvSpPr>
        <p:spPr>
          <a:xfrm>
            <a:off x="240941" y="1175657"/>
            <a:ext cx="11710118" cy="4727016"/>
          </a:xfrm>
          <a:prstGeom prst="rect">
            <a:avLst/>
          </a:prstGeom>
        </p:spPr>
        <p:txBody>
          <a:bodyPr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9136430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sub-three-col">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5CA19-9DC3-0948-B147-46516DBE1FFD}"/>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BE4D87C6-B356-424E-B3CE-BAFD413E7E34}"/>
              </a:ext>
            </a:extLst>
          </p:cNvPr>
          <p:cNvSpPr>
            <a:spLocks noGrp="1"/>
          </p:cNvSpPr>
          <p:nvPr>
            <p:ph sz="half" idx="1"/>
          </p:nvPr>
        </p:nvSpPr>
        <p:spPr>
          <a:xfrm>
            <a:off x="240943" y="2273593"/>
            <a:ext cx="3602396" cy="3584953"/>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9" name="Footer Placeholder 4">
            <a:extLst>
              <a:ext uri="{FF2B5EF4-FFF2-40B4-BE49-F238E27FC236}">
                <a16:creationId xmlns:a16="http://schemas.microsoft.com/office/drawing/2014/main" id="{E6CC552A-B953-914E-ACC2-3232A1B1638E}"/>
              </a:ext>
            </a:extLst>
          </p:cNvPr>
          <p:cNvSpPr>
            <a:spLocks noGrp="1"/>
          </p:cNvSpPr>
          <p:nvPr>
            <p:ph type="ftr" sz="quarter" idx="3"/>
          </p:nvPr>
        </p:nvSpPr>
        <p:spPr>
          <a:xfrm>
            <a:off x="1090550" y="6250334"/>
            <a:ext cx="4463143" cy="365125"/>
          </a:xfrm>
          <a:prstGeom prst="rect">
            <a:avLst/>
          </a:prstGeom>
        </p:spPr>
        <p:txBody>
          <a:bodyPr vert="horz" lIns="91440" tIns="45720" rIns="91440" bIns="45720" rtlCol="0" anchor="ctr"/>
          <a:lstStyle>
            <a:lvl1pPr marL="0" marR="0" indent="0" algn="l" defTabSz="914400" rtl="0" eaLnBrk="1" fontAlgn="auto" latinLnBrk="0" hangingPunct="1">
              <a:lnSpc>
                <a:spcPct val="100000"/>
              </a:lnSpc>
              <a:spcBef>
                <a:spcPts val="0"/>
              </a:spcBef>
              <a:spcAft>
                <a:spcPts val="0"/>
              </a:spcAft>
              <a:buClrTx/>
              <a:buSzTx/>
              <a:buFontTx/>
              <a:buNone/>
              <a:tabLst/>
              <a:defRPr sz="1000">
                <a:solidFill>
                  <a:schemeClr val="bg1"/>
                </a:solidFill>
                <a:latin typeface="Arial" panose="020B0604020202020204" pitchFamily="34" charset="0"/>
                <a:cs typeface="Arial" panose="020B0604020202020204" pitchFamily="34" charset="0"/>
              </a:defRPr>
            </a:lvl1pPr>
          </a:lstStyle>
          <a:p>
            <a:r>
              <a:rPr lang="en-US" dirty="0"/>
              <a:t>© 202</a:t>
            </a:r>
            <a:r>
              <a:rPr lang="en-US" altLang="zh-CN" dirty="0"/>
              <a:t>2</a:t>
            </a:r>
            <a:r>
              <a:rPr lang="en-US" dirty="0"/>
              <a:t>, Amazon Web Services, Inc. or its affiliates. All rights reserved.</a:t>
            </a:r>
          </a:p>
        </p:txBody>
      </p:sp>
      <p:sp>
        <p:nvSpPr>
          <p:cNvPr id="10" name="Slide Number Placeholder 5">
            <a:extLst>
              <a:ext uri="{FF2B5EF4-FFF2-40B4-BE49-F238E27FC236}">
                <a16:creationId xmlns:a16="http://schemas.microsoft.com/office/drawing/2014/main" id="{C7E57D10-D182-F649-A03B-8985CEAAE756}"/>
              </a:ext>
            </a:extLst>
          </p:cNvPr>
          <p:cNvSpPr>
            <a:spLocks noGrp="1"/>
          </p:cNvSpPr>
          <p:nvPr>
            <p:ph type="sldNum" sz="quarter" idx="4"/>
          </p:nvPr>
        </p:nvSpPr>
        <p:spPr>
          <a:xfrm>
            <a:off x="9106677" y="6250334"/>
            <a:ext cx="2844381" cy="365125"/>
          </a:xfrm>
          <a:prstGeom prst="rect">
            <a:avLst/>
          </a:prstGeom>
        </p:spPr>
        <p:txBody>
          <a:bodyPr vert="horz" lIns="91440" tIns="45720" rIns="91440" bIns="45720" rtlCol="0" anchor="ctr"/>
          <a:lstStyle>
            <a:lvl1pPr algn="r">
              <a:defRPr sz="1200">
                <a:solidFill>
                  <a:schemeClr val="bg1"/>
                </a:solidFill>
                <a:latin typeface="Arial" panose="020B0604020202020204" pitchFamily="34" charset="0"/>
                <a:cs typeface="Arial" panose="020B0604020202020204" pitchFamily="34" charset="0"/>
              </a:defRPr>
            </a:lvl1pPr>
          </a:lstStyle>
          <a:p>
            <a:fld id="{B1C588C1-1042-BC47-B84D-2032ED7FAC95}" type="slidenum">
              <a:rPr lang="en-US" smtClean="0"/>
              <a:pPr/>
              <a:t>‹#›</a:t>
            </a:fld>
            <a:endParaRPr lang="en-US" dirty="0"/>
          </a:p>
        </p:txBody>
      </p:sp>
      <p:sp>
        <p:nvSpPr>
          <p:cNvPr id="8" name="Content Placeholder 2">
            <a:extLst>
              <a:ext uri="{FF2B5EF4-FFF2-40B4-BE49-F238E27FC236}">
                <a16:creationId xmlns:a16="http://schemas.microsoft.com/office/drawing/2014/main" id="{E5B9F079-07D6-E944-8B84-A221C329825D}"/>
              </a:ext>
            </a:extLst>
          </p:cNvPr>
          <p:cNvSpPr>
            <a:spLocks noGrp="1"/>
          </p:cNvSpPr>
          <p:nvPr>
            <p:ph sz="half" idx="10"/>
          </p:nvPr>
        </p:nvSpPr>
        <p:spPr>
          <a:xfrm>
            <a:off x="4294802" y="2273593"/>
            <a:ext cx="3602396" cy="3584953"/>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11" name="Content Placeholder 2">
            <a:extLst>
              <a:ext uri="{FF2B5EF4-FFF2-40B4-BE49-F238E27FC236}">
                <a16:creationId xmlns:a16="http://schemas.microsoft.com/office/drawing/2014/main" id="{EAA18462-CDE2-4F4B-A61B-CD6DACFCAE03}"/>
              </a:ext>
            </a:extLst>
          </p:cNvPr>
          <p:cNvSpPr>
            <a:spLocks noGrp="1"/>
          </p:cNvSpPr>
          <p:nvPr>
            <p:ph sz="half" idx="11"/>
          </p:nvPr>
        </p:nvSpPr>
        <p:spPr>
          <a:xfrm>
            <a:off x="8326793" y="2273593"/>
            <a:ext cx="3602396" cy="3584953"/>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12" name="Content Placeholder 2">
            <a:extLst>
              <a:ext uri="{FF2B5EF4-FFF2-40B4-BE49-F238E27FC236}">
                <a16:creationId xmlns:a16="http://schemas.microsoft.com/office/drawing/2014/main" id="{F075C3DB-0EE3-BA43-8B55-7C47D3172461}"/>
              </a:ext>
            </a:extLst>
          </p:cNvPr>
          <p:cNvSpPr>
            <a:spLocks noGrp="1"/>
          </p:cNvSpPr>
          <p:nvPr>
            <p:ph sz="half" idx="12"/>
          </p:nvPr>
        </p:nvSpPr>
        <p:spPr>
          <a:xfrm>
            <a:off x="240942" y="1149398"/>
            <a:ext cx="11710116" cy="984201"/>
          </a:xfrm>
        </p:spPr>
        <p:txBody>
          <a:bodyPr>
            <a:normAutofit/>
          </a:bodyPr>
          <a:lstStyle>
            <a:lvl1pPr>
              <a:defRPr sz="1800"/>
            </a:lvl1pPr>
          </a:lstStyle>
          <a:p>
            <a:pPr lvl="0"/>
            <a:endParaRPr lang="en-US" dirty="0"/>
          </a:p>
        </p:txBody>
      </p:sp>
    </p:spTree>
    <p:extLst>
      <p:ext uri="{BB962C8B-B14F-4D97-AF65-F5344CB8AC3E}">
        <p14:creationId xmlns:p14="http://schemas.microsoft.com/office/powerpoint/2010/main" val="10280693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itle_DB">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766B2-05B9-4D49-BA3A-99ABF146A407}"/>
              </a:ext>
            </a:extLst>
          </p:cNvPr>
          <p:cNvSpPr>
            <a:spLocks noGrp="1"/>
          </p:cNvSpPr>
          <p:nvPr>
            <p:ph type="ctrTitle"/>
          </p:nvPr>
        </p:nvSpPr>
        <p:spPr>
          <a:xfrm>
            <a:off x="153176" y="1472540"/>
            <a:ext cx="9650116" cy="2595563"/>
          </a:xfrm>
        </p:spPr>
        <p:txBody>
          <a:bodyPr anchor="b"/>
          <a:lstStyle>
            <a:lvl1pPr algn="l">
              <a:defRPr sz="6000"/>
            </a:lvl1pPr>
          </a:lstStyle>
          <a:p>
            <a:endParaRPr lang="en-US" dirty="0"/>
          </a:p>
        </p:txBody>
      </p:sp>
      <p:sp>
        <p:nvSpPr>
          <p:cNvPr id="9" name="Footer Placeholder 4">
            <a:extLst>
              <a:ext uri="{FF2B5EF4-FFF2-40B4-BE49-F238E27FC236}">
                <a16:creationId xmlns:a16="http://schemas.microsoft.com/office/drawing/2014/main" id="{3B32892E-F211-1F4E-8D65-A657F68C82BB}"/>
              </a:ext>
            </a:extLst>
          </p:cNvPr>
          <p:cNvSpPr>
            <a:spLocks noGrp="1"/>
          </p:cNvSpPr>
          <p:nvPr>
            <p:ph type="ftr" sz="quarter" idx="3"/>
          </p:nvPr>
        </p:nvSpPr>
        <p:spPr>
          <a:xfrm>
            <a:off x="1090550" y="6250334"/>
            <a:ext cx="4463143" cy="365125"/>
          </a:xfrm>
          <a:prstGeom prst="rect">
            <a:avLst/>
          </a:prstGeom>
        </p:spPr>
        <p:txBody>
          <a:bodyPr vert="horz" lIns="91440" tIns="45720" rIns="91440" bIns="45720" rtlCol="0" anchor="ctr"/>
          <a:lstStyle>
            <a:lvl1pPr marL="0" marR="0" indent="0" algn="l" defTabSz="914400" rtl="0" eaLnBrk="1" fontAlgn="auto" latinLnBrk="0" hangingPunct="1">
              <a:lnSpc>
                <a:spcPct val="100000"/>
              </a:lnSpc>
              <a:spcBef>
                <a:spcPts val="0"/>
              </a:spcBef>
              <a:spcAft>
                <a:spcPts val="0"/>
              </a:spcAft>
              <a:buClrTx/>
              <a:buSzTx/>
              <a:buFontTx/>
              <a:buNone/>
              <a:tabLst/>
              <a:defRPr sz="1000">
                <a:solidFill>
                  <a:schemeClr val="bg1"/>
                </a:solidFill>
                <a:latin typeface="Arial" panose="020B0604020202020204" pitchFamily="34" charset="0"/>
                <a:cs typeface="Arial" panose="020B0604020202020204" pitchFamily="34" charset="0"/>
              </a:defRPr>
            </a:lvl1pPr>
          </a:lstStyle>
          <a:p>
            <a:r>
              <a:rPr lang="en-US" dirty="0"/>
              <a:t>© 202</a:t>
            </a:r>
            <a:r>
              <a:rPr lang="en-US" altLang="zh-CN" dirty="0"/>
              <a:t>2</a:t>
            </a:r>
            <a:r>
              <a:rPr lang="en-US" dirty="0"/>
              <a:t>, Amazon Web Services, Inc. or its affiliates. All rights reserved.</a:t>
            </a:r>
          </a:p>
        </p:txBody>
      </p:sp>
      <p:sp>
        <p:nvSpPr>
          <p:cNvPr id="10" name="Slide Number Placeholder 5">
            <a:extLst>
              <a:ext uri="{FF2B5EF4-FFF2-40B4-BE49-F238E27FC236}">
                <a16:creationId xmlns:a16="http://schemas.microsoft.com/office/drawing/2014/main" id="{2ED40801-EB97-6641-ABEB-4E714443DEFC}"/>
              </a:ext>
            </a:extLst>
          </p:cNvPr>
          <p:cNvSpPr>
            <a:spLocks noGrp="1"/>
          </p:cNvSpPr>
          <p:nvPr>
            <p:ph type="sldNum" sz="quarter" idx="4"/>
          </p:nvPr>
        </p:nvSpPr>
        <p:spPr>
          <a:xfrm>
            <a:off x="9106677" y="6250334"/>
            <a:ext cx="2844381" cy="365125"/>
          </a:xfrm>
          <a:prstGeom prst="rect">
            <a:avLst/>
          </a:prstGeom>
        </p:spPr>
        <p:txBody>
          <a:bodyPr vert="horz" lIns="91440" tIns="45720" rIns="91440" bIns="45720" rtlCol="0" anchor="ctr"/>
          <a:lstStyle>
            <a:lvl1pPr algn="r">
              <a:defRPr sz="1200">
                <a:solidFill>
                  <a:schemeClr val="bg1"/>
                </a:solidFill>
                <a:latin typeface="Arial" panose="020B0604020202020204" pitchFamily="34" charset="0"/>
                <a:cs typeface="Arial" panose="020B0604020202020204" pitchFamily="34" charset="0"/>
              </a:defRPr>
            </a:lvl1pPr>
          </a:lstStyle>
          <a:p>
            <a:fld id="{B1C588C1-1042-BC47-B84D-2032ED7FAC95}" type="slidenum">
              <a:rPr lang="en-US" smtClean="0"/>
              <a:pPr/>
              <a:t>‹#›</a:t>
            </a:fld>
            <a:endParaRPr lang="en-US" dirty="0"/>
          </a:p>
        </p:txBody>
      </p:sp>
      <p:sp>
        <p:nvSpPr>
          <p:cNvPr id="8" name="Rectangle 7">
            <a:extLst>
              <a:ext uri="{FF2B5EF4-FFF2-40B4-BE49-F238E27FC236}">
                <a16:creationId xmlns:a16="http://schemas.microsoft.com/office/drawing/2014/main" id="{45403470-A184-F041-B0A5-F4466804B872}"/>
              </a:ext>
            </a:extLst>
          </p:cNvPr>
          <p:cNvSpPr/>
          <p:nvPr userDrawn="1"/>
        </p:nvSpPr>
        <p:spPr>
          <a:xfrm>
            <a:off x="0" y="1"/>
            <a:ext cx="12191999" cy="6857999"/>
          </a:xfrm>
          <a:prstGeom prst="rect">
            <a:avLst/>
          </a:prstGeom>
          <a:noFill/>
          <a:ln w="177800">
            <a:gradFill>
              <a:gsLst>
                <a:gs pos="0">
                  <a:srgbClr val="161E2D"/>
                </a:gs>
                <a:gs pos="99000">
                  <a:srgbClr val="232F3E"/>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293148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Title_DB">
    <p:spTree>
      <p:nvGrpSpPr>
        <p:cNvPr id="1" name=""/>
        <p:cNvGrpSpPr/>
        <p:nvPr/>
      </p:nvGrpSpPr>
      <p:grpSpPr>
        <a:xfrm>
          <a:off x="0" y="0"/>
          <a:ext cx="0" cy="0"/>
          <a:chOff x="0" y="0"/>
          <a:chExt cx="0" cy="0"/>
        </a:xfrm>
      </p:grpSpPr>
      <p:sp>
        <p:nvSpPr>
          <p:cNvPr id="9" name="Footer Placeholder 4">
            <a:extLst>
              <a:ext uri="{FF2B5EF4-FFF2-40B4-BE49-F238E27FC236}">
                <a16:creationId xmlns:a16="http://schemas.microsoft.com/office/drawing/2014/main" id="{3B32892E-F211-1F4E-8D65-A657F68C82BB}"/>
              </a:ext>
            </a:extLst>
          </p:cNvPr>
          <p:cNvSpPr>
            <a:spLocks noGrp="1"/>
          </p:cNvSpPr>
          <p:nvPr>
            <p:ph type="ftr" sz="quarter" idx="3"/>
          </p:nvPr>
        </p:nvSpPr>
        <p:spPr>
          <a:xfrm>
            <a:off x="1090550" y="6250334"/>
            <a:ext cx="4463143" cy="365125"/>
          </a:xfrm>
          <a:prstGeom prst="rect">
            <a:avLst/>
          </a:prstGeom>
        </p:spPr>
        <p:txBody>
          <a:bodyPr vert="horz" lIns="91440" tIns="45720" rIns="91440" bIns="45720" rtlCol="0" anchor="ctr"/>
          <a:lstStyle>
            <a:lvl1pPr marL="0" marR="0" indent="0" algn="l" defTabSz="914400" rtl="0" eaLnBrk="1" fontAlgn="auto" latinLnBrk="0" hangingPunct="1">
              <a:lnSpc>
                <a:spcPct val="100000"/>
              </a:lnSpc>
              <a:spcBef>
                <a:spcPts val="0"/>
              </a:spcBef>
              <a:spcAft>
                <a:spcPts val="0"/>
              </a:spcAft>
              <a:buClrTx/>
              <a:buSzTx/>
              <a:buFontTx/>
              <a:buNone/>
              <a:tabLst/>
              <a:defRPr sz="1000">
                <a:solidFill>
                  <a:schemeClr val="bg1"/>
                </a:solidFill>
                <a:latin typeface="Arial" panose="020B0604020202020204" pitchFamily="34" charset="0"/>
                <a:cs typeface="Arial" panose="020B0604020202020204" pitchFamily="34" charset="0"/>
              </a:defRPr>
            </a:lvl1pPr>
          </a:lstStyle>
          <a:p>
            <a:r>
              <a:rPr lang="en-US" dirty="0"/>
              <a:t>© 202</a:t>
            </a:r>
            <a:r>
              <a:rPr lang="en-US" altLang="zh-CN" dirty="0"/>
              <a:t>2</a:t>
            </a:r>
            <a:r>
              <a:rPr lang="en-US" dirty="0"/>
              <a:t>, Amazon Web Services, Inc. or its affiliates. All rights reserved.</a:t>
            </a:r>
          </a:p>
        </p:txBody>
      </p:sp>
      <p:sp>
        <p:nvSpPr>
          <p:cNvPr id="10" name="Slide Number Placeholder 5">
            <a:extLst>
              <a:ext uri="{FF2B5EF4-FFF2-40B4-BE49-F238E27FC236}">
                <a16:creationId xmlns:a16="http://schemas.microsoft.com/office/drawing/2014/main" id="{2ED40801-EB97-6641-ABEB-4E714443DEFC}"/>
              </a:ext>
            </a:extLst>
          </p:cNvPr>
          <p:cNvSpPr>
            <a:spLocks noGrp="1"/>
          </p:cNvSpPr>
          <p:nvPr>
            <p:ph type="sldNum" sz="quarter" idx="4"/>
          </p:nvPr>
        </p:nvSpPr>
        <p:spPr>
          <a:xfrm>
            <a:off x="9106677" y="6250334"/>
            <a:ext cx="2844381" cy="365125"/>
          </a:xfrm>
          <a:prstGeom prst="rect">
            <a:avLst/>
          </a:prstGeom>
        </p:spPr>
        <p:txBody>
          <a:bodyPr vert="horz" lIns="91440" tIns="45720" rIns="91440" bIns="45720" rtlCol="0" anchor="ctr"/>
          <a:lstStyle>
            <a:lvl1pPr algn="r">
              <a:defRPr sz="1200">
                <a:solidFill>
                  <a:schemeClr val="bg1"/>
                </a:solidFill>
                <a:latin typeface="Arial" panose="020B0604020202020204" pitchFamily="34" charset="0"/>
                <a:cs typeface="Arial" panose="020B0604020202020204" pitchFamily="34" charset="0"/>
              </a:defRPr>
            </a:lvl1pPr>
          </a:lstStyle>
          <a:p>
            <a:fld id="{B1C588C1-1042-BC47-B84D-2032ED7FAC95}" type="slidenum">
              <a:rPr lang="en-US" smtClean="0"/>
              <a:pPr/>
              <a:t>‹#›</a:t>
            </a:fld>
            <a:endParaRPr lang="en-US" dirty="0"/>
          </a:p>
        </p:txBody>
      </p:sp>
      <p:sp>
        <p:nvSpPr>
          <p:cNvPr id="6" name="Rectangle 5">
            <a:extLst>
              <a:ext uri="{FF2B5EF4-FFF2-40B4-BE49-F238E27FC236}">
                <a16:creationId xmlns:a16="http://schemas.microsoft.com/office/drawing/2014/main" id="{F0F3093B-937E-134D-9F7A-A786C79CD531}"/>
              </a:ext>
            </a:extLst>
          </p:cNvPr>
          <p:cNvSpPr/>
          <p:nvPr userDrawn="1"/>
        </p:nvSpPr>
        <p:spPr>
          <a:xfrm>
            <a:off x="0" y="0"/>
            <a:ext cx="12191999" cy="6857999"/>
          </a:xfrm>
          <a:prstGeom prst="rect">
            <a:avLst/>
          </a:prstGeom>
          <a:noFill/>
          <a:ln w="177800">
            <a:gradFill>
              <a:gsLst>
                <a:gs pos="0">
                  <a:srgbClr val="4D27AA"/>
                </a:gs>
                <a:gs pos="100000">
                  <a:srgbClr val="A166FF"/>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a:extLst>
              <a:ext uri="{FF2B5EF4-FFF2-40B4-BE49-F238E27FC236}">
                <a16:creationId xmlns:a16="http://schemas.microsoft.com/office/drawing/2014/main" id="{A1CEE998-DD60-8F4E-8C3C-C638B9C4BA50}"/>
              </a:ext>
            </a:extLst>
          </p:cNvPr>
          <p:cNvSpPr>
            <a:spLocks noGrp="1"/>
          </p:cNvSpPr>
          <p:nvPr>
            <p:ph type="ctrTitle"/>
          </p:nvPr>
        </p:nvSpPr>
        <p:spPr>
          <a:xfrm>
            <a:off x="291226" y="2101932"/>
            <a:ext cx="8195549" cy="2251180"/>
          </a:xfrm>
        </p:spPr>
        <p:txBody>
          <a:bodyPr anchor="b"/>
          <a:lstStyle>
            <a:lvl1pPr algn="l">
              <a:defRPr sz="6000"/>
            </a:lvl1pPr>
          </a:lstStyle>
          <a:p>
            <a:endParaRPr lang="en-US" dirty="0"/>
          </a:p>
        </p:txBody>
      </p:sp>
    </p:spTree>
    <p:extLst>
      <p:ext uri="{BB962C8B-B14F-4D97-AF65-F5344CB8AC3E}">
        <p14:creationId xmlns:p14="http://schemas.microsoft.com/office/powerpoint/2010/main" val="5090010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_Title_DB">
    <p:spTree>
      <p:nvGrpSpPr>
        <p:cNvPr id="1" name=""/>
        <p:cNvGrpSpPr/>
        <p:nvPr/>
      </p:nvGrpSpPr>
      <p:grpSpPr>
        <a:xfrm>
          <a:off x="0" y="0"/>
          <a:ext cx="0" cy="0"/>
          <a:chOff x="0" y="0"/>
          <a:chExt cx="0" cy="0"/>
        </a:xfrm>
      </p:grpSpPr>
      <p:sp>
        <p:nvSpPr>
          <p:cNvPr id="9" name="Footer Placeholder 4">
            <a:extLst>
              <a:ext uri="{FF2B5EF4-FFF2-40B4-BE49-F238E27FC236}">
                <a16:creationId xmlns:a16="http://schemas.microsoft.com/office/drawing/2014/main" id="{3B32892E-F211-1F4E-8D65-A657F68C82BB}"/>
              </a:ext>
            </a:extLst>
          </p:cNvPr>
          <p:cNvSpPr>
            <a:spLocks noGrp="1"/>
          </p:cNvSpPr>
          <p:nvPr>
            <p:ph type="ftr" sz="quarter" idx="3"/>
          </p:nvPr>
        </p:nvSpPr>
        <p:spPr>
          <a:xfrm>
            <a:off x="1090550" y="6250334"/>
            <a:ext cx="4463143" cy="365125"/>
          </a:xfrm>
          <a:prstGeom prst="rect">
            <a:avLst/>
          </a:prstGeom>
        </p:spPr>
        <p:txBody>
          <a:bodyPr vert="horz" lIns="91440" tIns="45720" rIns="91440" bIns="45720" rtlCol="0" anchor="ctr"/>
          <a:lstStyle>
            <a:lvl1pPr marL="0" marR="0" indent="0" algn="l" defTabSz="914400" rtl="0" eaLnBrk="1" fontAlgn="auto" latinLnBrk="0" hangingPunct="1">
              <a:lnSpc>
                <a:spcPct val="100000"/>
              </a:lnSpc>
              <a:spcBef>
                <a:spcPts val="0"/>
              </a:spcBef>
              <a:spcAft>
                <a:spcPts val="0"/>
              </a:spcAft>
              <a:buClrTx/>
              <a:buSzTx/>
              <a:buFontTx/>
              <a:buNone/>
              <a:tabLst/>
              <a:defRPr sz="1000">
                <a:solidFill>
                  <a:schemeClr val="bg1"/>
                </a:solidFill>
                <a:latin typeface="Arial" panose="020B0604020202020204" pitchFamily="34" charset="0"/>
                <a:cs typeface="Arial" panose="020B0604020202020204" pitchFamily="34" charset="0"/>
              </a:defRPr>
            </a:lvl1pPr>
          </a:lstStyle>
          <a:p>
            <a:r>
              <a:rPr lang="en-US" dirty="0"/>
              <a:t>© 202</a:t>
            </a:r>
            <a:r>
              <a:rPr lang="en-US" altLang="zh-CN" dirty="0"/>
              <a:t>2</a:t>
            </a:r>
            <a:r>
              <a:rPr lang="en-US" dirty="0"/>
              <a:t>, Amazon Web Services, Inc. or its affiliates. All rights reserved.</a:t>
            </a:r>
          </a:p>
        </p:txBody>
      </p:sp>
      <p:sp>
        <p:nvSpPr>
          <p:cNvPr id="10" name="Slide Number Placeholder 5">
            <a:extLst>
              <a:ext uri="{FF2B5EF4-FFF2-40B4-BE49-F238E27FC236}">
                <a16:creationId xmlns:a16="http://schemas.microsoft.com/office/drawing/2014/main" id="{2ED40801-EB97-6641-ABEB-4E714443DEFC}"/>
              </a:ext>
            </a:extLst>
          </p:cNvPr>
          <p:cNvSpPr>
            <a:spLocks noGrp="1"/>
          </p:cNvSpPr>
          <p:nvPr>
            <p:ph type="sldNum" sz="quarter" idx="4"/>
          </p:nvPr>
        </p:nvSpPr>
        <p:spPr>
          <a:xfrm>
            <a:off x="9106677" y="6250334"/>
            <a:ext cx="2844381" cy="365125"/>
          </a:xfrm>
          <a:prstGeom prst="rect">
            <a:avLst/>
          </a:prstGeom>
        </p:spPr>
        <p:txBody>
          <a:bodyPr vert="horz" lIns="91440" tIns="45720" rIns="91440" bIns="45720" rtlCol="0" anchor="ctr"/>
          <a:lstStyle>
            <a:lvl1pPr algn="r">
              <a:defRPr sz="1200">
                <a:solidFill>
                  <a:schemeClr val="bg1"/>
                </a:solidFill>
                <a:latin typeface="Arial" panose="020B0604020202020204" pitchFamily="34" charset="0"/>
                <a:cs typeface="Arial" panose="020B0604020202020204" pitchFamily="34" charset="0"/>
              </a:defRPr>
            </a:lvl1pPr>
          </a:lstStyle>
          <a:p>
            <a:fld id="{B1C588C1-1042-BC47-B84D-2032ED7FAC95}" type="slidenum">
              <a:rPr lang="en-US" smtClean="0"/>
              <a:pPr/>
              <a:t>‹#›</a:t>
            </a:fld>
            <a:endParaRPr lang="en-US" dirty="0"/>
          </a:p>
        </p:txBody>
      </p:sp>
      <p:sp>
        <p:nvSpPr>
          <p:cNvPr id="8" name="Title 1">
            <a:extLst>
              <a:ext uri="{FF2B5EF4-FFF2-40B4-BE49-F238E27FC236}">
                <a16:creationId xmlns:a16="http://schemas.microsoft.com/office/drawing/2014/main" id="{A1CEE998-DD60-8F4E-8C3C-C638B9C4BA50}"/>
              </a:ext>
            </a:extLst>
          </p:cNvPr>
          <p:cNvSpPr>
            <a:spLocks noGrp="1"/>
          </p:cNvSpPr>
          <p:nvPr>
            <p:ph type="ctrTitle"/>
          </p:nvPr>
        </p:nvSpPr>
        <p:spPr>
          <a:xfrm>
            <a:off x="291226" y="2101932"/>
            <a:ext cx="8195549" cy="2251180"/>
          </a:xfrm>
        </p:spPr>
        <p:txBody>
          <a:bodyPr anchor="b"/>
          <a:lstStyle>
            <a:lvl1pPr algn="l">
              <a:defRPr sz="6000"/>
            </a:lvl1pPr>
          </a:lstStyle>
          <a:p>
            <a:endParaRPr lang="en-US" dirty="0"/>
          </a:p>
        </p:txBody>
      </p:sp>
      <p:sp>
        <p:nvSpPr>
          <p:cNvPr id="11" name="Rectangle 10">
            <a:extLst>
              <a:ext uri="{FF2B5EF4-FFF2-40B4-BE49-F238E27FC236}">
                <a16:creationId xmlns:a16="http://schemas.microsoft.com/office/drawing/2014/main" id="{6776EADE-D16B-BE44-A124-BEB443FB224B}"/>
              </a:ext>
            </a:extLst>
          </p:cNvPr>
          <p:cNvSpPr/>
          <p:nvPr userDrawn="1"/>
        </p:nvSpPr>
        <p:spPr>
          <a:xfrm>
            <a:off x="0" y="0"/>
            <a:ext cx="12191999" cy="6857999"/>
          </a:xfrm>
          <a:prstGeom prst="rect">
            <a:avLst/>
          </a:prstGeom>
          <a:noFill/>
          <a:ln w="177800">
            <a:gradFill>
              <a:gsLst>
                <a:gs pos="0">
                  <a:srgbClr val="B0084D"/>
                </a:gs>
                <a:gs pos="100000">
                  <a:srgbClr val="FF4F8B"/>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4079428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4_Title_DB">
    <p:spTree>
      <p:nvGrpSpPr>
        <p:cNvPr id="1" name=""/>
        <p:cNvGrpSpPr/>
        <p:nvPr/>
      </p:nvGrpSpPr>
      <p:grpSpPr>
        <a:xfrm>
          <a:off x="0" y="0"/>
          <a:ext cx="0" cy="0"/>
          <a:chOff x="0" y="0"/>
          <a:chExt cx="0" cy="0"/>
        </a:xfrm>
      </p:grpSpPr>
      <p:sp>
        <p:nvSpPr>
          <p:cNvPr id="9" name="Footer Placeholder 4">
            <a:extLst>
              <a:ext uri="{FF2B5EF4-FFF2-40B4-BE49-F238E27FC236}">
                <a16:creationId xmlns:a16="http://schemas.microsoft.com/office/drawing/2014/main" id="{3B32892E-F211-1F4E-8D65-A657F68C82BB}"/>
              </a:ext>
            </a:extLst>
          </p:cNvPr>
          <p:cNvSpPr>
            <a:spLocks noGrp="1"/>
          </p:cNvSpPr>
          <p:nvPr>
            <p:ph type="ftr" sz="quarter" idx="3"/>
          </p:nvPr>
        </p:nvSpPr>
        <p:spPr>
          <a:xfrm>
            <a:off x="1090550" y="6250334"/>
            <a:ext cx="4463143" cy="365125"/>
          </a:xfrm>
          <a:prstGeom prst="rect">
            <a:avLst/>
          </a:prstGeom>
        </p:spPr>
        <p:txBody>
          <a:bodyPr vert="horz" lIns="91440" tIns="45720" rIns="91440" bIns="45720" rtlCol="0" anchor="ctr"/>
          <a:lstStyle>
            <a:lvl1pPr marL="0" marR="0" indent="0" algn="l" defTabSz="914400" rtl="0" eaLnBrk="1" fontAlgn="auto" latinLnBrk="0" hangingPunct="1">
              <a:lnSpc>
                <a:spcPct val="100000"/>
              </a:lnSpc>
              <a:spcBef>
                <a:spcPts val="0"/>
              </a:spcBef>
              <a:spcAft>
                <a:spcPts val="0"/>
              </a:spcAft>
              <a:buClrTx/>
              <a:buSzTx/>
              <a:buFontTx/>
              <a:buNone/>
              <a:tabLst/>
              <a:defRPr sz="1000">
                <a:solidFill>
                  <a:schemeClr val="bg1"/>
                </a:solidFill>
                <a:latin typeface="Arial" panose="020B0604020202020204" pitchFamily="34" charset="0"/>
                <a:cs typeface="Arial" panose="020B0604020202020204" pitchFamily="34" charset="0"/>
              </a:defRPr>
            </a:lvl1pPr>
          </a:lstStyle>
          <a:p>
            <a:r>
              <a:rPr lang="en-US" dirty="0"/>
              <a:t>© 202</a:t>
            </a:r>
            <a:r>
              <a:rPr lang="en-US" altLang="zh-CN" dirty="0"/>
              <a:t>2</a:t>
            </a:r>
            <a:r>
              <a:rPr lang="en-US" dirty="0"/>
              <a:t>, Amazon Web Services, Inc. or its affiliates. All rights reserved.</a:t>
            </a:r>
          </a:p>
        </p:txBody>
      </p:sp>
      <p:sp>
        <p:nvSpPr>
          <p:cNvPr id="10" name="Slide Number Placeholder 5">
            <a:extLst>
              <a:ext uri="{FF2B5EF4-FFF2-40B4-BE49-F238E27FC236}">
                <a16:creationId xmlns:a16="http://schemas.microsoft.com/office/drawing/2014/main" id="{2ED40801-EB97-6641-ABEB-4E714443DEFC}"/>
              </a:ext>
            </a:extLst>
          </p:cNvPr>
          <p:cNvSpPr>
            <a:spLocks noGrp="1"/>
          </p:cNvSpPr>
          <p:nvPr>
            <p:ph type="sldNum" sz="quarter" idx="4"/>
          </p:nvPr>
        </p:nvSpPr>
        <p:spPr>
          <a:xfrm>
            <a:off x="9106677" y="6250334"/>
            <a:ext cx="2844381" cy="365125"/>
          </a:xfrm>
          <a:prstGeom prst="rect">
            <a:avLst/>
          </a:prstGeom>
        </p:spPr>
        <p:txBody>
          <a:bodyPr vert="horz" lIns="91440" tIns="45720" rIns="91440" bIns="45720" rtlCol="0" anchor="ctr"/>
          <a:lstStyle>
            <a:lvl1pPr algn="r">
              <a:defRPr sz="1200">
                <a:solidFill>
                  <a:schemeClr val="bg1"/>
                </a:solidFill>
                <a:latin typeface="Arial" panose="020B0604020202020204" pitchFamily="34" charset="0"/>
                <a:cs typeface="Arial" panose="020B0604020202020204" pitchFamily="34" charset="0"/>
              </a:defRPr>
            </a:lvl1pPr>
          </a:lstStyle>
          <a:p>
            <a:fld id="{B1C588C1-1042-BC47-B84D-2032ED7FAC95}" type="slidenum">
              <a:rPr lang="en-US" smtClean="0"/>
              <a:pPr/>
              <a:t>‹#›</a:t>
            </a:fld>
            <a:endParaRPr lang="en-US" dirty="0"/>
          </a:p>
        </p:txBody>
      </p:sp>
      <p:sp>
        <p:nvSpPr>
          <p:cNvPr id="8" name="Title 1">
            <a:extLst>
              <a:ext uri="{FF2B5EF4-FFF2-40B4-BE49-F238E27FC236}">
                <a16:creationId xmlns:a16="http://schemas.microsoft.com/office/drawing/2014/main" id="{A1CEE998-DD60-8F4E-8C3C-C638B9C4BA50}"/>
              </a:ext>
            </a:extLst>
          </p:cNvPr>
          <p:cNvSpPr>
            <a:spLocks noGrp="1"/>
          </p:cNvSpPr>
          <p:nvPr>
            <p:ph type="ctrTitle"/>
          </p:nvPr>
        </p:nvSpPr>
        <p:spPr>
          <a:xfrm>
            <a:off x="291226" y="2101932"/>
            <a:ext cx="8195549" cy="2251180"/>
          </a:xfrm>
        </p:spPr>
        <p:txBody>
          <a:bodyPr anchor="b"/>
          <a:lstStyle>
            <a:lvl1pPr algn="l">
              <a:defRPr sz="6000"/>
            </a:lvl1pPr>
          </a:lstStyle>
          <a:p>
            <a:endParaRPr lang="en-US" dirty="0"/>
          </a:p>
        </p:txBody>
      </p:sp>
      <p:sp>
        <p:nvSpPr>
          <p:cNvPr id="12" name="Rectangle 11">
            <a:extLst>
              <a:ext uri="{FF2B5EF4-FFF2-40B4-BE49-F238E27FC236}">
                <a16:creationId xmlns:a16="http://schemas.microsoft.com/office/drawing/2014/main" id="{2CEFD7A1-B59A-E74B-987E-4F3A5619B92B}"/>
              </a:ext>
            </a:extLst>
          </p:cNvPr>
          <p:cNvSpPr/>
          <p:nvPr userDrawn="1"/>
        </p:nvSpPr>
        <p:spPr>
          <a:xfrm>
            <a:off x="0" y="0"/>
            <a:ext cx="12191999" cy="6857999"/>
          </a:xfrm>
          <a:prstGeom prst="rect">
            <a:avLst/>
          </a:prstGeom>
          <a:noFill/>
          <a:ln w="177800">
            <a:gradFill>
              <a:gsLst>
                <a:gs pos="0">
                  <a:srgbClr val="1E8900"/>
                </a:gs>
                <a:gs pos="100000">
                  <a:srgbClr val="6AAF35"/>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2719237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5_Title_DB">
    <p:spTree>
      <p:nvGrpSpPr>
        <p:cNvPr id="1" name=""/>
        <p:cNvGrpSpPr/>
        <p:nvPr/>
      </p:nvGrpSpPr>
      <p:grpSpPr>
        <a:xfrm>
          <a:off x="0" y="0"/>
          <a:ext cx="0" cy="0"/>
          <a:chOff x="0" y="0"/>
          <a:chExt cx="0" cy="0"/>
        </a:xfrm>
      </p:grpSpPr>
      <p:sp>
        <p:nvSpPr>
          <p:cNvPr id="9" name="Footer Placeholder 4">
            <a:extLst>
              <a:ext uri="{FF2B5EF4-FFF2-40B4-BE49-F238E27FC236}">
                <a16:creationId xmlns:a16="http://schemas.microsoft.com/office/drawing/2014/main" id="{3B32892E-F211-1F4E-8D65-A657F68C82BB}"/>
              </a:ext>
            </a:extLst>
          </p:cNvPr>
          <p:cNvSpPr>
            <a:spLocks noGrp="1"/>
          </p:cNvSpPr>
          <p:nvPr>
            <p:ph type="ftr" sz="quarter" idx="3"/>
          </p:nvPr>
        </p:nvSpPr>
        <p:spPr>
          <a:xfrm>
            <a:off x="1090550" y="6250334"/>
            <a:ext cx="4463143" cy="365125"/>
          </a:xfrm>
          <a:prstGeom prst="rect">
            <a:avLst/>
          </a:prstGeom>
        </p:spPr>
        <p:txBody>
          <a:bodyPr vert="horz" lIns="91440" tIns="45720" rIns="91440" bIns="45720" rtlCol="0" anchor="ctr"/>
          <a:lstStyle>
            <a:lvl1pPr marL="0" marR="0" indent="0" algn="l" defTabSz="914400" rtl="0" eaLnBrk="1" fontAlgn="auto" latinLnBrk="0" hangingPunct="1">
              <a:lnSpc>
                <a:spcPct val="100000"/>
              </a:lnSpc>
              <a:spcBef>
                <a:spcPts val="0"/>
              </a:spcBef>
              <a:spcAft>
                <a:spcPts val="0"/>
              </a:spcAft>
              <a:buClrTx/>
              <a:buSzTx/>
              <a:buFontTx/>
              <a:buNone/>
              <a:tabLst/>
              <a:defRPr sz="1000">
                <a:solidFill>
                  <a:schemeClr val="bg1"/>
                </a:solidFill>
                <a:latin typeface="Arial" panose="020B0604020202020204" pitchFamily="34" charset="0"/>
                <a:cs typeface="Arial" panose="020B0604020202020204" pitchFamily="34" charset="0"/>
              </a:defRPr>
            </a:lvl1pPr>
          </a:lstStyle>
          <a:p>
            <a:r>
              <a:rPr lang="en-US" dirty="0"/>
              <a:t>© 202</a:t>
            </a:r>
            <a:r>
              <a:rPr lang="en-US" altLang="zh-CN" dirty="0"/>
              <a:t>2</a:t>
            </a:r>
            <a:r>
              <a:rPr lang="en-US" dirty="0"/>
              <a:t>, Amazon Web Services, Inc. or its affiliates. All rights reserved.</a:t>
            </a:r>
          </a:p>
        </p:txBody>
      </p:sp>
      <p:sp>
        <p:nvSpPr>
          <p:cNvPr id="10" name="Slide Number Placeholder 5">
            <a:extLst>
              <a:ext uri="{FF2B5EF4-FFF2-40B4-BE49-F238E27FC236}">
                <a16:creationId xmlns:a16="http://schemas.microsoft.com/office/drawing/2014/main" id="{2ED40801-EB97-6641-ABEB-4E714443DEFC}"/>
              </a:ext>
            </a:extLst>
          </p:cNvPr>
          <p:cNvSpPr>
            <a:spLocks noGrp="1"/>
          </p:cNvSpPr>
          <p:nvPr>
            <p:ph type="sldNum" sz="quarter" idx="4"/>
          </p:nvPr>
        </p:nvSpPr>
        <p:spPr>
          <a:xfrm>
            <a:off x="9106677" y="6250334"/>
            <a:ext cx="2844381" cy="365125"/>
          </a:xfrm>
          <a:prstGeom prst="rect">
            <a:avLst/>
          </a:prstGeom>
        </p:spPr>
        <p:txBody>
          <a:bodyPr vert="horz" lIns="91440" tIns="45720" rIns="91440" bIns="45720" rtlCol="0" anchor="ctr"/>
          <a:lstStyle>
            <a:lvl1pPr algn="r">
              <a:defRPr sz="1200">
                <a:solidFill>
                  <a:schemeClr val="bg1"/>
                </a:solidFill>
                <a:latin typeface="Arial" panose="020B0604020202020204" pitchFamily="34" charset="0"/>
                <a:cs typeface="Arial" panose="020B0604020202020204" pitchFamily="34" charset="0"/>
              </a:defRPr>
            </a:lvl1pPr>
          </a:lstStyle>
          <a:p>
            <a:fld id="{B1C588C1-1042-BC47-B84D-2032ED7FAC95}" type="slidenum">
              <a:rPr lang="en-US" smtClean="0"/>
              <a:pPr/>
              <a:t>‹#›</a:t>
            </a:fld>
            <a:endParaRPr lang="en-US" dirty="0"/>
          </a:p>
        </p:txBody>
      </p:sp>
      <p:sp>
        <p:nvSpPr>
          <p:cNvPr id="8" name="Title 1">
            <a:extLst>
              <a:ext uri="{FF2B5EF4-FFF2-40B4-BE49-F238E27FC236}">
                <a16:creationId xmlns:a16="http://schemas.microsoft.com/office/drawing/2014/main" id="{A1CEE998-DD60-8F4E-8C3C-C638B9C4BA50}"/>
              </a:ext>
            </a:extLst>
          </p:cNvPr>
          <p:cNvSpPr>
            <a:spLocks noGrp="1"/>
          </p:cNvSpPr>
          <p:nvPr>
            <p:ph type="ctrTitle"/>
          </p:nvPr>
        </p:nvSpPr>
        <p:spPr>
          <a:xfrm>
            <a:off x="291226" y="2101932"/>
            <a:ext cx="8195549" cy="2251180"/>
          </a:xfrm>
        </p:spPr>
        <p:txBody>
          <a:bodyPr anchor="b"/>
          <a:lstStyle>
            <a:lvl1pPr algn="l">
              <a:defRPr sz="6000"/>
            </a:lvl1pPr>
          </a:lstStyle>
          <a:p>
            <a:endParaRPr lang="en-US" dirty="0"/>
          </a:p>
        </p:txBody>
      </p:sp>
      <p:sp>
        <p:nvSpPr>
          <p:cNvPr id="11" name="Rectangle 10">
            <a:extLst>
              <a:ext uri="{FF2B5EF4-FFF2-40B4-BE49-F238E27FC236}">
                <a16:creationId xmlns:a16="http://schemas.microsoft.com/office/drawing/2014/main" id="{BA3496EC-284D-9741-BC99-3601E0B77DF8}"/>
              </a:ext>
            </a:extLst>
          </p:cNvPr>
          <p:cNvSpPr/>
          <p:nvPr userDrawn="1"/>
        </p:nvSpPr>
        <p:spPr>
          <a:xfrm>
            <a:off x="0" y="0"/>
            <a:ext cx="12191999" cy="6857999"/>
          </a:xfrm>
          <a:prstGeom prst="rect">
            <a:avLst/>
          </a:prstGeom>
          <a:noFill/>
          <a:ln w="177800">
            <a:gradFill>
              <a:gsLst>
                <a:gs pos="0">
                  <a:srgbClr val="D45B07"/>
                </a:gs>
                <a:gs pos="100000">
                  <a:srgbClr val="FF9900"/>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555202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2DAEC-8CE9-C04F-B8FE-13DCC5FD53F0}"/>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14DD9CF8-4365-2440-BDA4-B0893F5B876F}"/>
              </a:ext>
            </a:extLst>
          </p:cNvPr>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0828265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6_Title_DB">
    <p:spTree>
      <p:nvGrpSpPr>
        <p:cNvPr id="1" name=""/>
        <p:cNvGrpSpPr/>
        <p:nvPr/>
      </p:nvGrpSpPr>
      <p:grpSpPr>
        <a:xfrm>
          <a:off x="0" y="0"/>
          <a:ext cx="0" cy="0"/>
          <a:chOff x="0" y="0"/>
          <a:chExt cx="0" cy="0"/>
        </a:xfrm>
      </p:grpSpPr>
      <p:sp>
        <p:nvSpPr>
          <p:cNvPr id="9" name="Footer Placeholder 4">
            <a:extLst>
              <a:ext uri="{FF2B5EF4-FFF2-40B4-BE49-F238E27FC236}">
                <a16:creationId xmlns:a16="http://schemas.microsoft.com/office/drawing/2014/main" id="{3B32892E-F211-1F4E-8D65-A657F68C82BB}"/>
              </a:ext>
            </a:extLst>
          </p:cNvPr>
          <p:cNvSpPr>
            <a:spLocks noGrp="1"/>
          </p:cNvSpPr>
          <p:nvPr>
            <p:ph type="ftr" sz="quarter" idx="3"/>
          </p:nvPr>
        </p:nvSpPr>
        <p:spPr>
          <a:xfrm>
            <a:off x="1090550" y="6250334"/>
            <a:ext cx="4463143" cy="365125"/>
          </a:xfrm>
          <a:prstGeom prst="rect">
            <a:avLst/>
          </a:prstGeom>
        </p:spPr>
        <p:txBody>
          <a:bodyPr vert="horz" lIns="91440" tIns="45720" rIns="91440" bIns="45720" rtlCol="0" anchor="ctr"/>
          <a:lstStyle>
            <a:lvl1pPr marL="0" marR="0" indent="0" algn="l" defTabSz="914400" rtl="0" eaLnBrk="1" fontAlgn="auto" latinLnBrk="0" hangingPunct="1">
              <a:lnSpc>
                <a:spcPct val="100000"/>
              </a:lnSpc>
              <a:spcBef>
                <a:spcPts val="0"/>
              </a:spcBef>
              <a:spcAft>
                <a:spcPts val="0"/>
              </a:spcAft>
              <a:buClrTx/>
              <a:buSzTx/>
              <a:buFontTx/>
              <a:buNone/>
              <a:tabLst/>
              <a:defRPr sz="1000">
                <a:solidFill>
                  <a:schemeClr val="bg1"/>
                </a:solidFill>
                <a:latin typeface="Arial" panose="020B0604020202020204" pitchFamily="34" charset="0"/>
                <a:cs typeface="Arial" panose="020B0604020202020204" pitchFamily="34" charset="0"/>
              </a:defRPr>
            </a:lvl1pPr>
          </a:lstStyle>
          <a:p>
            <a:r>
              <a:rPr lang="en-US" dirty="0"/>
              <a:t>© 20</a:t>
            </a:r>
            <a:r>
              <a:rPr lang="en-US" altLang="zh-CN" dirty="0"/>
              <a:t>22</a:t>
            </a:r>
            <a:r>
              <a:rPr lang="en-US" dirty="0"/>
              <a:t>, Amazon Web Services, Inc. or its affiliates. All rights reserved.</a:t>
            </a:r>
          </a:p>
        </p:txBody>
      </p:sp>
      <p:sp>
        <p:nvSpPr>
          <p:cNvPr id="10" name="Slide Number Placeholder 5">
            <a:extLst>
              <a:ext uri="{FF2B5EF4-FFF2-40B4-BE49-F238E27FC236}">
                <a16:creationId xmlns:a16="http://schemas.microsoft.com/office/drawing/2014/main" id="{2ED40801-EB97-6641-ABEB-4E714443DEFC}"/>
              </a:ext>
            </a:extLst>
          </p:cNvPr>
          <p:cNvSpPr>
            <a:spLocks noGrp="1"/>
          </p:cNvSpPr>
          <p:nvPr>
            <p:ph type="sldNum" sz="quarter" idx="4"/>
          </p:nvPr>
        </p:nvSpPr>
        <p:spPr>
          <a:xfrm>
            <a:off x="9106677" y="6250334"/>
            <a:ext cx="2844381" cy="365125"/>
          </a:xfrm>
          <a:prstGeom prst="rect">
            <a:avLst/>
          </a:prstGeom>
        </p:spPr>
        <p:txBody>
          <a:bodyPr vert="horz" lIns="91440" tIns="45720" rIns="91440" bIns="45720" rtlCol="0" anchor="ctr"/>
          <a:lstStyle>
            <a:lvl1pPr algn="r">
              <a:defRPr sz="1200">
                <a:solidFill>
                  <a:schemeClr val="bg1"/>
                </a:solidFill>
                <a:latin typeface="Arial" panose="020B0604020202020204" pitchFamily="34" charset="0"/>
                <a:cs typeface="Arial" panose="020B0604020202020204" pitchFamily="34" charset="0"/>
              </a:defRPr>
            </a:lvl1pPr>
          </a:lstStyle>
          <a:p>
            <a:fld id="{B1C588C1-1042-BC47-B84D-2032ED7FAC95}" type="slidenum">
              <a:rPr lang="en-US" smtClean="0"/>
              <a:pPr/>
              <a:t>‹#›</a:t>
            </a:fld>
            <a:endParaRPr lang="en-US" dirty="0"/>
          </a:p>
        </p:txBody>
      </p:sp>
      <p:sp>
        <p:nvSpPr>
          <p:cNvPr id="8" name="Title 1">
            <a:extLst>
              <a:ext uri="{FF2B5EF4-FFF2-40B4-BE49-F238E27FC236}">
                <a16:creationId xmlns:a16="http://schemas.microsoft.com/office/drawing/2014/main" id="{A1CEE998-DD60-8F4E-8C3C-C638B9C4BA50}"/>
              </a:ext>
            </a:extLst>
          </p:cNvPr>
          <p:cNvSpPr>
            <a:spLocks noGrp="1"/>
          </p:cNvSpPr>
          <p:nvPr>
            <p:ph type="ctrTitle"/>
          </p:nvPr>
        </p:nvSpPr>
        <p:spPr>
          <a:xfrm>
            <a:off x="291226" y="2101932"/>
            <a:ext cx="8195549" cy="2251180"/>
          </a:xfrm>
        </p:spPr>
        <p:txBody>
          <a:bodyPr anchor="b"/>
          <a:lstStyle>
            <a:lvl1pPr algn="l">
              <a:defRPr sz="6000"/>
            </a:lvl1pPr>
          </a:lstStyle>
          <a:p>
            <a:endParaRPr lang="en-US" dirty="0"/>
          </a:p>
        </p:txBody>
      </p:sp>
      <p:sp>
        <p:nvSpPr>
          <p:cNvPr id="12" name="Rectangle 11">
            <a:extLst>
              <a:ext uri="{FF2B5EF4-FFF2-40B4-BE49-F238E27FC236}">
                <a16:creationId xmlns:a16="http://schemas.microsoft.com/office/drawing/2014/main" id="{0AABE0FF-BF8E-FE44-8BDA-8409E07BCCD2}"/>
              </a:ext>
            </a:extLst>
          </p:cNvPr>
          <p:cNvSpPr/>
          <p:nvPr userDrawn="1"/>
        </p:nvSpPr>
        <p:spPr>
          <a:xfrm>
            <a:off x="0" y="0"/>
            <a:ext cx="12191999" cy="6857999"/>
          </a:xfrm>
          <a:prstGeom prst="rect">
            <a:avLst/>
          </a:prstGeom>
          <a:noFill/>
          <a:ln w="177800">
            <a:gradFill>
              <a:gsLst>
                <a:gs pos="100000">
                  <a:srgbClr val="FF5252"/>
                </a:gs>
                <a:gs pos="0">
                  <a:srgbClr val="BF0816"/>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1496460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7_Title_DB">
    <p:spTree>
      <p:nvGrpSpPr>
        <p:cNvPr id="1" name=""/>
        <p:cNvGrpSpPr/>
        <p:nvPr/>
      </p:nvGrpSpPr>
      <p:grpSpPr>
        <a:xfrm>
          <a:off x="0" y="0"/>
          <a:ext cx="0" cy="0"/>
          <a:chOff x="0" y="0"/>
          <a:chExt cx="0" cy="0"/>
        </a:xfrm>
      </p:grpSpPr>
      <p:sp>
        <p:nvSpPr>
          <p:cNvPr id="9" name="Footer Placeholder 4">
            <a:extLst>
              <a:ext uri="{FF2B5EF4-FFF2-40B4-BE49-F238E27FC236}">
                <a16:creationId xmlns:a16="http://schemas.microsoft.com/office/drawing/2014/main" id="{3B32892E-F211-1F4E-8D65-A657F68C82BB}"/>
              </a:ext>
            </a:extLst>
          </p:cNvPr>
          <p:cNvSpPr>
            <a:spLocks noGrp="1"/>
          </p:cNvSpPr>
          <p:nvPr>
            <p:ph type="ftr" sz="quarter" idx="3"/>
          </p:nvPr>
        </p:nvSpPr>
        <p:spPr>
          <a:xfrm>
            <a:off x="1090550" y="6250334"/>
            <a:ext cx="4463143" cy="365125"/>
          </a:xfrm>
          <a:prstGeom prst="rect">
            <a:avLst/>
          </a:prstGeom>
        </p:spPr>
        <p:txBody>
          <a:bodyPr vert="horz" lIns="91440" tIns="45720" rIns="91440" bIns="45720" rtlCol="0" anchor="ctr"/>
          <a:lstStyle>
            <a:lvl1pPr marL="0" marR="0" indent="0" algn="l" defTabSz="914400" rtl="0" eaLnBrk="1" fontAlgn="auto" latinLnBrk="0" hangingPunct="1">
              <a:lnSpc>
                <a:spcPct val="100000"/>
              </a:lnSpc>
              <a:spcBef>
                <a:spcPts val="0"/>
              </a:spcBef>
              <a:spcAft>
                <a:spcPts val="0"/>
              </a:spcAft>
              <a:buClrTx/>
              <a:buSzTx/>
              <a:buFontTx/>
              <a:buNone/>
              <a:tabLst/>
              <a:defRPr sz="1000">
                <a:solidFill>
                  <a:schemeClr val="bg1"/>
                </a:solidFill>
                <a:latin typeface="Arial" panose="020B0604020202020204" pitchFamily="34" charset="0"/>
                <a:cs typeface="Arial" panose="020B0604020202020204" pitchFamily="34" charset="0"/>
              </a:defRPr>
            </a:lvl1pPr>
          </a:lstStyle>
          <a:p>
            <a:r>
              <a:rPr lang="en-US" dirty="0"/>
              <a:t>© 202</a:t>
            </a:r>
            <a:r>
              <a:rPr lang="en-US" altLang="zh-CN" dirty="0"/>
              <a:t>2</a:t>
            </a:r>
            <a:r>
              <a:rPr lang="en-US" dirty="0"/>
              <a:t>, Amazon Web Services, Inc. or its affiliates. All rights reserved.</a:t>
            </a:r>
          </a:p>
        </p:txBody>
      </p:sp>
      <p:sp>
        <p:nvSpPr>
          <p:cNvPr id="10" name="Slide Number Placeholder 5">
            <a:extLst>
              <a:ext uri="{FF2B5EF4-FFF2-40B4-BE49-F238E27FC236}">
                <a16:creationId xmlns:a16="http://schemas.microsoft.com/office/drawing/2014/main" id="{2ED40801-EB97-6641-ABEB-4E714443DEFC}"/>
              </a:ext>
            </a:extLst>
          </p:cNvPr>
          <p:cNvSpPr>
            <a:spLocks noGrp="1"/>
          </p:cNvSpPr>
          <p:nvPr>
            <p:ph type="sldNum" sz="quarter" idx="4"/>
          </p:nvPr>
        </p:nvSpPr>
        <p:spPr>
          <a:xfrm>
            <a:off x="9106677" y="6250334"/>
            <a:ext cx="2844381" cy="365125"/>
          </a:xfrm>
          <a:prstGeom prst="rect">
            <a:avLst/>
          </a:prstGeom>
        </p:spPr>
        <p:txBody>
          <a:bodyPr vert="horz" lIns="91440" tIns="45720" rIns="91440" bIns="45720" rtlCol="0" anchor="ctr"/>
          <a:lstStyle>
            <a:lvl1pPr algn="r">
              <a:defRPr sz="1200">
                <a:solidFill>
                  <a:schemeClr val="bg1"/>
                </a:solidFill>
                <a:latin typeface="Arial" panose="020B0604020202020204" pitchFamily="34" charset="0"/>
                <a:cs typeface="Arial" panose="020B0604020202020204" pitchFamily="34" charset="0"/>
              </a:defRPr>
            </a:lvl1pPr>
          </a:lstStyle>
          <a:p>
            <a:fld id="{B1C588C1-1042-BC47-B84D-2032ED7FAC95}" type="slidenum">
              <a:rPr lang="en-US" smtClean="0"/>
              <a:pPr/>
              <a:t>‹#›</a:t>
            </a:fld>
            <a:endParaRPr lang="en-US" dirty="0"/>
          </a:p>
        </p:txBody>
      </p:sp>
      <p:sp>
        <p:nvSpPr>
          <p:cNvPr id="8" name="Title 1">
            <a:extLst>
              <a:ext uri="{FF2B5EF4-FFF2-40B4-BE49-F238E27FC236}">
                <a16:creationId xmlns:a16="http://schemas.microsoft.com/office/drawing/2014/main" id="{A1CEE998-DD60-8F4E-8C3C-C638B9C4BA50}"/>
              </a:ext>
            </a:extLst>
          </p:cNvPr>
          <p:cNvSpPr>
            <a:spLocks noGrp="1"/>
          </p:cNvSpPr>
          <p:nvPr>
            <p:ph type="ctrTitle"/>
          </p:nvPr>
        </p:nvSpPr>
        <p:spPr>
          <a:xfrm>
            <a:off x="291226" y="2101932"/>
            <a:ext cx="8195549" cy="2251180"/>
          </a:xfrm>
        </p:spPr>
        <p:txBody>
          <a:bodyPr anchor="b"/>
          <a:lstStyle>
            <a:lvl1pPr algn="l">
              <a:defRPr sz="6000"/>
            </a:lvl1pPr>
          </a:lstStyle>
          <a:p>
            <a:endParaRPr lang="en-US" dirty="0"/>
          </a:p>
        </p:txBody>
      </p:sp>
      <p:sp>
        <p:nvSpPr>
          <p:cNvPr id="11" name="Rectangle 10">
            <a:extLst>
              <a:ext uri="{FF2B5EF4-FFF2-40B4-BE49-F238E27FC236}">
                <a16:creationId xmlns:a16="http://schemas.microsoft.com/office/drawing/2014/main" id="{3250AC82-3443-3549-9942-0C4A203E5D7E}"/>
              </a:ext>
            </a:extLst>
          </p:cNvPr>
          <p:cNvSpPr/>
          <p:nvPr userDrawn="1"/>
        </p:nvSpPr>
        <p:spPr>
          <a:xfrm>
            <a:off x="0" y="0"/>
            <a:ext cx="12191999" cy="6857999"/>
          </a:xfrm>
          <a:prstGeom prst="rect">
            <a:avLst/>
          </a:prstGeom>
          <a:noFill/>
          <a:ln w="177800">
            <a:gradFill>
              <a:gsLst>
                <a:gs pos="0">
                  <a:srgbClr val="2E27AD"/>
                </a:gs>
                <a:gs pos="100000">
                  <a:srgbClr val="527FFF"/>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21037737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8_Title_DB">
    <p:spTree>
      <p:nvGrpSpPr>
        <p:cNvPr id="1" name=""/>
        <p:cNvGrpSpPr/>
        <p:nvPr/>
      </p:nvGrpSpPr>
      <p:grpSpPr>
        <a:xfrm>
          <a:off x="0" y="0"/>
          <a:ext cx="0" cy="0"/>
          <a:chOff x="0" y="0"/>
          <a:chExt cx="0" cy="0"/>
        </a:xfrm>
      </p:grpSpPr>
      <p:sp>
        <p:nvSpPr>
          <p:cNvPr id="9" name="Footer Placeholder 4">
            <a:extLst>
              <a:ext uri="{FF2B5EF4-FFF2-40B4-BE49-F238E27FC236}">
                <a16:creationId xmlns:a16="http://schemas.microsoft.com/office/drawing/2014/main" id="{3B32892E-F211-1F4E-8D65-A657F68C82BB}"/>
              </a:ext>
            </a:extLst>
          </p:cNvPr>
          <p:cNvSpPr>
            <a:spLocks noGrp="1"/>
          </p:cNvSpPr>
          <p:nvPr>
            <p:ph type="ftr" sz="quarter" idx="3"/>
          </p:nvPr>
        </p:nvSpPr>
        <p:spPr>
          <a:xfrm>
            <a:off x="1090550" y="6250334"/>
            <a:ext cx="4463143" cy="365125"/>
          </a:xfrm>
          <a:prstGeom prst="rect">
            <a:avLst/>
          </a:prstGeom>
        </p:spPr>
        <p:txBody>
          <a:bodyPr vert="horz" lIns="91440" tIns="45720" rIns="91440" bIns="45720" rtlCol="0" anchor="ctr"/>
          <a:lstStyle>
            <a:lvl1pPr marL="0" marR="0" indent="0" algn="l" defTabSz="914400" rtl="0" eaLnBrk="1" fontAlgn="auto" latinLnBrk="0" hangingPunct="1">
              <a:lnSpc>
                <a:spcPct val="100000"/>
              </a:lnSpc>
              <a:spcBef>
                <a:spcPts val="0"/>
              </a:spcBef>
              <a:spcAft>
                <a:spcPts val="0"/>
              </a:spcAft>
              <a:buClrTx/>
              <a:buSzTx/>
              <a:buFontTx/>
              <a:buNone/>
              <a:tabLst/>
              <a:defRPr sz="1000">
                <a:solidFill>
                  <a:schemeClr val="bg1"/>
                </a:solidFill>
                <a:latin typeface="Arial" panose="020B0604020202020204" pitchFamily="34" charset="0"/>
                <a:cs typeface="Arial" panose="020B0604020202020204" pitchFamily="34" charset="0"/>
              </a:defRPr>
            </a:lvl1pPr>
          </a:lstStyle>
          <a:p>
            <a:r>
              <a:rPr lang="en-US" dirty="0"/>
              <a:t>© 202</a:t>
            </a:r>
            <a:r>
              <a:rPr lang="en-US" altLang="zh-CN" dirty="0"/>
              <a:t>2</a:t>
            </a:r>
            <a:r>
              <a:rPr lang="en-US" dirty="0"/>
              <a:t>, Amazon Web Services, Inc. or its affiliates. All rights reserved.</a:t>
            </a:r>
          </a:p>
        </p:txBody>
      </p:sp>
      <p:sp>
        <p:nvSpPr>
          <p:cNvPr id="10" name="Slide Number Placeholder 5">
            <a:extLst>
              <a:ext uri="{FF2B5EF4-FFF2-40B4-BE49-F238E27FC236}">
                <a16:creationId xmlns:a16="http://schemas.microsoft.com/office/drawing/2014/main" id="{2ED40801-EB97-6641-ABEB-4E714443DEFC}"/>
              </a:ext>
            </a:extLst>
          </p:cNvPr>
          <p:cNvSpPr>
            <a:spLocks noGrp="1"/>
          </p:cNvSpPr>
          <p:nvPr>
            <p:ph type="sldNum" sz="quarter" idx="4"/>
          </p:nvPr>
        </p:nvSpPr>
        <p:spPr>
          <a:xfrm>
            <a:off x="9106677" y="6250334"/>
            <a:ext cx="2844381" cy="365125"/>
          </a:xfrm>
          <a:prstGeom prst="rect">
            <a:avLst/>
          </a:prstGeom>
        </p:spPr>
        <p:txBody>
          <a:bodyPr vert="horz" lIns="91440" tIns="45720" rIns="91440" bIns="45720" rtlCol="0" anchor="ctr"/>
          <a:lstStyle>
            <a:lvl1pPr algn="r">
              <a:defRPr sz="1200">
                <a:solidFill>
                  <a:schemeClr val="bg1"/>
                </a:solidFill>
                <a:latin typeface="Arial" panose="020B0604020202020204" pitchFamily="34" charset="0"/>
                <a:cs typeface="Arial" panose="020B0604020202020204" pitchFamily="34" charset="0"/>
              </a:defRPr>
            </a:lvl1pPr>
          </a:lstStyle>
          <a:p>
            <a:fld id="{B1C588C1-1042-BC47-B84D-2032ED7FAC95}" type="slidenum">
              <a:rPr lang="en-US" smtClean="0"/>
              <a:pPr/>
              <a:t>‹#›</a:t>
            </a:fld>
            <a:endParaRPr lang="en-US" dirty="0"/>
          </a:p>
        </p:txBody>
      </p:sp>
      <p:sp>
        <p:nvSpPr>
          <p:cNvPr id="8" name="Title 1">
            <a:extLst>
              <a:ext uri="{FF2B5EF4-FFF2-40B4-BE49-F238E27FC236}">
                <a16:creationId xmlns:a16="http://schemas.microsoft.com/office/drawing/2014/main" id="{A1CEE998-DD60-8F4E-8C3C-C638B9C4BA50}"/>
              </a:ext>
            </a:extLst>
          </p:cNvPr>
          <p:cNvSpPr>
            <a:spLocks noGrp="1"/>
          </p:cNvSpPr>
          <p:nvPr>
            <p:ph type="ctrTitle"/>
          </p:nvPr>
        </p:nvSpPr>
        <p:spPr>
          <a:xfrm>
            <a:off x="291226" y="2101932"/>
            <a:ext cx="8195549" cy="2251180"/>
          </a:xfrm>
        </p:spPr>
        <p:txBody>
          <a:bodyPr anchor="b"/>
          <a:lstStyle>
            <a:lvl1pPr algn="l">
              <a:defRPr sz="6000"/>
            </a:lvl1pPr>
          </a:lstStyle>
          <a:p>
            <a:endParaRPr lang="en-US" dirty="0"/>
          </a:p>
        </p:txBody>
      </p:sp>
      <p:sp>
        <p:nvSpPr>
          <p:cNvPr id="12" name="Rectangle 11">
            <a:extLst>
              <a:ext uri="{FF2B5EF4-FFF2-40B4-BE49-F238E27FC236}">
                <a16:creationId xmlns:a16="http://schemas.microsoft.com/office/drawing/2014/main" id="{22E7BC8E-AC3C-8144-AA7D-EE13166FF4DA}"/>
              </a:ext>
            </a:extLst>
          </p:cNvPr>
          <p:cNvSpPr/>
          <p:nvPr userDrawn="1"/>
        </p:nvSpPr>
        <p:spPr>
          <a:xfrm>
            <a:off x="0" y="0"/>
            <a:ext cx="12191999" cy="6857999"/>
          </a:xfrm>
          <a:prstGeom prst="rect">
            <a:avLst/>
          </a:prstGeom>
          <a:noFill/>
          <a:ln w="177800">
            <a:gradFill>
              <a:gsLst>
                <a:gs pos="0">
                  <a:srgbClr val="067F68"/>
                </a:gs>
                <a:gs pos="100000">
                  <a:srgbClr val="16BF9F"/>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186378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General_DB">
    <p:spTree>
      <p:nvGrpSpPr>
        <p:cNvPr id="1" name=""/>
        <p:cNvGrpSpPr/>
        <p:nvPr/>
      </p:nvGrpSpPr>
      <p:grpSpPr>
        <a:xfrm>
          <a:off x="0" y="0"/>
          <a:ext cx="0" cy="0"/>
          <a:chOff x="0" y="0"/>
          <a:chExt cx="0" cy="0"/>
        </a:xfrm>
      </p:grpSpPr>
      <p:sp>
        <p:nvSpPr>
          <p:cNvPr id="9" name="Footer Placeholder 4">
            <a:extLst>
              <a:ext uri="{FF2B5EF4-FFF2-40B4-BE49-F238E27FC236}">
                <a16:creationId xmlns:a16="http://schemas.microsoft.com/office/drawing/2014/main" id="{3B32892E-F211-1F4E-8D65-A657F68C82BB}"/>
              </a:ext>
            </a:extLst>
          </p:cNvPr>
          <p:cNvSpPr>
            <a:spLocks noGrp="1"/>
          </p:cNvSpPr>
          <p:nvPr>
            <p:ph type="ftr" sz="quarter" idx="3"/>
          </p:nvPr>
        </p:nvSpPr>
        <p:spPr>
          <a:xfrm>
            <a:off x="1090550" y="6250334"/>
            <a:ext cx="4463143" cy="365125"/>
          </a:xfrm>
          <a:prstGeom prst="rect">
            <a:avLst/>
          </a:prstGeom>
        </p:spPr>
        <p:txBody>
          <a:bodyPr vert="horz" lIns="91440" tIns="45720" rIns="91440" bIns="45720" rtlCol="0" anchor="ctr"/>
          <a:lstStyle>
            <a:lvl1pPr marL="0" marR="0" indent="0" algn="l" defTabSz="914400" rtl="0" eaLnBrk="1" fontAlgn="auto" latinLnBrk="0" hangingPunct="1">
              <a:lnSpc>
                <a:spcPct val="100000"/>
              </a:lnSpc>
              <a:spcBef>
                <a:spcPts val="0"/>
              </a:spcBef>
              <a:spcAft>
                <a:spcPts val="0"/>
              </a:spcAft>
              <a:buClrTx/>
              <a:buSzTx/>
              <a:buFontTx/>
              <a:buNone/>
              <a:tabLst/>
              <a:defRPr sz="1000">
                <a:solidFill>
                  <a:schemeClr val="bg1"/>
                </a:solidFill>
                <a:latin typeface="Arial" panose="020B0604020202020204" pitchFamily="34" charset="0"/>
                <a:cs typeface="Arial" panose="020B0604020202020204" pitchFamily="34" charset="0"/>
              </a:defRPr>
            </a:lvl1pPr>
          </a:lstStyle>
          <a:p>
            <a:r>
              <a:rPr lang="en-US" dirty="0"/>
              <a:t>© 202</a:t>
            </a:r>
            <a:r>
              <a:rPr lang="en-US" altLang="zh-CN" dirty="0"/>
              <a:t>2</a:t>
            </a:r>
            <a:r>
              <a:rPr lang="en-US" dirty="0"/>
              <a:t>, Amazon Web Services, Inc. or its affiliates. All rights reserved.</a:t>
            </a:r>
          </a:p>
        </p:txBody>
      </p:sp>
      <p:sp>
        <p:nvSpPr>
          <p:cNvPr id="10" name="Slide Number Placeholder 5">
            <a:extLst>
              <a:ext uri="{FF2B5EF4-FFF2-40B4-BE49-F238E27FC236}">
                <a16:creationId xmlns:a16="http://schemas.microsoft.com/office/drawing/2014/main" id="{2ED40801-EB97-6641-ABEB-4E714443DEFC}"/>
              </a:ext>
            </a:extLst>
          </p:cNvPr>
          <p:cNvSpPr>
            <a:spLocks noGrp="1"/>
          </p:cNvSpPr>
          <p:nvPr>
            <p:ph type="sldNum" sz="quarter" idx="4"/>
          </p:nvPr>
        </p:nvSpPr>
        <p:spPr>
          <a:xfrm>
            <a:off x="9106677" y="6250334"/>
            <a:ext cx="2844381" cy="365125"/>
          </a:xfrm>
          <a:prstGeom prst="rect">
            <a:avLst/>
          </a:prstGeom>
        </p:spPr>
        <p:txBody>
          <a:bodyPr vert="horz" lIns="91440" tIns="45720" rIns="91440" bIns="45720" rtlCol="0" anchor="ctr"/>
          <a:lstStyle>
            <a:lvl1pPr algn="r">
              <a:defRPr sz="1200">
                <a:solidFill>
                  <a:schemeClr val="bg1"/>
                </a:solidFill>
                <a:latin typeface="Arial" panose="020B0604020202020204" pitchFamily="34" charset="0"/>
                <a:cs typeface="Arial" panose="020B0604020202020204" pitchFamily="34" charset="0"/>
              </a:defRPr>
            </a:lvl1pPr>
          </a:lstStyle>
          <a:p>
            <a:fld id="{B1C588C1-1042-BC47-B84D-2032ED7FAC95}" type="slidenum">
              <a:rPr lang="en-US" smtClean="0"/>
              <a:pPr/>
              <a:t>‹#›</a:t>
            </a:fld>
            <a:endParaRPr lang="en-US" dirty="0"/>
          </a:p>
        </p:txBody>
      </p:sp>
      <p:sp>
        <p:nvSpPr>
          <p:cNvPr id="7" name="Title Placeholder 1">
            <a:extLst>
              <a:ext uri="{FF2B5EF4-FFF2-40B4-BE49-F238E27FC236}">
                <a16:creationId xmlns:a16="http://schemas.microsoft.com/office/drawing/2014/main" id="{B207C19A-10F2-DC4C-A114-BD06DDA4D067}"/>
              </a:ext>
            </a:extLst>
          </p:cNvPr>
          <p:cNvSpPr>
            <a:spLocks noGrp="1"/>
          </p:cNvSpPr>
          <p:nvPr>
            <p:ph type="title"/>
          </p:nvPr>
        </p:nvSpPr>
        <p:spPr>
          <a:xfrm>
            <a:off x="240941" y="365126"/>
            <a:ext cx="11710118" cy="644278"/>
          </a:xfrm>
          <a:prstGeom prst="rect">
            <a:avLst/>
          </a:prstGeom>
        </p:spPr>
        <p:txBody>
          <a:bodyPr vert="horz" lIns="91440" tIns="45720" rIns="91440" bIns="45720" rtlCol="0" anchor="ctr">
            <a:normAutofit/>
          </a:bodyPr>
          <a:lstStyle/>
          <a:p>
            <a:r>
              <a:rPr lang="en-US" dirty="0"/>
              <a:t>Click to edit Master title style</a:t>
            </a:r>
          </a:p>
        </p:txBody>
      </p:sp>
    </p:spTree>
    <p:extLst>
      <p:ext uri="{BB962C8B-B14F-4D97-AF65-F5344CB8AC3E}">
        <p14:creationId xmlns:p14="http://schemas.microsoft.com/office/powerpoint/2010/main" val="51861125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0_General_DB_with border">
    <p:spTree>
      <p:nvGrpSpPr>
        <p:cNvPr id="1" name=""/>
        <p:cNvGrpSpPr/>
        <p:nvPr/>
      </p:nvGrpSpPr>
      <p:grpSpPr>
        <a:xfrm>
          <a:off x="0" y="0"/>
          <a:ext cx="0" cy="0"/>
          <a:chOff x="0" y="0"/>
          <a:chExt cx="0" cy="0"/>
        </a:xfrm>
      </p:grpSpPr>
      <p:sp>
        <p:nvSpPr>
          <p:cNvPr id="9" name="Footer Placeholder 4">
            <a:extLst>
              <a:ext uri="{FF2B5EF4-FFF2-40B4-BE49-F238E27FC236}">
                <a16:creationId xmlns:a16="http://schemas.microsoft.com/office/drawing/2014/main" id="{3B32892E-F211-1F4E-8D65-A657F68C82BB}"/>
              </a:ext>
            </a:extLst>
          </p:cNvPr>
          <p:cNvSpPr>
            <a:spLocks noGrp="1"/>
          </p:cNvSpPr>
          <p:nvPr>
            <p:ph type="ftr" sz="quarter" idx="3"/>
          </p:nvPr>
        </p:nvSpPr>
        <p:spPr>
          <a:xfrm>
            <a:off x="1090550" y="6250334"/>
            <a:ext cx="4463143" cy="365125"/>
          </a:xfrm>
          <a:prstGeom prst="rect">
            <a:avLst/>
          </a:prstGeom>
        </p:spPr>
        <p:txBody>
          <a:bodyPr vert="horz" lIns="91440" tIns="45720" rIns="91440" bIns="45720" rtlCol="0" anchor="ctr"/>
          <a:lstStyle>
            <a:lvl1pPr marL="0" marR="0" indent="0" algn="l" defTabSz="914400" rtl="0" eaLnBrk="1" fontAlgn="auto" latinLnBrk="0" hangingPunct="1">
              <a:lnSpc>
                <a:spcPct val="100000"/>
              </a:lnSpc>
              <a:spcBef>
                <a:spcPts val="0"/>
              </a:spcBef>
              <a:spcAft>
                <a:spcPts val="0"/>
              </a:spcAft>
              <a:buClrTx/>
              <a:buSzTx/>
              <a:buFontTx/>
              <a:buNone/>
              <a:tabLst/>
              <a:defRPr sz="1000">
                <a:solidFill>
                  <a:schemeClr val="bg1"/>
                </a:solidFill>
                <a:latin typeface="Arial" panose="020B0604020202020204" pitchFamily="34" charset="0"/>
                <a:cs typeface="Arial" panose="020B0604020202020204" pitchFamily="34" charset="0"/>
              </a:defRPr>
            </a:lvl1pPr>
          </a:lstStyle>
          <a:p>
            <a:r>
              <a:rPr lang="en-US" dirty="0"/>
              <a:t>© 202</a:t>
            </a:r>
            <a:r>
              <a:rPr lang="en-US" altLang="zh-CN" dirty="0"/>
              <a:t>2</a:t>
            </a:r>
            <a:r>
              <a:rPr lang="en-US" dirty="0"/>
              <a:t>, Amazon Web Services, Inc. or its affiliates. All rights reserved.</a:t>
            </a:r>
          </a:p>
        </p:txBody>
      </p:sp>
      <p:sp>
        <p:nvSpPr>
          <p:cNvPr id="10" name="Slide Number Placeholder 5">
            <a:extLst>
              <a:ext uri="{FF2B5EF4-FFF2-40B4-BE49-F238E27FC236}">
                <a16:creationId xmlns:a16="http://schemas.microsoft.com/office/drawing/2014/main" id="{2ED40801-EB97-6641-ABEB-4E714443DEFC}"/>
              </a:ext>
            </a:extLst>
          </p:cNvPr>
          <p:cNvSpPr>
            <a:spLocks noGrp="1"/>
          </p:cNvSpPr>
          <p:nvPr>
            <p:ph type="sldNum" sz="quarter" idx="4"/>
          </p:nvPr>
        </p:nvSpPr>
        <p:spPr>
          <a:xfrm>
            <a:off x="9106677" y="6250334"/>
            <a:ext cx="2844381" cy="365125"/>
          </a:xfrm>
          <a:prstGeom prst="rect">
            <a:avLst/>
          </a:prstGeom>
        </p:spPr>
        <p:txBody>
          <a:bodyPr vert="horz" lIns="91440" tIns="45720" rIns="91440" bIns="45720" rtlCol="0" anchor="ctr"/>
          <a:lstStyle>
            <a:lvl1pPr algn="r">
              <a:defRPr sz="1200">
                <a:solidFill>
                  <a:schemeClr val="bg1"/>
                </a:solidFill>
                <a:latin typeface="Arial" panose="020B0604020202020204" pitchFamily="34" charset="0"/>
                <a:cs typeface="Arial" panose="020B0604020202020204" pitchFamily="34" charset="0"/>
              </a:defRPr>
            </a:lvl1pPr>
          </a:lstStyle>
          <a:p>
            <a:fld id="{B1C588C1-1042-BC47-B84D-2032ED7FAC95}" type="slidenum">
              <a:rPr lang="en-US" smtClean="0"/>
              <a:pPr/>
              <a:t>‹#›</a:t>
            </a:fld>
            <a:endParaRPr lang="en-US" dirty="0"/>
          </a:p>
        </p:txBody>
      </p:sp>
      <p:sp>
        <p:nvSpPr>
          <p:cNvPr id="7" name="Title Placeholder 1">
            <a:extLst>
              <a:ext uri="{FF2B5EF4-FFF2-40B4-BE49-F238E27FC236}">
                <a16:creationId xmlns:a16="http://schemas.microsoft.com/office/drawing/2014/main" id="{B207C19A-10F2-DC4C-A114-BD06DDA4D067}"/>
              </a:ext>
            </a:extLst>
          </p:cNvPr>
          <p:cNvSpPr>
            <a:spLocks noGrp="1"/>
          </p:cNvSpPr>
          <p:nvPr>
            <p:ph type="title"/>
          </p:nvPr>
        </p:nvSpPr>
        <p:spPr>
          <a:xfrm>
            <a:off x="240941" y="365126"/>
            <a:ext cx="11710118" cy="644278"/>
          </a:xfrm>
          <a:prstGeom prst="rect">
            <a:avLst/>
          </a:prstGeom>
        </p:spPr>
        <p:txBody>
          <a:bodyPr vert="horz" lIns="91440" tIns="45720" rIns="91440" bIns="45720" rtlCol="0" anchor="ctr">
            <a:normAutofit/>
          </a:bodyPr>
          <a:lstStyle/>
          <a:p>
            <a:r>
              <a:rPr lang="en-US" dirty="0"/>
              <a:t>Click to edit Master title style</a:t>
            </a:r>
          </a:p>
        </p:txBody>
      </p:sp>
      <p:sp>
        <p:nvSpPr>
          <p:cNvPr id="5" name="Rectangle 4">
            <a:extLst>
              <a:ext uri="{FF2B5EF4-FFF2-40B4-BE49-F238E27FC236}">
                <a16:creationId xmlns:a16="http://schemas.microsoft.com/office/drawing/2014/main" id="{EA166181-F864-C343-A88F-DB7DCD541A87}"/>
              </a:ext>
            </a:extLst>
          </p:cNvPr>
          <p:cNvSpPr/>
          <p:nvPr userDrawn="1"/>
        </p:nvSpPr>
        <p:spPr>
          <a:xfrm>
            <a:off x="0" y="1"/>
            <a:ext cx="12191999" cy="6857999"/>
          </a:xfrm>
          <a:prstGeom prst="rect">
            <a:avLst/>
          </a:prstGeom>
          <a:noFill/>
          <a:ln w="177800">
            <a:gradFill>
              <a:gsLst>
                <a:gs pos="0">
                  <a:srgbClr val="161E2D"/>
                </a:gs>
                <a:gs pos="99000">
                  <a:srgbClr val="232F3E"/>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5256828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General_DB">
    <p:spTree>
      <p:nvGrpSpPr>
        <p:cNvPr id="1" name=""/>
        <p:cNvGrpSpPr/>
        <p:nvPr/>
      </p:nvGrpSpPr>
      <p:grpSpPr>
        <a:xfrm>
          <a:off x="0" y="0"/>
          <a:ext cx="0" cy="0"/>
          <a:chOff x="0" y="0"/>
          <a:chExt cx="0" cy="0"/>
        </a:xfrm>
      </p:grpSpPr>
      <p:sp>
        <p:nvSpPr>
          <p:cNvPr id="9" name="Footer Placeholder 4">
            <a:extLst>
              <a:ext uri="{FF2B5EF4-FFF2-40B4-BE49-F238E27FC236}">
                <a16:creationId xmlns:a16="http://schemas.microsoft.com/office/drawing/2014/main" id="{3B32892E-F211-1F4E-8D65-A657F68C82BB}"/>
              </a:ext>
            </a:extLst>
          </p:cNvPr>
          <p:cNvSpPr>
            <a:spLocks noGrp="1"/>
          </p:cNvSpPr>
          <p:nvPr>
            <p:ph type="ftr" sz="quarter" idx="3"/>
          </p:nvPr>
        </p:nvSpPr>
        <p:spPr>
          <a:xfrm>
            <a:off x="1090550" y="6250334"/>
            <a:ext cx="4463143" cy="365125"/>
          </a:xfrm>
          <a:prstGeom prst="rect">
            <a:avLst/>
          </a:prstGeom>
        </p:spPr>
        <p:txBody>
          <a:bodyPr vert="horz" lIns="91440" tIns="45720" rIns="91440" bIns="45720" rtlCol="0" anchor="ctr"/>
          <a:lstStyle>
            <a:lvl1pPr marL="0" marR="0" indent="0" algn="l" defTabSz="914400" rtl="0" eaLnBrk="1" fontAlgn="auto" latinLnBrk="0" hangingPunct="1">
              <a:lnSpc>
                <a:spcPct val="100000"/>
              </a:lnSpc>
              <a:spcBef>
                <a:spcPts val="0"/>
              </a:spcBef>
              <a:spcAft>
                <a:spcPts val="0"/>
              </a:spcAft>
              <a:buClrTx/>
              <a:buSzTx/>
              <a:buFontTx/>
              <a:buNone/>
              <a:tabLst/>
              <a:defRPr sz="1000">
                <a:solidFill>
                  <a:schemeClr val="bg1"/>
                </a:solidFill>
                <a:latin typeface="Arial" panose="020B0604020202020204" pitchFamily="34" charset="0"/>
                <a:cs typeface="Arial" panose="020B0604020202020204" pitchFamily="34" charset="0"/>
              </a:defRPr>
            </a:lvl1pPr>
          </a:lstStyle>
          <a:p>
            <a:r>
              <a:rPr lang="en-US" dirty="0"/>
              <a:t>© 202</a:t>
            </a:r>
            <a:r>
              <a:rPr lang="en-US" altLang="zh-CN" dirty="0"/>
              <a:t>2</a:t>
            </a:r>
            <a:r>
              <a:rPr lang="en-US" dirty="0"/>
              <a:t>, Amazon Web Services, Inc. or its affiliates. All rights reserved.</a:t>
            </a:r>
          </a:p>
        </p:txBody>
      </p:sp>
      <p:sp>
        <p:nvSpPr>
          <p:cNvPr id="10" name="Slide Number Placeholder 5">
            <a:extLst>
              <a:ext uri="{FF2B5EF4-FFF2-40B4-BE49-F238E27FC236}">
                <a16:creationId xmlns:a16="http://schemas.microsoft.com/office/drawing/2014/main" id="{2ED40801-EB97-6641-ABEB-4E714443DEFC}"/>
              </a:ext>
            </a:extLst>
          </p:cNvPr>
          <p:cNvSpPr>
            <a:spLocks noGrp="1"/>
          </p:cNvSpPr>
          <p:nvPr>
            <p:ph type="sldNum" sz="quarter" idx="4"/>
          </p:nvPr>
        </p:nvSpPr>
        <p:spPr>
          <a:xfrm>
            <a:off x="9106677" y="6250334"/>
            <a:ext cx="2844381" cy="365125"/>
          </a:xfrm>
          <a:prstGeom prst="rect">
            <a:avLst/>
          </a:prstGeom>
        </p:spPr>
        <p:txBody>
          <a:bodyPr vert="horz" lIns="91440" tIns="45720" rIns="91440" bIns="45720" rtlCol="0" anchor="ctr"/>
          <a:lstStyle>
            <a:lvl1pPr algn="r">
              <a:defRPr sz="1200">
                <a:solidFill>
                  <a:schemeClr val="bg1"/>
                </a:solidFill>
                <a:latin typeface="Arial" panose="020B0604020202020204" pitchFamily="34" charset="0"/>
                <a:cs typeface="Arial" panose="020B0604020202020204" pitchFamily="34" charset="0"/>
              </a:defRPr>
            </a:lvl1pPr>
          </a:lstStyle>
          <a:p>
            <a:fld id="{B1C588C1-1042-BC47-B84D-2032ED7FAC95}" type="slidenum">
              <a:rPr lang="en-US" smtClean="0"/>
              <a:pPr/>
              <a:t>‹#›</a:t>
            </a:fld>
            <a:endParaRPr lang="en-US" dirty="0"/>
          </a:p>
        </p:txBody>
      </p:sp>
      <p:sp>
        <p:nvSpPr>
          <p:cNvPr id="6" name="Title 1">
            <a:extLst>
              <a:ext uri="{FF2B5EF4-FFF2-40B4-BE49-F238E27FC236}">
                <a16:creationId xmlns:a16="http://schemas.microsoft.com/office/drawing/2014/main" id="{887E2AA1-D28E-9D46-A6F6-00A2AED599CE}"/>
              </a:ext>
            </a:extLst>
          </p:cNvPr>
          <p:cNvSpPr>
            <a:spLocks noGrp="1"/>
          </p:cNvSpPr>
          <p:nvPr>
            <p:ph type="title"/>
          </p:nvPr>
        </p:nvSpPr>
        <p:spPr>
          <a:xfrm>
            <a:off x="240941" y="365126"/>
            <a:ext cx="8638016" cy="644278"/>
          </a:xfrm>
        </p:spPr>
        <p:txBody>
          <a:bodyPr/>
          <a:lstStyle/>
          <a:p>
            <a:endParaRPr lang="en-US" dirty="0"/>
          </a:p>
        </p:txBody>
      </p:sp>
      <p:sp>
        <p:nvSpPr>
          <p:cNvPr id="11" name="Rectangle 10">
            <a:extLst>
              <a:ext uri="{FF2B5EF4-FFF2-40B4-BE49-F238E27FC236}">
                <a16:creationId xmlns:a16="http://schemas.microsoft.com/office/drawing/2014/main" id="{076A3C39-7C78-5045-880C-C965591F6342}"/>
              </a:ext>
            </a:extLst>
          </p:cNvPr>
          <p:cNvSpPr/>
          <p:nvPr userDrawn="1"/>
        </p:nvSpPr>
        <p:spPr>
          <a:xfrm>
            <a:off x="0" y="1009404"/>
            <a:ext cx="12192000" cy="1557338"/>
          </a:xfrm>
          <a:prstGeom prst="rect">
            <a:avLst/>
          </a:prstGeom>
          <a:solidFill>
            <a:srgbClr val="444D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
            <a:extLst>
              <a:ext uri="{FF2B5EF4-FFF2-40B4-BE49-F238E27FC236}">
                <a16:creationId xmlns:a16="http://schemas.microsoft.com/office/drawing/2014/main" id="{5D3CDE21-FCDE-5A4B-96F3-1AFD7A384682}"/>
              </a:ext>
            </a:extLst>
          </p:cNvPr>
          <p:cNvSpPr txBox="1">
            <a:spLocks/>
          </p:cNvSpPr>
          <p:nvPr userDrawn="1"/>
        </p:nvSpPr>
        <p:spPr>
          <a:xfrm>
            <a:off x="240941" y="1465934"/>
            <a:ext cx="1905911" cy="6442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r>
              <a:rPr lang="en-US" sz="1600" dirty="0">
                <a:solidFill>
                  <a:schemeClr val="bg1"/>
                </a:solidFill>
              </a:rPr>
              <a:t>General Services</a:t>
            </a:r>
          </a:p>
        </p:txBody>
      </p:sp>
      <p:sp>
        <p:nvSpPr>
          <p:cNvPr id="13" name="Title 1">
            <a:extLst>
              <a:ext uri="{FF2B5EF4-FFF2-40B4-BE49-F238E27FC236}">
                <a16:creationId xmlns:a16="http://schemas.microsoft.com/office/drawing/2014/main" id="{32623813-1B5B-E74B-8EA6-772F60BAE2EC}"/>
              </a:ext>
            </a:extLst>
          </p:cNvPr>
          <p:cNvSpPr txBox="1">
            <a:spLocks/>
          </p:cNvSpPr>
          <p:nvPr userDrawn="1"/>
        </p:nvSpPr>
        <p:spPr>
          <a:xfrm>
            <a:off x="240941" y="2844160"/>
            <a:ext cx="1905911" cy="6442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r>
              <a:rPr lang="en-US" sz="1600" dirty="0">
                <a:solidFill>
                  <a:schemeClr val="bg1"/>
                </a:solidFill>
              </a:rPr>
              <a:t>Resource Icons</a:t>
            </a:r>
          </a:p>
        </p:txBody>
      </p:sp>
      <p:cxnSp>
        <p:nvCxnSpPr>
          <p:cNvPr id="14" name="Straight Connector 13">
            <a:extLst>
              <a:ext uri="{FF2B5EF4-FFF2-40B4-BE49-F238E27FC236}">
                <a16:creationId xmlns:a16="http://schemas.microsoft.com/office/drawing/2014/main" id="{965E8E0D-B7B0-A343-AFAD-10F5D3252BB0}"/>
              </a:ext>
            </a:extLst>
          </p:cNvPr>
          <p:cNvCxnSpPr/>
          <p:nvPr userDrawn="1"/>
        </p:nvCxnSpPr>
        <p:spPr>
          <a:xfrm>
            <a:off x="2226366" y="1009404"/>
            <a:ext cx="0" cy="4914318"/>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sp>
        <p:nvSpPr>
          <p:cNvPr id="15" name="Text Placeholder 23">
            <a:extLst>
              <a:ext uri="{FF2B5EF4-FFF2-40B4-BE49-F238E27FC236}">
                <a16:creationId xmlns:a16="http://schemas.microsoft.com/office/drawing/2014/main" id="{0CF80B5E-C510-0141-968B-86F24570A53C}"/>
              </a:ext>
            </a:extLst>
          </p:cNvPr>
          <p:cNvSpPr>
            <a:spLocks noGrp="1"/>
          </p:cNvSpPr>
          <p:nvPr>
            <p:ph type="body" sz="quarter" idx="10" hasCustomPrompt="1"/>
          </p:nvPr>
        </p:nvSpPr>
        <p:spPr>
          <a:xfrm>
            <a:off x="10322751" y="365125"/>
            <a:ext cx="1628307" cy="644525"/>
          </a:xfrm>
        </p:spPr>
        <p:txBody>
          <a:bodyPr>
            <a:normAutofit/>
          </a:bodyPr>
          <a:lstStyle>
            <a:lvl1pPr algn="r">
              <a:defRPr sz="1800"/>
            </a:lvl1pPr>
          </a:lstStyle>
          <a:p>
            <a:pPr lvl="0"/>
            <a:r>
              <a:rPr lang="en-US" dirty="0"/>
              <a:t>##</a:t>
            </a:r>
          </a:p>
        </p:txBody>
      </p:sp>
      <p:sp>
        <p:nvSpPr>
          <p:cNvPr id="8" name="Rectangle 7">
            <a:extLst>
              <a:ext uri="{FF2B5EF4-FFF2-40B4-BE49-F238E27FC236}">
                <a16:creationId xmlns:a16="http://schemas.microsoft.com/office/drawing/2014/main" id="{F8307D0B-9AEF-8446-9398-7628B111C4DC}"/>
              </a:ext>
            </a:extLst>
          </p:cNvPr>
          <p:cNvSpPr/>
          <p:nvPr userDrawn="1"/>
        </p:nvSpPr>
        <p:spPr>
          <a:xfrm>
            <a:off x="0" y="1"/>
            <a:ext cx="12191999" cy="6857999"/>
          </a:xfrm>
          <a:prstGeom prst="rect">
            <a:avLst/>
          </a:prstGeom>
          <a:noFill/>
          <a:ln w="177800">
            <a:gradFill>
              <a:gsLst>
                <a:gs pos="0">
                  <a:srgbClr val="161E2D"/>
                </a:gs>
                <a:gs pos="99000">
                  <a:srgbClr val="232F3E"/>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9585501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_General_DB">
    <p:spTree>
      <p:nvGrpSpPr>
        <p:cNvPr id="1" name=""/>
        <p:cNvGrpSpPr/>
        <p:nvPr/>
      </p:nvGrpSpPr>
      <p:grpSpPr>
        <a:xfrm>
          <a:off x="0" y="0"/>
          <a:ext cx="0" cy="0"/>
          <a:chOff x="0" y="0"/>
          <a:chExt cx="0" cy="0"/>
        </a:xfrm>
      </p:grpSpPr>
      <p:sp>
        <p:nvSpPr>
          <p:cNvPr id="25" name="Footer Placeholder 4">
            <a:extLst>
              <a:ext uri="{FF2B5EF4-FFF2-40B4-BE49-F238E27FC236}">
                <a16:creationId xmlns:a16="http://schemas.microsoft.com/office/drawing/2014/main" id="{B53F9915-2A7D-6B4E-8069-EAE27EA3BC48}"/>
              </a:ext>
            </a:extLst>
          </p:cNvPr>
          <p:cNvSpPr>
            <a:spLocks noGrp="1"/>
          </p:cNvSpPr>
          <p:nvPr>
            <p:ph type="ftr" sz="quarter" idx="3"/>
          </p:nvPr>
        </p:nvSpPr>
        <p:spPr>
          <a:xfrm>
            <a:off x="1090550" y="6250334"/>
            <a:ext cx="4463143" cy="365125"/>
          </a:xfrm>
          <a:prstGeom prst="rect">
            <a:avLst/>
          </a:prstGeom>
        </p:spPr>
        <p:txBody>
          <a:bodyPr vert="horz" lIns="91440" tIns="45720" rIns="91440" bIns="45720" rtlCol="0" anchor="ctr"/>
          <a:lstStyle>
            <a:lvl1pPr marL="0" marR="0" indent="0" algn="l" defTabSz="914400" rtl="0" eaLnBrk="1" fontAlgn="auto" latinLnBrk="0" hangingPunct="1">
              <a:lnSpc>
                <a:spcPct val="100000"/>
              </a:lnSpc>
              <a:spcBef>
                <a:spcPts val="0"/>
              </a:spcBef>
              <a:spcAft>
                <a:spcPts val="0"/>
              </a:spcAft>
              <a:buClrTx/>
              <a:buSzTx/>
              <a:buFontTx/>
              <a:buNone/>
              <a:tabLst/>
              <a:defRPr sz="1000">
                <a:solidFill>
                  <a:schemeClr val="bg1"/>
                </a:solidFill>
                <a:latin typeface="Arial" panose="020B0604020202020204" pitchFamily="34" charset="0"/>
                <a:cs typeface="Arial" panose="020B0604020202020204" pitchFamily="34" charset="0"/>
              </a:defRPr>
            </a:lvl1pPr>
          </a:lstStyle>
          <a:p>
            <a:r>
              <a:rPr lang="en-US" dirty="0"/>
              <a:t>© 202</a:t>
            </a:r>
            <a:r>
              <a:rPr lang="en-US" altLang="zh-CN" dirty="0"/>
              <a:t>2</a:t>
            </a:r>
            <a:r>
              <a:rPr lang="en-US" dirty="0"/>
              <a:t>, Amazon Web Services, Inc. or its affiliates. All rights reserved.</a:t>
            </a:r>
          </a:p>
        </p:txBody>
      </p:sp>
      <p:sp>
        <p:nvSpPr>
          <p:cNvPr id="26" name="Slide Number Placeholder 5">
            <a:extLst>
              <a:ext uri="{FF2B5EF4-FFF2-40B4-BE49-F238E27FC236}">
                <a16:creationId xmlns:a16="http://schemas.microsoft.com/office/drawing/2014/main" id="{7F0419D2-0F6E-A94A-A117-4971321D24F4}"/>
              </a:ext>
            </a:extLst>
          </p:cNvPr>
          <p:cNvSpPr>
            <a:spLocks noGrp="1"/>
          </p:cNvSpPr>
          <p:nvPr>
            <p:ph type="sldNum" sz="quarter" idx="4"/>
          </p:nvPr>
        </p:nvSpPr>
        <p:spPr>
          <a:xfrm>
            <a:off x="9106677" y="6250334"/>
            <a:ext cx="2844381" cy="365125"/>
          </a:xfrm>
          <a:prstGeom prst="rect">
            <a:avLst/>
          </a:prstGeom>
        </p:spPr>
        <p:txBody>
          <a:bodyPr vert="horz" lIns="91440" tIns="45720" rIns="91440" bIns="45720" rtlCol="0" anchor="ctr"/>
          <a:lstStyle>
            <a:lvl1pPr algn="r">
              <a:defRPr sz="1200">
                <a:solidFill>
                  <a:schemeClr val="bg1"/>
                </a:solidFill>
                <a:latin typeface="Arial" panose="020B0604020202020204" pitchFamily="34" charset="0"/>
                <a:cs typeface="Arial" panose="020B0604020202020204" pitchFamily="34" charset="0"/>
              </a:defRPr>
            </a:lvl1pPr>
          </a:lstStyle>
          <a:p>
            <a:fld id="{B1C588C1-1042-BC47-B84D-2032ED7FAC95}" type="slidenum">
              <a:rPr lang="en-US" smtClean="0"/>
              <a:pPr/>
              <a:t>‹#›</a:t>
            </a:fld>
            <a:endParaRPr lang="en-US" dirty="0"/>
          </a:p>
        </p:txBody>
      </p:sp>
      <p:sp>
        <p:nvSpPr>
          <p:cNvPr id="27" name="Title 1">
            <a:extLst>
              <a:ext uri="{FF2B5EF4-FFF2-40B4-BE49-F238E27FC236}">
                <a16:creationId xmlns:a16="http://schemas.microsoft.com/office/drawing/2014/main" id="{3A1EA0CD-9ADF-8245-B581-FEF1037B00B3}"/>
              </a:ext>
            </a:extLst>
          </p:cNvPr>
          <p:cNvSpPr>
            <a:spLocks noGrp="1"/>
          </p:cNvSpPr>
          <p:nvPr>
            <p:ph type="title"/>
          </p:nvPr>
        </p:nvSpPr>
        <p:spPr>
          <a:xfrm>
            <a:off x="240941" y="365126"/>
            <a:ext cx="8638016" cy="644278"/>
          </a:xfrm>
        </p:spPr>
        <p:txBody>
          <a:bodyPr/>
          <a:lstStyle/>
          <a:p>
            <a:endParaRPr lang="en-US" dirty="0"/>
          </a:p>
        </p:txBody>
      </p:sp>
      <p:sp>
        <p:nvSpPr>
          <p:cNvPr id="28" name="Rectangle 27">
            <a:extLst>
              <a:ext uri="{FF2B5EF4-FFF2-40B4-BE49-F238E27FC236}">
                <a16:creationId xmlns:a16="http://schemas.microsoft.com/office/drawing/2014/main" id="{519988C6-9039-F34D-9F04-39C99D7C21D7}"/>
              </a:ext>
            </a:extLst>
          </p:cNvPr>
          <p:cNvSpPr/>
          <p:nvPr userDrawn="1"/>
        </p:nvSpPr>
        <p:spPr>
          <a:xfrm>
            <a:off x="0" y="1009404"/>
            <a:ext cx="12192000" cy="1557338"/>
          </a:xfrm>
          <a:prstGeom prst="rect">
            <a:avLst/>
          </a:prstGeom>
          <a:solidFill>
            <a:srgbClr val="444D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itle 1">
            <a:extLst>
              <a:ext uri="{FF2B5EF4-FFF2-40B4-BE49-F238E27FC236}">
                <a16:creationId xmlns:a16="http://schemas.microsoft.com/office/drawing/2014/main" id="{C82D076E-96F8-404A-ABEC-021601E90E52}"/>
              </a:ext>
            </a:extLst>
          </p:cNvPr>
          <p:cNvSpPr txBox="1">
            <a:spLocks/>
          </p:cNvSpPr>
          <p:nvPr userDrawn="1"/>
        </p:nvSpPr>
        <p:spPr>
          <a:xfrm>
            <a:off x="240941" y="1465934"/>
            <a:ext cx="1905911" cy="6442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r>
              <a:rPr lang="en-US" sz="1600" dirty="0">
                <a:solidFill>
                  <a:schemeClr val="bg1"/>
                </a:solidFill>
              </a:rPr>
              <a:t>Service Icons</a:t>
            </a:r>
          </a:p>
        </p:txBody>
      </p:sp>
      <p:sp>
        <p:nvSpPr>
          <p:cNvPr id="30" name="Title 1">
            <a:extLst>
              <a:ext uri="{FF2B5EF4-FFF2-40B4-BE49-F238E27FC236}">
                <a16:creationId xmlns:a16="http://schemas.microsoft.com/office/drawing/2014/main" id="{D8991F36-509F-354F-ABF5-B478E61DD022}"/>
              </a:ext>
            </a:extLst>
          </p:cNvPr>
          <p:cNvSpPr txBox="1">
            <a:spLocks/>
          </p:cNvSpPr>
          <p:nvPr userDrawn="1"/>
        </p:nvSpPr>
        <p:spPr>
          <a:xfrm>
            <a:off x="240941" y="2844160"/>
            <a:ext cx="1905911" cy="6442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r>
              <a:rPr lang="en-US" sz="1600" dirty="0">
                <a:solidFill>
                  <a:schemeClr val="bg1"/>
                </a:solidFill>
              </a:rPr>
              <a:t>Resource Icons</a:t>
            </a:r>
          </a:p>
        </p:txBody>
      </p:sp>
      <p:cxnSp>
        <p:nvCxnSpPr>
          <p:cNvPr id="31" name="Straight Connector 30">
            <a:extLst>
              <a:ext uri="{FF2B5EF4-FFF2-40B4-BE49-F238E27FC236}">
                <a16:creationId xmlns:a16="http://schemas.microsoft.com/office/drawing/2014/main" id="{52A7A3C0-2823-2145-83B9-0FC2E4B857CF}"/>
              </a:ext>
            </a:extLst>
          </p:cNvPr>
          <p:cNvCxnSpPr/>
          <p:nvPr userDrawn="1"/>
        </p:nvCxnSpPr>
        <p:spPr>
          <a:xfrm>
            <a:off x="2226366" y="1009404"/>
            <a:ext cx="0" cy="4914318"/>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sp>
        <p:nvSpPr>
          <p:cNvPr id="32" name="Text Placeholder 23">
            <a:extLst>
              <a:ext uri="{FF2B5EF4-FFF2-40B4-BE49-F238E27FC236}">
                <a16:creationId xmlns:a16="http://schemas.microsoft.com/office/drawing/2014/main" id="{DC349AB7-271C-9F43-B8F8-00A10079686A}"/>
              </a:ext>
            </a:extLst>
          </p:cNvPr>
          <p:cNvSpPr>
            <a:spLocks noGrp="1"/>
          </p:cNvSpPr>
          <p:nvPr>
            <p:ph type="body" sz="quarter" idx="10" hasCustomPrompt="1"/>
          </p:nvPr>
        </p:nvSpPr>
        <p:spPr>
          <a:xfrm>
            <a:off x="10322751" y="365125"/>
            <a:ext cx="1628307" cy="644525"/>
          </a:xfrm>
        </p:spPr>
        <p:txBody>
          <a:bodyPr>
            <a:normAutofit/>
          </a:bodyPr>
          <a:lstStyle>
            <a:lvl1pPr algn="r">
              <a:defRPr sz="1800"/>
            </a:lvl1pPr>
          </a:lstStyle>
          <a:p>
            <a:pPr lvl="0"/>
            <a:r>
              <a:rPr lang="en-US" dirty="0"/>
              <a:t>##</a:t>
            </a:r>
          </a:p>
        </p:txBody>
      </p:sp>
      <p:sp>
        <p:nvSpPr>
          <p:cNvPr id="33" name="Rectangle 32">
            <a:extLst>
              <a:ext uri="{FF2B5EF4-FFF2-40B4-BE49-F238E27FC236}">
                <a16:creationId xmlns:a16="http://schemas.microsoft.com/office/drawing/2014/main" id="{509EAC6D-9EC0-2E48-957C-C1BFB92DEF00}"/>
              </a:ext>
            </a:extLst>
          </p:cNvPr>
          <p:cNvSpPr/>
          <p:nvPr userDrawn="1"/>
        </p:nvSpPr>
        <p:spPr>
          <a:xfrm>
            <a:off x="0" y="0"/>
            <a:ext cx="12191999" cy="6857999"/>
          </a:xfrm>
          <a:prstGeom prst="rect">
            <a:avLst/>
          </a:prstGeom>
          <a:noFill/>
          <a:ln w="177800">
            <a:gradFill>
              <a:gsLst>
                <a:gs pos="0">
                  <a:srgbClr val="4D27AA"/>
                </a:gs>
                <a:gs pos="100000">
                  <a:srgbClr val="A166FF"/>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9673325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_Text only_DB">
    <p:spTree>
      <p:nvGrpSpPr>
        <p:cNvPr id="1" name=""/>
        <p:cNvGrpSpPr/>
        <p:nvPr/>
      </p:nvGrpSpPr>
      <p:grpSpPr>
        <a:xfrm>
          <a:off x="0" y="0"/>
          <a:ext cx="0" cy="0"/>
          <a:chOff x="0" y="0"/>
          <a:chExt cx="0" cy="0"/>
        </a:xfrm>
      </p:grpSpPr>
      <p:sp>
        <p:nvSpPr>
          <p:cNvPr id="25" name="Footer Placeholder 4">
            <a:extLst>
              <a:ext uri="{FF2B5EF4-FFF2-40B4-BE49-F238E27FC236}">
                <a16:creationId xmlns:a16="http://schemas.microsoft.com/office/drawing/2014/main" id="{B53F9915-2A7D-6B4E-8069-EAE27EA3BC48}"/>
              </a:ext>
            </a:extLst>
          </p:cNvPr>
          <p:cNvSpPr>
            <a:spLocks noGrp="1"/>
          </p:cNvSpPr>
          <p:nvPr>
            <p:ph type="ftr" sz="quarter" idx="3"/>
          </p:nvPr>
        </p:nvSpPr>
        <p:spPr>
          <a:xfrm>
            <a:off x="1090550" y="6250334"/>
            <a:ext cx="4463143" cy="365125"/>
          </a:xfrm>
          <a:prstGeom prst="rect">
            <a:avLst/>
          </a:prstGeom>
        </p:spPr>
        <p:txBody>
          <a:bodyPr vert="horz" lIns="91440" tIns="45720" rIns="91440" bIns="45720" rtlCol="0" anchor="ctr"/>
          <a:lstStyle>
            <a:lvl1pPr marL="0" marR="0" indent="0" algn="l" defTabSz="914400" rtl="0" eaLnBrk="1" fontAlgn="auto" latinLnBrk="0" hangingPunct="1">
              <a:lnSpc>
                <a:spcPct val="100000"/>
              </a:lnSpc>
              <a:spcBef>
                <a:spcPts val="0"/>
              </a:spcBef>
              <a:spcAft>
                <a:spcPts val="0"/>
              </a:spcAft>
              <a:buClrTx/>
              <a:buSzTx/>
              <a:buFontTx/>
              <a:buNone/>
              <a:tabLst/>
              <a:defRPr sz="1000">
                <a:solidFill>
                  <a:schemeClr val="bg1"/>
                </a:solidFill>
                <a:latin typeface="Arial" panose="020B0604020202020204" pitchFamily="34" charset="0"/>
                <a:cs typeface="Arial" panose="020B0604020202020204" pitchFamily="34" charset="0"/>
              </a:defRPr>
            </a:lvl1pPr>
          </a:lstStyle>
          <a:p>
            <a:r>
              <a:rPr lang="en-US" dirty="0"/>
              <a:t>© 202</a:t>
            </a:r>
            <a:r>
              <a:rPr lang="en-US" altLang="zh-CN" dirty="0"/>
              <a:t>2</a:t>
            </a:r>
            <a:r>
              <a:rPr lang="en-US" dirty="0"/>
              <a:t>, Amazon Web Services, Inc. or its affiliates. All rights reserved.</a:t>
            </a:r>
          </a:p>
        </p:txBody>
      </p:sp>
      <p:sp>
        <p:nvSpPr>
          <p:cNvPr id="26" name="Slide Number Placeholder 5">
            <a:extLst>
              <a:ext uri="{FF2B5EF4-FFF2-40B4-BE49-F238E27FC236}">
                <a16:creationId xmlns:a16="http://schemas.microsoft.com/office/drawing/2014/main" id="{7F0419D2-0F6E-A94A-A117-4971321D24F4}"/>
              </a:ext>
            </a:extLst>
          </p:cNvPr>
          <p:cNvSpPr>
            <a:spLocks noGrp="1"/>
          </p:cNvSpPr>
          <p:nvPr>
            <p:ph type="sldNum" sz="quarter" idx="4"/>
          </p:nvPr>
        </p:nvSpPr>
        <p:spPr>
          <a:xfrm>
            <a:off x="9106677" y="6250334"/>
            <a:ext cx="2844381" cy="365125"/>
          </a:xfrm>
          <a:prstGeom prst="rect">
            <a:avLst/>
          </a:prstGeom>
        </p:spPr>
        <p:txBody>
          <a:bodyPr vert="horz" lIns="91440" tIns="45720" rIns="91440" bIns="45720" rtlCol="0" anchor="ctr"/>
          <a:lstStyle>
            <a:lvl1pPr algn="r">
              <a:defRPr sz="1200">
                <a:solidFill>
                  <a:schemeClr val="bg1"/>
                </a:solidFill>
                <a:latin typeface="Arial" panose="020B0604020202020204" pitchFamily="34" charset="0"/>
                <a:cs typeface="Arial" panose="020B0604020202020204" pitchFamily="34" charset="0"/>
              </a:defRPr>
            </a:lvl1pPr>
          </a:lstStyle>
          <a:p>
            <a:fld id="{B1C588C1-1042-BC47-B84D-2032ED7FAC95}" type="slidenum">
              <a:rPr lang="en-US" smtClean="0"/>
              <a:pPr/>
              <a:t>‹#›</a:t>
            </a:fld>
            <a:endParaRPr lang="en-US" dirty="0"/>
          </a:p>
        </p:txBody>
      </p:sp>
      <p:sp>
        <p:nvSpPr>
          <p:cNvPr id="27" name="Title 1">
            <a:extLst>
              <a:ext uri="{FF2B5EF4-FFF2-40B4-BE49-F238E27FC236}">
                <a16:creationId xmlns:a16="http://schemas.microsoft.com/office/drawing/2014/main" id="{3A1EA0CD-9ADF-8245-B581-FEF1037B00B3}"/>
              </a:ext>
            </a:extLst>
          </p:cNvPr>
          <p:cNvSpPr>
            <a:spLocks noGrp="1"/>
          </p:cNvSpPr>
          <p:nvPr>
            <p:ph type="title"/>
          </p:nvPr>
        </p:nvSpPr>
        <p:spPr>
          <a:xfrm>
            <a:off x="240941" y="365126"/>
            <a:ext cx="8638016" cy="644278"/>
          </a:xfrm>
        </p:spPr>
        <p:txBody>
          <a:bodyPr/>
          <a:lstStyle/>
          <a:p>
            <a:endParaRPr lang="en-US" dirty="0"/>
          </a:p>
        </p:txBody>
      </p:sp>
      <p:sp>
        <p:nvSpPr>
          <p:cNvPr id="32" name="Text Placeholder 23">
            <a:extLst>
              <a:ext uri="{FF2B5EF4-FFF2-40B4-BE49-F238E27FC236}">
                <a16:creationId xmlns:a16="http://schemas.microsoft.com/office/drawing/2014/main" id="{DC349AB7-271C-9F43-B8F8-00A10079686A}"/>
              </a:ext>
            </a:extLst>
          </p:cNvPr>
          <p:cNvSpPr>
            <a:spLocks noGrp="1"/>
          </p:cNvSpPr>
          <p:nvPr>
            <p:ph type="body" sz="quarter" idx="10" hasCustomPrompt="1"/>
          </p:nvPr>
        </p:nvSpPr>
        <p:spPr>
          <a:xfrm>
            <a:off x="10322751" y="365125"/>
            <a:ext cx="1628307" cy="644525"/>
          </a:xfrm>
        </p:spPr>
        <p:txBody>
          <a:bodyPr>
            <a:normAutofit/>
          </a:bodyPr>
          <a:lstStyle>
            <a:lvl1pPr algn="r">
              <a:defRPr sz="1800"/>
            </a:lvl1pPr>
          </a:lstStyle>
          <a:p>
            <a:pPr lvl="0"/>
            <a:r>
              <a:rPr lang="en-US" dirty="0"/>
              <a:t>##</a:t>
            </a:r>
          </a:p>
        </p:txBody>
      </p:sp>
      <p:sp>
        <p:nvSpPr>
          <p:cNvPr id="33" name="Rectangle 32">
            <a:extLst>
              <a:ext uri="{FF2B5EF4-FFF2-40B4-BE49-F238E27FC236}">
                <a16:creationId xmlns:a16="http://schemas.microsoft.com/office/drawing/2014/main" id="{509EAC6D-9EC0-2E48-957C-C1BFB92DEF00}"/>
              </a:ext>
            </a:extLst>
          </p:cNvPr>
          <p:cNvSpPr/>
          <p:nvPr userDrawn="1"/>
        </p:nvSpPr>
        <p:spPr>
          <a:xfrm>
            <a:off x="0" y="0"/>
            <a:ext cx="12191999" cy="6857999"/>
          </a:xfrm>
          <a:prstGeom prst="rect">
            <a:avLst/>
          </a:prstGeom>
          <a:noFill/>
          <a:ln w="177800">
            <a:gradFill>
              <a:gsLst>
                <a:gs pos="0">
                  <a:srgbClr val="4D27AA"/>
                </a:gs>
                <a:gs pos="100000">
                  <a:srgbClr val="A166FF"/>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5076575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3_General_DB">
    <p:spTree>
      <p:nvGrpSpPr>
        <p:cNvPr id="1" name=""/>
        <p:cNvGrpSpPr/>
        <p:nvPr/>
      </p:nvGrpSpPr>
      <p:grpSpPr>
        <a:xfrm>
          <a:off x="0" y="0"/>
          <a:ext cx="0" cy="0"/>
          <a:chOff x="0" y="0"/>
          <a:chExt cx="0" cy="0"/>
        </a:xfrm>
      </p:grpSpPr>
      <p:sp>
        <p:nvSpPr>
          <p:cNvPr id="25" name="Footer Placeholder 4">
            <a:extLst>
              <a:ext uri="{FF2B5EF4-FFF2-40B4-BE49-F238E27FC236}">
                <a16:creationId xmlns:a16="http://schemas.microsoft.com/office/drawing/2014/main" id="{B53F9915-2A7D-6B4E-8069-EAE27EA3BC48}"/>
              </a:ext>
            </a:extLst>
          </p:cNvPr>
          <p:cNvSpPr>
            <a:spLocks noGrp="1"/>
          </p:cNvSpPr>
          <p:nvPr>
            <p:ph type="ftr" sz="quarter" idx="3"/>
          </p:nvPr>
        </p:nvSpPr>
        <p:spPr>
          <a:xfrm>
            <a:off x="1090550" y="6250334"/>
            <a:ext cx="4463143" cy="365125"/>
          </a:xfrm>
          <a:prstGeom prst="rect">
            <a:avLst/>
          </a:prstGeom>
        </p:spPr>
        <p:txBody>
          <a:bodyPr vert="horz" lIns="91440" tIns="45720" rIns="91440" bIns="45720" rtlCol="0" anchor="ctr"/>
          <a:lstStyle>
            <a:lvl1pPr marL="0" marR="0" indent="0" algn="l" defTabSz="914400" rtl="0" eaLnBrk="1" fontAlgn="auto" latinLnBrk="0" hangingPunct="1">
              <a:lnSpc>
                <a:spcPct val="100000"/>
              </a:lnSpc>
              <a:spcBef>
                <a:spcPts val="0"/>
              </a:spcBef>
              <a:spcAft>
                <a:spcPts val="0"/>
              </a:spcAft>
              <a:buClrTx/>
              <a:buSzTx/>
              <a:buFontTx/>
              <a:buNone/>
              <a:tabLst/>
              <a:defRPr sz="1000">
                <a:solidFill>
                  <a:schemeClr val="bg1"/>
                </a:solidFill>
                <a:latin typeface="Arial" panose="020B0604020202020204" pitchFamily="34" charset="0"/>
                <a:cs typeface="Arial" panose="020B0604020202020204" pitchFamily="34" charset="0"/>
              </a:defRPr>
            </a:lvl1pPr>
          </a:lstStyle>
          <a:p>
            <a:r>
              <a:rPr lang="en-US" dirty="0"/>
              <a:t>© 202</a:t>
            </a:r>
            <a:r>
              <a:rPr lang="en-US" altLang="zh-CN" dirty="0"/>
              <a:t>2</a:t>
            </a:r>
            <a:r>
              <a:rPr lang="en-US" dirty="0"/>
              <a:t>, Amazon Web Services, Inc. or its affiliates. All rights reserved.</a:t>
            </a:r>
          </a:p>
        </p:txBody>
      </p:sp>
      <p:sp>
        <p:nvSpPr>
          <p:cNvPr id="26" name="Slide Number Placeholder 5">
            <a:extLst>
              <a:ext uri="{FF2B5EF4-FFF2-40B4-BE49-F238E27FC236}">
                <a16:creationId xmlns:a16="http://schemas.microsoft.com/office/drawing/2014/main" id="{7F0419D2-0F6E-A94A-A117-4971321D24F4}"/>
              </a:ext>
            </a:extLst>
          </p:cNvPr>
          <p:cNvSpPr>
            <a:spLocks noGrp="1"/>
          </p:cNvSpPr>
          <p:nvPr>
            <p:ph type="sldNum" sz="quarter" idx="4"/>
          </p:nvPr>
        </p:nvSpPr>
        <p:spPr>
          <a:xfrm>
            <a:off x="9106677" y="6250334"/>
            <a:ext cx="2844381" cy="365125"/>
          </a:xfrm>
          <a:prstGeom prst="rect">
            <a:avLst/>
          </a:prstGeom>
        </p:spPr>
        <p:txBody>
          <a:bodyPr vert="horz" lIns="91440" tIns="45720" rIns="91440" bIns="45720" rtlCol="0" anchor="ctr"/>
          <a:lstStyle>
            <a:lvl1pPr algn="r">
              <a:defRPr sz="1200">
                <a:solidFill>
                  <a:schemeClr val="bg1"/>
                </a:solidFill>
                <a:latin typeface="Arial" panose="020B0604020202020204" pitchFamily="34" charset="0"/>
                <a:cs typeface="Arial" panose="020B0604020202020204" pitchFamily="34" charset="0"/>
              </a:defRPr>
            </a:lvl1pPr>
          </a:lstStyle>
          <a:p>
            <a:fld id="{B1C588C1-1042-BC47-B84D-2032ED7FAC95}" type="slidenum">
              <a:rPr lang="en-US" smtClean="0"/>
              <a:pPr/>
              <a:t>‹#›</a:t>
            </a:fld>
            <a:endParaRPr lang="en-US" dirty="0"/>
          </a:p>
        </p:txBody>
      </p:sp>
      <p:sp>
        <p:nvSpPr>
          <p:cNvPr id="27" name="Title 1">
            <a:extLst>
              <a:ext uri="{FF2B5EF4-FFF2-40B4-BE49-F238E27FC236}">
                <a16:creationId xmlns:a16="http://schemas.microsoft.com/office/drawing/2014/main" id="{3A1EA0CD-9ADF-8245-B581-FEF1037B00B3}"/>
              </a:ext>
            </a:extLst>
          </p:cNvPr>
          <p:cNvSpPr>
            <a:spLocks noGrp="1"/>
          </p:cNvSpPr>
          <p:nvPr>
            <p:ph type="title"/>
          </p:nvPr>
        </p:nvSpPr>
        <p:spPr>
          <a:xfrm>
            <a:off x="240941" y="365126"/>
            <a:ext cx="8638016" cy="644278"/>
          </a:xfrm>
        </p:spPr>
        <p:txBody>
          <a:bodyPr/>
          <a:lstStyle/>
          <a:p>
            <a:endParaRPr lang="en-US" dirty="0"/>
          </a:p>
        </p:txBody>
      </p:sp>
      <p:sp>
        <p:nvSpPr>
          <p:cNvPr id="28" name="Rectangle 27">
            <a:extLst>
              <a:ext uri="{FF2B5EF4-FFF2-40B4-BE49-F238E27FC236}">
                <a16:creationId xmlns:a16="http://schemas.microsoft.com/office/drawing/2014/main" id="{519988C6-9039-F34D-9F04-39C99D7C21D7}"/>
              </a:ext>
            </a:extLst>
          </p:cNvPr>
          <p:cNvSpPr/>
          <p:nvPr userDrawn="1"/>
        </p:nvSpPr>
        <p:spPr>
          <a:xfrm>
            <a:off x="0" y="1009404"/>
            <a:ext cx="12192000" cy="1557338"/>
          </a:xfrm>
          <a:prstGeom prst="rect">
            <a:avLst/>
          </a:prstGeom>
          <a:solidFill>
            <a:srgbClr val="444D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itle 1">
            <a:extLst>
              <a:ext uri="{FF2B5EF4-FFF2-40B4-BE49-F238E27FC236}">
                <a16:creationId xmlns:a16="http://schemas.microsoft.com/office/drawing/2014/main" id="{C82D076E-96F8-404A-ABEC-021601E90E52}"/>
              </a:ext>
            </a:extLst>
          </p:cNvPr>
          <p:cNvSpPr txBox="1">
            <a:spLocks/>
          </p:cNvSpPr>
          <p:nvPr userDrawn="1"/>
        </p:nvSpPr>
        <p:spPr>
          <a:xfrm>
            <a:off x="240941" y="1465934"/>
            <a:ext cx="1905911" cy="6442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r>
              <a:rPr lang="en-US" sz="1600" dirty="0">
                <a:solidFill>
                  <a:schemeClr val="bg1"/>
                </a:solidFill>
              </a:rPr>
              <a:t>Service Icons</a:t>
            </a:r>
          </a:p>
        </p:txBody>
      </p:sp>
      <p:sp>
        <p:nvSpPr>
          <p:cNvPr id="30" name="Title 1">
            <a:extLst>
              <a:ext uri="{FF2B5EF4-FFF2-40B4-BE49-F238E27FC236}">
                <a16:creationId xmlns:a16="http://schemas.microsoft.com/office/drawing/2014/main" id="{D8991F36-509F-354F-ABF5-B478E61DD022}"/>
              </a:ext>
            </a:extLst>
          </p:cNvPr>
          <p:cNvSpPr txBox="1">
            <a:spLocks/>
          </p:cNvSpPr>
          <p:nvPr userDrawn="1"/>
        </p:nvSpPr>
        <p:spPr>
          <a:xfrm>
            <a:off x="240941" y="2844160"/>
            <a:ext cx="1905911" cy="6442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r>
              <a:rPr lang="en-US" sz="1600" dirty="0">
                <a:solidFill>
                  <a:schemeClr val="bg1"/>
                </a:solidFill>
              </a:rPr>
              <a:t>Resource Icons</a:t>
            </a:r>
          </a:p>
        </p:txBody>
      </p:sp>
      <p:cxnSp>
        <p:nvCxnSpPr>
          <p:cNvPr id="31" name="Straight Connector 30">
            <a:extLst>
              <a:ext uri="{FF2B5EF4-FFF2-40B4-BE49-F238E27FC236}">
                <a16:creationId xmlns:a16="http://schemas.microsoft.com/office/drawing/2014/main" id="{52A7A3C0-2823-2145-83B9-0FC2E4B857CF}"/>
              </a:ext>
            </a:extLst>
          </p:cNvPr>
          <p:cNvCxnSpPr/>
          <p:nvPr userDrawn="1"/>
        </p:nvCxnSpPr>
        <p:spPr>
          <a:xfrm>
            <a:off x="2226366" y="1009404"/>
            <a:ext cx="0" cy="4914318"/>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sp>
        <p:nvSpPr>
          <p:cNvPr id="32" name="Text Placeholder 23">
            <a:extLst>
              <a:ext uri="{FF2B5EF4-FFF2-40B4-BE49-F238E27FC236}">
                <a16:creationId xmlns:a16="http://schemas.microsoft.com/office/drawing/2014/main" id="{DC349AB7-271C-9F43-B8F8-00A10079686A}"/>
              </a:ext>
            </a:extLst>
          </p:cNvPr>
          <p:cNvSpPr>
            <a:spLocks noGrp="1"/>
          </p:cNvSpPr>
          <p:nvPr>
            <p:ph type="body" sz="quarter" idx="10" hasCustomPrompt="1"/>
          </p:nvPr>
        </p:nvSpPr>
        <p:spPr>
          <a:xfrm>
            <a:off x="10322751" y="365125"/>
            <a:ext cx="1628307" cy="644525"/>
          </a:xfrm>
        </p:spPr>
        <p:txBody>
          <a:bodyPr>
            <a:normAutofit/>
          </a:bodyPr>
          <a:lstStyle>
            <a:lvl1pPr algn="r">
              <a:defRPr sz="1800"/>
            </a:lvl1pPr>
          </a:lstStyle>
          <a:p>
            <a:pPr lvl="0"/>
            <a:r>
              <a:rPr lang="en-US" dirty="0"/>
              <a:t>##</a:t>
            </a:r>
          </a:p>
        </p:txBody>
      </p:sp>
      <p:sp>
        <p:nvSpPr>
          <p:cNvPr id="11" name="Rectangle 10">
            <a:extLst>
              <a:ext uri="{FF2B5EF4-FFF2-40B4-BE49-F238E27FC236}">
                <a16:creationId xmlns:a16="http://schemas.microsoft.com/office/drawing/2014/main" id="{04D18860-F447-4748-A7D9-7D14D881878C}"/>
              </a:ext>
            </a:extLst>
          </p:cNvPr>
          <p:cNvSpPr/>
          <p:nvPr userDrawn="1"/>
        </p:nvSpPr>
        <p:spPr>
          <a:xfrm>
            <a:off x="0" y="0"/>
            <a:ext cx="12191999" cy="6857999"/>
          </a:xfrm>
          <a:prstGeom prst="rect">
            <a:avLst/>
          </a:prstGeom>
          <a:noFill/>
          <a:ln w="177800">
            <a:gradFill>
              <a:gsLst>
                <a:gs pos="0">
                  <a:srgbClr val="B0084D"/>
                </a:gs>
                <a:gs pos="100000">
                  <a:srgbClr val="FF4F8B"/>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0866774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4_General_DB">
    <p:spTree>
      <p:nvGrpSpPr>
        <p:cNvPr id="1" name=""/>
        <p:cNvGrpSpPr/>
        <p:nvPr/>
      </p:nvGrpSpPr>
      <p:grpSpPr>
        <a:xfrm>
          <a:off x="0" y="0"/>
          <a:ext cx="0" cy="0"/>
          <a:chOff x="0" y="0"/>
          <a:chExt cx="0" cy="0"/>
        </a:xfrm>
      </p:grpSpPr>
      <p:sp>
        <p:nvSpPr>
          <p:cNvPr id="25" name="Footer Placeholder 4">
            <a:extLst>
              <a:ext uri="{FF2B5EF4-FFF2-40B4-BE49-F238E27FC236}">
                <a16:creationId xmlns:a16="http://schemas.microsoft.com/office/drawing/2014/main" id="{B53F9915-2A7D-6B4E-8069-EAE27EA3BC48}"/>
              </a:ext>
            </a:extLst>
          </p:cNvPr>
          <p:cNvSpPr>
            <a:spLocks noGrp="1"/>
          </p:cNvSpPr>
          <p:nvPr>
            <p:ph type="ftr" sz="quarter" idx="3"/>
          </p:nvPr>
        </p:nvSpPr>
        <p:spPr>
          <a:xfrm>
            <a:off x="1090550" y="6250334"/>
            <a:ext cx="4463143" cy="365125"/>
          </a:xfrm>
          <a:prstGeom prst="rect">
            <a:avLst/>
          </a:prstGeom>
        </p:spPr>
        <p:txBody>
          <a:bodyPr vert="horz" lIns="91440" tIns="45720" rIns="91440" bIns="45720" rtlCol="0" anchor="ctr"/>
          <a:lstStyle>
            <a:lvl1pPr marL="0" marR="0" indent="0" algn="l" defTabSz="914400" rtl="0" eaLnBrk="1" fontAlgn="auto" latinLnBrk="0" hangingPunct="1">
              <a:lnSpc>
                <a:spcPct val="100000"/>
              </a:lnSpc>
              <a:spcBef>
                <a:spcPts val="0"/>
              </a:spcBef>
              <a:spcAft>
                <a:spcPts val="0"/>
              </a:spcAft>
              <a:buClrTx/>
              <a:buSzTx/>
              <a:buFontTx/>
              <a:buNone/>
              <a:tabLst/>
              <a:defRPr sz="1000">
                <a:solidFill>
                  <a:schemeClr val="bg1"/>
                </a:solidFill>
                <a:latin typeface="Arial" panose="020B0604020202020204" pitchFamily="34" charset="0"/>
                <a:cs typeface="Arial" panose="020B0604020202020204" pitchFamily="34" charset="0"/>
              </a:defRPr>
            </a:lvl1pPr>
          </a:lstStyle>
          <a:p>
            <a:r>
              <a:rPr lang="en-US" dirty="0"/>
              <a:t>© 202</a:t>
            </a:r>
            <a:r>
              <a:rPr lang="en-US" altLang="zh-CN" dirty="0"/>
              <a:t>2</a:t>
            </a:r>
            <a:r>
              <a:rPr lang="en-US" dirty="0"/>
              <a:t>, Amazon Web Services, Inc. or its affiliates. All rights reserved.</a:t>
            </a:r>
          </a:p>
        </p:txBody>
      </p:sp>
      <p:sp>
        <p:nvSpPr>
          <p:cNvPr id="26" name="Slide Number Placeholder 5">
            <a:extLst>
              <a:ext uri="{FF2B5EF4-FFF2-40B4-BE49-F238E27FC236}">
                <a16:creationId xmlns:a16="http://schemas.microsoft.com/office/drawing/2014/main" id="{7F0419D2-0F6E-A94A-A117-4971321D24F4}"/>
              </a:ext>
            </a:extLst>
          </p:cNvPr>
          <p:cNvSpPr>
            <a:spLocks noGrp="1"/>
          </p:cNvSpPr>
          <p:nvPr>
            <p:ph type="sldNum" sz="quarter" idx="4"/>
          </p:nvPr>
        </p:nvSpPr>
        <p:spPr>
          <a:xfrm>
            <a:off x="9106677" y="6250334"/>
            <a:ext cx="2844381" cy="365125"/>
          </a:xfrm>
          <a:prstGeom prst="rect">
            <a:avLst/>
          </a:prstGeom>
        </p:spPr>
        <p:txBody>
          <a:bodyPr vert="horz" lIns="91440" tIns="45720" rIns="91440" bIns="45720" rtlCol="0" anchor="ctr"/>
          <a:lstStyle>
            <a:lvl1pPr algn="r">
              <a:defRPr sz="1200">
                <a:solidFill>
                  <a:schemeClr val="bg1"/>
                </a:solidFill>
                <a:latin typeface="Arial" panose="020B0604020202020204" pitchFamily="34" charset="0"/>
                <a:cs typeface="Arial" panose="020B0604020202020204" pitchFamily="34" charset="0"/>
              </a:defRPr>
            </a:lvl1pPr>
          </a:lstStyle>
          <a:p>
            <a:fld id="{B1C588C1-1042-BC47-B84D-2032ED7FAC95}" type="slidenum">
              <a:rPr lang="en-US" smtClean="0"/>
              <a:pPr/>
              <a:t>‹#›</a:t>
            </a:fld>
            <a:endParaRPr lang="en-US" dirty="0"/>
          </a:p>
        </p:txBody>
      </p:sp>
      <p:sp>
        <p:nvSpPr>
          <p:cNvPr id="27" name="Title 1">
            <a:extLst>
              <a:ext uri="{FF2B5EF4-FFF2-40B4-BE49-F238E27FC236}">
                <a16:creationId xmlns:a16="http://schemas.microsoft.com/office/drawing/2014/main" id="{3A1EA0CD-9ADF-8245-B581-FEF1037B00B3}"/>
              </a:ext>
            </a:extLst>
          </p:cNvPr>
          <p:cNvSpPr>
            <a:spLocks noGrp="1"/>
          </p:cNvSpPr>
          <p:nvPr>
            <p:ph type="title"/>
          </p:nvPr>
        </p:nvSpPr>
        <p:spPr>
          <a:xfrm>
            <a:off x="240941" y="365126"/>
            <a:ext cx="8638016" cy="644278"/>
          </a:xfrm>
        </p:spPr>
        <p:txBody>
          <a:bodyPr/>
          <a:lstStyle/>
          <a:p>
            <a:endParaRPr lang="en-US" dirty="0"/>
          </a:p>
        </p:txBody>
      </p:sp>
      <p:sp>
        <p:nvSpPr>
          <p:cNvPr id="28" name="Rectangle 27">
            <a:extLst>
              <a:ext uri="{FF2B5EF4-FFF2-40B4-BE49-F238E27FC236}">
                <a16:creationId xmlns:a16="http://schemas.microsoft.com/office/drawing/2014/main" id="{519988C6-9039-F34D-9F04-39C99D7C21D7}"/>
              </a:ext>
            </a:extLst>
          </p:cNvPr>
          <p:cNvSpPr/>
          <p:nvPr userDrawn="1"/>
        </p:nvSpPr>
        <p:spPr>
          <a:xfrm>
            <a:off x="0" y="1009404"/>
            <a:ext cx="12192000" cy="1557338"/>
          </a:xfrm>
          <a:prstGeom prst="rect">
            <a:avLst/>
          </a:prstGeom>
          <a:solidFill>
            <a:srgbClr val="444D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itle 1">
            <a:extLst>
              <a:ext uri="{FF2B5EF4-FFF2-40B4-BE49-F238E27FC236}">
                <a16:creationId xmlns:a16="http://schemas.microsoft.com/office/drawing/2014/main" id="{C82D076E-96F8-404A-ABEC-021601E90E52}"/>
              </a:ext>
            </a:extLst>
          </p:cNvPr>
          <p:cNvSpPr txBox="1">
            <a:spLocks/>
          </p:cNvSpPr>
          <p:nvPr userDrawn="1"/>
        </p:nvSpPr>
        <p:spPr>
          <a:xfrm>
            <a:off x="240941" y="1465934"/>
            <a:ext cx="1905911" cy="6442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r>
              <a:rPr lang="en-US" sz="1600" dirty="0">
                <a:solidFill>
                  <a:schemeClr val="bg1"/>
                </a:solidFill>
              </a:rPr>
              <a:t>Service Icons</a:t>
            </a:r>
          </a:p>
        </p:txBody>
      </p:sp>
      <p:sp>
        <p:nvSpPr>
          <p:cNvPr id="30" name="Title 1">
            <a:extLst>
              <a:ext uri="{FF2B5EF4-FFF2-40B4-BE49-F238E27FC236}">
                <a16:creationId xmlns:a16="http://schemas.microsoft.com/office/drawing/2014/main" id="{D8991F36-509F-354F-ABF5-B478E61DD022}"/>
              </a:ext>
            </a:extLst>
          </p:cNvPr>
          <p:cNvSpPr txBox="1">
            <a:spLocks/>
          </p:cNvSpPr>
          <p:nvPr userDrawn="1"/>
        </p:nvSpPr>
        <p:spPr>
          <a:xfrm>
            <a:off x="240941" y="2844160"/>
            <a:ext cx="1905911" cy="6442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r>
              <a:rPr lang="en-US" sz="1600" dirty="0">
                <a:solidFill>
                  <a:schemeClr val="bg1"/>
                </a:solidFill>
              </a:rPr>
              <a:t>Resource Icons</a:t>
            </a:r>
          </a:p>
        </p:txBody>
      </p:sp>
      <p:cxnSp>
        <p:nvCxnSpPr>
          <p:cNvPr id="31" name="Straight Connector 30">
            <a:extLst>
              <a:ext uri="{FF2B5EF4-FFF2-40B4-BE49-F238E27FC236}">
                <a16:creationId xmlns:a16="http://schemas.microsoft.com/office/drawing/2014/main" id="{52A7A3C0-2823-2145-83B9-0FC2E4B857CF}"/>
              </a:ext>
            </a:extLst>
          </p:cNvPr>
          <p:cNvCxnSpPr/>
          <p:nvPr userDrawn="1"/>
        </p:nvCxnSpPr>
        <p:spPr>
          <a:xfrm>
            <a:off x="2226366" y="1009404"/>
            <a:ext cx="0" cy="4914318"/>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sp>
        <p:nvSpPr>
          <p:cNvPr id="32" name="Text Placeholder 23">
            <a:extLst>
              <a:ext uri="{FF2B5EF4-FFF2-40B4-BE49-F238E27FC236}">
                <a16:creationId xmlns:a16="http://schemas.microsoft.com/office/drawing/2014/main" id="{DC349AB7-271C-9F43-B8F8-00A10079686A}"/>
              </a:ext>
            </a:extLst>
          </p:cNvPr>
          <p:cNvSpPr>
            <a:spLocks noGrp="1"/>
          </p:cNvSpPr>
          <p:nvPr>
            <p:ph type="body" sz="quarter" idx="10" hasCustomPrompt="1"/>
          </p:nvPr>
        </p:nvSpPr>
        <p:spPr>
          <a:xfrm>
            <a:off x="10322751" y="365125"/>
            <a:ext cx="1628307" cy="644525"/>
          </a:xfrm>
        </p:spPr>
        <p:txBody>
          <a:bodyPr>
            <a:normAutofit/>
          </a:bodyPr>
          <a:lstStyle>
            <a:lvl1pPr algn="r">
              <a:defRPr sz="1800"/>
            </a:lvl1pPr>
          </a:lstStyle>
          <a:p>
            <a:pPr lvl="0"/>
            <a:r>
              <a:rPr lang="en-US" dirty="0"/>
              <a:t>##</a:t>
            </a:r>
          </a:p>
        </p:txBody>
      </p:sp>
      <p:sp>
        <p:nvSpPr>
          <p:cNvPr id="12" name="Rectangle 11">
            <a:extLst>
              <a:ext uri="{FF2B5EF4-FFF2-40B4-BE49-F238E27FC236}">
                <a16:creationId xmlns:a16="http://schemas.microsoft.com/office/drawing/2014/main" id="{38B360B6-FAE5-C640-A813-D467F2756C1F}"/>
              </a:ext>
            </a:extLst>
          </p:cNvPr>
          <p:cNvSpPr/>
          <p:nvPr userDrawn="1"/>
        </p:nvSpPr>
        <p:spPr>
          <a:xfrm>
            <a:off x="0" y="0"/>
            <a:ext cx="12191999" cy="6857999"/>
          </a:xfrm>
          <a:prstGeom prst="rect">
            <a:avLst/>
          </a:prstGeom>
          <a:noFill/>
          <a:ln w="177800">
            <a:gradFill>
              <a:gsLst>
                <a:gs pos="0">
                  <a:srgbClr val="1E8900"/>
                </a:gs>
                <a:gs pos="100000">
                  <a:srgbClr val="6AAF35"/>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402168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2073F-7FB2-284D-A607-A3DAF0D3B43A}"/>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96A3083-203E-874B-90A1-3824CC84BC8C}"/>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6327637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0_General_DB">
    <p:spTree>
      <p:nvGrpSpPr>
        <p:cNvPr id="1" name=""/>
        <p:cNvGrpSpPr/>
        <p:nvPr/>
      </p:nvGrpSpPr>
      <p:grpSpPr>
        <a:xfrm>
          <a:off x="0" y="0"/>
          <a:ext cx="0" cy="0"/>
          <a:chOff x="0" y="0"/>
          <a:chExt cx="0" cy="0"/>
        </a:xfrm>
      </p:grpSpPr>
      <p:sp>
        <p:nvSpPr>
          <p:cNvPr id="25" name="Footer Placeholder 4">
            <a:extLst>
              <a:ext uri="{FF2B5EF4-FFF2-40B4-BE49-F238E27FC236}">
                <a16:creationId xmlns:a16="http://schemas.microsoft.com/office/drawing/2014/main" id="{B53F9915-2A7D-6B4E-8069-EAE27EA3BC48}"/>
              </a:ext>
            </a:extLst>
          </p:cNvPr>
          <p:cNvSpPr>
            <a:spLocks noGrp="1"/>
          </p:cNvSpPr>
          <p:nvPr>
            <p:ph type="ftr" sz="quarter" idx="3"/>
          </p:nvPr>
        </p:nvSpPr>
        <p:spPr>
          <a:xfrm>
            <a:off x="1090550" y="6250334"/>
            <a:ext cx="4463143" cy="365125"/>
          </a:xfrm>
          <a:prstGeom prst="rect">
            <a:avLst/>
          </a:prstGeom>
        </p:spPr>
        <p:txBody>
          <a:bodyPr vert="horz" lIns="91440" tIns="45720" rIns="91440" bIns="45720" rtlCol="0" anchor="ctr"/>
          <a:lstStyle>
            <a:lvl1pPr marL="0" marR="0" indent="0" algn="l" defTabSz="914400" rtl="0" eaLnBrk="1" fontAlgn="auto" latinLnBrk="0" hangingPunct="1">
              <a:lnSpc>
                <a:spcPct val="100000"/>
              </a:lnSpc>
              <a:spcBef>
                <a:spcPts val="0"/>
              </a:spcBef>
              <a:spcAft>
                <a:spcPts val="0"/>
              </a:spcAft>
              <a:buClrTx/>
              <a:buSzTx/>
              <a:buFontTx/>
              <a:buNone/>
              <a:tabLst/>
              <a:defRPr sz="1000">
                <a:solidFill>
                  <a:schemeClr val="bg1"/>
                </a:solidFill>
                <a:latin typeface="Arial" panose="020B0604020202020204" pitchFamily="34" charset="0"/>
                <a:cs typeface="Arial" panose="020B0604020202020204" pitchFamily="34" charset="0"/>
              </a:defRPr>
            </a:lvl1pPr>
          </a:lstStyle>
          <a:p>
            <a:r>
              <a:rPr lang="en-US" dirty="0"/>
              <a:t>© 202</a:t>
            </a:r>
            <a:r>
              <a:rPr lang="en-US" altLang="zh-CN" dirty="0"/>
              <a:t>2</a:t>
            </a:r>
            <a:r>
              <a:rPr lang="en-US" dirty="0"/>
              <a:t>, Amazon Web Services, Inc. or its affiliates. All rights reserved.</a:t>
            </a:r>
          </a:p>
        </p:txBody>
      </p:sp>
      <p:sp>
        <p:nvSpPr>
          <p:cNvPr id="26" name="Slide Number Placeholder 5">
            <a:extLst>
              <a:ext uri="{FF2B5EF4-FFF2-40B4-BE49-F238E27FC236}">
                <a16:creationId xmlns:a16="http://schemas.microsoft.com/office/drawing/2014/main" id="{7F0419D2-0F6E-A94A-A117-4971321D24F4}"/>
              </a:ext>
            </a:extLst>
          </p:cNvPr>
          <p:cNvSpPr>
            <a:spLocks noGrp="1"/>
          </p:cNvSpPr>
          <p:nvPr>
            <p:ph type="sldNum" sz="quarter" idx="4"/>
          </p:nvPr>
        </p:nvSpPr>
        <p:spPr>
          <a:xfrm>
            <a:off x="9106677" y="6250334"/>
            <a:ext cx="2844381" cy="365125"/>
          </a:xfrm>
          <a:prstGeom prst="rect">
            <a:avLst/>
          </a:prstGeom>
        </p:spPr>
        <p:txBody>
          <a:bodyPr vert="horz" lIns="91440" tIns="45720" rIns="91440" bIns="45720" rtlCol="0" anchor="ctr"/>
          <a:lstStyle>
            <a:lvl1pPr algn="r">
              <a:defRPr sz="1200">
                <a:solidFill>
                  <a:schemeClr val="bg1"/>
                </a:solidFill>
                <a:latin typeface="Arial" panose="020B0604020202020204" pitchFamily="34" charset="0"/>
                <a:cs typeface="Arial" panose="020B0604020202020204" pitchFamily="34" charset="0"/>
              </a:defRPr>
            </a:lvl1pPr>
          </a:lstStyle>
          <a:p>
            <a:fld id="{B1C588C1-1042-BC47-B84D-2032ED7FAC95}" type="slidenum">
              <a:rPr lang="en-US" smtClean="0"/>
              <a:pPr/>
              <a:t>‹#›</a:t>
            </a:fld>
            <a:endParaRPr lang="en-US" dirty="0"/>
          </a:p>
        </p:txBody>
      </p:sp>
      <p:sp>
        <p:nvSpPr>
          <p:cNvPr id="27" name="Title 1">
            <a:extLst>
              <a:ext uri="{FF2B5EF4-FFF2-40B4-BE49-F238E27FC236}">
                <a16:creationId xmlns:a16="http://schemas.microsoft.com/office/drawing/2014/main" id="{3A1EA0CD-9ADF-8245-B581-FEF1037B00B3}"/>
              </a:ext>
            </a:extLst>
          </p:cNvPr>
          <p:cNvSpPr>
            <a:spLocks noGrp="1"/>
          </p:cNvSpPr>
          <p:nvPr>
            <p:ph type="title"/>
          </p:nvPr>
        </p:nvSpPr>
        <p:spPr>
          <a:xfrm>
            <a:off x="240941" y="365126"/>
            <a:ext cx="8638016" cy="644278"/>
          </a:xfrm>
        </p:spPr>
        <p:txBody>
          <a:bodyPr/>
          <a:lstStyle/>
          <a:p>
            <a:endParaRPr lang="en-US" dirty="0"/>
          </a:p>
        </p:txBody>
      </p:sp>
      <p:sp>
        <p:nvSpPr>
          <p:cNvPr id="28" name="Rectangle 27">
            <a:extLst>
              <a:ext uri="{FF2B5EF4-FFF2-40B4-BE49-F238E27FC236}">
                <a16:creationId xmlns:a16="http://schemas.microsoft.com/office/drawing/2014/main" id="{519988C6-9039-F34D-9F04-39C99D7C21D7}"/>
              </a:ext>
            </a:extLst>
          </p:cNvPr>
          <p:cNvSpPr/>
          <p:nvPr userDrawn="1"/>
        </p:nvSpPr>
        <p:spPr>
          <a:xfrm>
            <a:off x="0" y="1009404"/>
            <a:ext cx="12192000" cy="1557338"/>
          </a:xfrm>
          <a:prstGeom prst="rect">
            <a:avLst/>
          </a:prstGeom>
          <a:solidFill>
            <a:srgbClr val="444D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itle 1">
            <a:extLst>
              <a:ext uri="{FF2B5EF4-FFF2-40B4-BE49-F238E27FC236}">
                <a16:creationId xmlns:a16="http://schemas.microsoft.com/office/drawing/2014/main" id="{C82D076E-96F8-404A-ABEC-021601E90E52}"/>
              </a:ext>
            </a:extLst>
          </p:cNvPr>
          <p:cNvSpPr txBox="1">
            <a:spLocks/>
          </p:cNvSpPr>
          <p:nvPr userDrawn="1"/>
        </p:nvSpPr>
        <p:spPr>
          <a:xfrm>
            <a:off x="240941" y="1465934"/>
            <a:ext cx="1905911" cy="6442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r>
              <a:rPr lang="en-US" sz="1600" dirty="0">
                <a:solidFill>
                  <a:schemeClr val="bg1"/>
                </a:solidFill>
              </a:rPr>
              <a:t>Service Icons</a:t>
            </a:r>
          </a:p>
        </p:txBody>
      </p:sp>
      <p:sp>
        <p:nvSpPr>
          <p:cNvPr id="30" name="Title 1">
            <a:extLst>
              <a:ext uri="{FF2B5EF4-FFF2-40B4-BE49-F238E27FC236}">
                <a16:creationId xmlns:a16="http://schemas.microsoft.com/office/drawing/2014/main" id="{D8991F36-509F-354F-ABF5-B478E61DD022}"/>
              </a:ext>
            </a:extLst>
          </p:cNvPr>
          <p:cNvSpPr txBox="1">
            <a:spLocks/>
          </p:cNvSpPr>
          <p:nvPr userDrawn="1"/>
        </p:nvSpPr>
        <p:spPr>
          <a:xfrm>
            <a:off x="240941" y="2844160"/>
            <a:ext cx="1905911" cy="6442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r>
              <a:rPr lang="en-US" sz="1600" dirty="0">
                <a:solidFill>
                  <a:schemeClr val="bg1"/>
                </a:solidFill>
              </a:rPr>
              <a:t>Storage Classes</a:t>
            </a:r>
          </a:p>
        </p:txBody>
      </p:sp>
      <p:cxnSp>
        <p:nvCxnSpPr>
          <p:cNvPr id="31" name="Straight Connector 30">
            <a:extLst>
              <a:ext uri="{FF2B5EF4-FFF2-40B4-BE49-F238E27FC236}">
                <a16:creationId xmlns:a16="http://schemas.microsoft.com/office/drawing/2014/main" id="{52A7A3C0-2823-2145-83B9-0FC2E4B857CF}"/>
              </a:ext>
            </a:extLst>
          </p:cNvPr>
          <p:cNvCxnSpPr/>
          <p:nvPr userDrawn="1"/>
        </p:nvCxnSpPr>
        <p:spPr>
          <a:xfrm>
            <a:off x="2226366" y="1009404"/>
            <a:ext cx="0" cy="4914318"/>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sp>
        <p:nvSpPr>
          <p:cNvPr id="32" name="Text Placeholder 23">
            <a:extLst>
              <a:ext uri="{FF2B5EF4-FFF2-40B4-BE49-F238E27FC236}">
                <a16:creationId xmlns:a16="http://schemas.microsoft.com/office/drawing/2014/main" id="{DC349AB7-271C-9F43-B8F8-00A10079686A}"/>
              </a:ext>
            </a:extLst>
          </p:cNvPr>
          <p:cNvSpPr>
            <a:spLocks noGrp="1"/>
          </p:cNvSpPr>
          <p:nvPr>
            <p:ph type="body" sz="quarter" idx="10" hasCustomPrompt="1"/>
          </p:nvPr>
        </p:nvSpPr>
        <p:spPr>
          <a:xfrm>
            <a:off x="10322751" y="365125"/>
            <a:ext cx="1628307" cy="644525"/>
          </a:xfrm>
        </p:spPr>
        <p:txBody>
          <a:bodyPr>
            <a:normAutofit/>
          </a:bodyPr>
          <a:lstStyle>
            <a:lvl1pPr algn="r">
              <a:defRPr sz="1800"/>
            </a:lvl1pPr>
          </a:lstStyle>
          <a:p>
            <a:pPr lvl="0"/>
            <a:r>
              <a:rPr lang="en-US" dirty="0"/>
              <a:t>##</a:t>
            </a:r>
          </a:p>
        </p:txBody>
      </p:sp>
      <p:sp>
        <p:nvSpPr>
          <p:cNvPr id="12" name="Rectangle 11">
            <a:extLst>
              <a:ext uri="{FF2B5EF4-FFF2-40B4-BE49-F238E27FC236}">
                <a16:creationId xmlns:a16="http://schemas.microsoft.com/office/drawing/2014/main" id="{38B360B6-FAE5-C640-A813-D467F2756C1F}"/>
              </a:ext>
            </a:extLst>
          </p:cNvPr>
          <p:cNvSpPr/>
          <p:nvPr userDrawn="1"/>
        </p:nvSpPr>
        <p:spPr>
          <a:xfrm>
            <a:off x="0" y="0"/>
            <a:ext cx="12191999" cy="6857999"/>
          </a:xfrm>
          <a:prstGeom prst="rect">
            <a:avLst/>
          </a:prstGeom>
          <a:noFill/>
          <a:ln w="177800">
            <a:gradFill>
              <a:gsLst>
                <a:gs pos="0">
                  <a:srgbClr val="1E8900"/>
                </a:gs>
                <a:gs pos="100000">
                  <a:srgbClr val="6AAF35"/>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a:extLst>
              <a:ext uri="{FF2B5EF4-FFF2-40B4-BE49-F238E27FC236}">
                <a16:creationId xmlns:a16="http://schemas.microsoft.com/office/drawing/2014/main" id="{16CC5776-F59B-6D40-BC96-56A9FA66577B}"/>
              </a:ext>
            </a:extLst>
          </p:cNvPr>
          <p:cNvSpPr txBox="1">
            <a:spLocks/>
          </p:cNvSpPr>
          <p:nvPr userDrawn="1"/>
        </p:nvSpPr>
        <p:spPr>
          <a:xfrm>
            <a:off x="240941" y="4370857"/>
            <a:ext cx="1905911" cy="6442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r>
              <a:rPr lang="en-US" sz="1600" dirty="0">
                <a:solidFill>
                  <a:schemeClr val="bg1"/>
                </a:solidFill>
              </a:rPr>
              <a:t>Resource Icons</a:t>
            </a:r>
          </a:p>
        </p:txBody>
      </p:sp>
    </p:spTree>
    <p:extLst>
      <p:ext uri="{BB962C8B-B14F-4D97-AF65-F5344CB8AC3E}">
        <p14:creationId xmlns:p14="http://schemas.microsoft.com/office/powerpoint/2010/main" val="353984099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5_General_DB">
    <p:spTree>
      <p:nvGrpSpPr>
        <p:cNvPr id="1" name=""/>
        <p:cNvGrpSpPr/>
        <p:nvPr/>
      </p:nvGrpSpPr>
      <p:grpSpPr>
        <a:xfrm>
          <a:off x="0" y="0"/>
          <a:ext cx="0" cy="0"/>
          <a:chOff x="0" y="0"/>
          <a:chExt cx="0" cy="0"/>
        </a:xfrm>
      </p:grpSpPr>
      <p:sp>
        <p:nvSpPr>
          <p:cNvPr id="25" name="Footer Placeholder 4">
            <a:extLst>
              <a:ext uri="{FF2B5EF4-FFF2-40B4-BE49-F238E27FC236}">
                <a16:creationId xmlns:a16="http://schemas.microsoft.com/office/drawing/2014/main" id="{B53F9915-2A7D-6B4E-8069-EAE27EA3BC48}"/>
              </a:ext>
            </a:extLst>
          </p:cNvPr>
          <p:cNvSpPr>
            <a:spLocks noGrp="1"/>
          </p:cNvSpPr>
          <p:nvPr>
            <p:ph type="ftr" sz="quarter" idx="3"/>
          </p:nvPr>
        </p:nvSpPr>
        <p:spPr>
          <a:xfrm>
            <a:off x="1090550" y="6250334"/>
            <a:ext cx="4463143" cy="365125"/>
          </a:xfrm>
          <a:prstGeom prst="rect">
            <a:avLst/>
          </a:prstGeom>
        </p:spPr>
        <p:txBody>
          <a:bodyPr vert="horz" lIns="91440" tIns="45720" rIns="91440" bIns="45720" rtlCol="0" anchor="ctr"/>
          <a:lstStyle>
            <a:lvl1pPr marL="0" marR="0" indent="0" algn="l" defTabSz="914400" rtl="0" eaLnBrk="1" fontAlgn="auto" latinLnBrk="0" hangingPunct="1">
              <a:lnSpc>
                <a:spcPct val="100000"/>
              </a:lnSpc>
              <a:spcBef>
                <a:spcPts val="0"/>
              </a:spcBef>
              <a:spcAft>
                <a:spcPts val="0"/>
              </a:spcAft>
              <a:buClrTx/>
              <a:buSzTx/>
              <a:buFontTx/>
              <a:buNone/>
              <a:tabLst/>
              <a:defRPr sz="1000">
                <a:solidFill>
                  <a:schemeClr val="bg1"/>
                </a:solidFill>
                <a:latin typeface="Arial" panose="020B0604020202020204" pitchFamily="34" charset="0"/>
                <a:cs typeface="Arial" panose="020B0604020202020204" pitchFamily="34" charset="0"/>
              </a:defRPr>
            </a:lvl1pPr>
          </a:lstStyle>
          <a:p>
            <a:r>
              <a:rPr lang="en-US" dirty="0"/>
              <a:t>© 202</a:t>
            </a:r>
            <a:r>
              <a:rPr lang="en-US" altLang="zh-CN" dirty="0"/>
              <a:t>2</a:t>
            </a:r>
            <a:r>
              <a:rPr lang="en-US" dirty="0"/>
              <a:t>, Amazon Web Services, Inc. or its affiliates. All rights reserved.</a:t>
            </a:r>
          </a:p>
        </p:txBody>
      </p:sp>
      <p:sp>
        <p:nvSpPr>
          <p:cNvPr id="26" name="Slide Number Placeholder 5">
            <a:extLst>
              <a:ext uri="{FF2B5EF4-FFF2-40B4-BE49-F238E27FC236}">
                <a16:creationId xmlns:a16="http://schemas.microsoft.com/office/drawing/2014/main" id="{7F0419D2-0F6E-A94A-A117-4971321D24F4}"/>
              </a:ext>
            </a:extLst>
          </p:cNvPr>
          <p:cNvSpPr>
            <a:spLocks noGrp="1"/>
          </p:cNvSpPr>
          <p:nvPr>
            <p:ph type="sldNum" sz="quarter" idx="4"/>
          </p:nvPr>
        </p:nvSpPr>
        <p:spPr>
          <a:xfrm>
            <a:off x="9106677" y="6250334"/>
            <a:ext cx="2844381" cy="365125"/>
          </a:xfrm>
          <a:prstGeom prst="rect">
            <a:avLst/>
          </a:prstGeom>
        </p:spPr>
        <p:txBody>
          <a:bodyPr vert="horz" lIns="91440" tIns="45720" rIns="91440" bIns="45720" rtlCol="0" anchor="ctr"/>
          <a:lstStyle>
            <a:lvl1pPr algn="r">
              <a:defRPr sz="1200">
                <a:solidFill>
                  <a:schemeClr val="bg1"/>
                </a:solidFill>
                <a:latin typeface="Arial" panose="020B0604020202020204" pitchFamily="34" charset="0"/>
                <a:cs typeface="Arial" panose="020B0604020202020204" pitchFamily="34" charset="0"/>
              </a:defRPr>
            </a:lvl1pPr>
          </a:lstStyle>
          <a:p>
            <a:fld id="{B1C588C1-1042-BC47-B84D-2032ED7FAC95}" type="slidenum">
              <a:rPr lang="en-US" smtClean="0"/>
              <a:pPr/>
              <a:t>‹#›</a:t>
            </a:fld>
            <a:endParaRPr lang="en-US" dirty="0"/>
          </a:p>
        </p:txBody>
      </p:sp>
      <p:sp>
        <p:nvSpPr>
          <p:cNvPr id="27" name="Title 1">
            <a:extLst>
              <a:ext uri="{FF2B5EF4-FFF2-40B4-BE49-F238E27FC236}">
                <a16:creationId xmlns:a16="http://schemas.microsoft.com/office/drawing/2014/main" id="{3A1EA0CD-9ADF-8245-B581-FEF1037B00B3}"/>
              </a:ext>
            </a:extLst>
          </p:cNvPr>
          <p:cNvSpPr>
            <a:spLocks noGrp="1"/>
          </p:cNvSpPr>
          <p:nvPr>
            <p:ph type="title"/>
          </p:nvPr>
        </p:nvSpPr>
        <p:spPr>
          <a:xfrm>
            <a:off x="240941" y="365126"/>
            <a:ext cx="8638016" cy="644278"/>
          </a:xfrm>
        </p:spPr>
        <p:txBody>
          <a:bodyPr/>
          <a:lstStyle/>
          <a:p>
            <a:endParaRPr lang="en-US" dirty="0"/>
          </a:p>
        </p:txBody>
      </p:sp>
      <p:sp>
        <p:nvSpPr>
          <p:cNvPr id="28" name="Rectangle 27">
            <a:extLst>
              <a:ext uri="{FF2B5EF4-FFF2-40B4-BE49-F238E27FC236}">
                <a16:creationId xmlns:a16="http://schemas.microsoft.com/office/drawing/2014/main" id="{519988C6-9039-F34D-9F04-39C99D7C21D7}"/>
              </a:ext>
            </a:extLst>
          </p:cNvPr>
          <p:cNvSpPr/>
          <p:nvPr userDrawn="1"/>
        </p:nvSpPr>
        <p:spPr>
          <a:xfrm>
            <a:off x="0" y="1009404"/>
            <a:ext cx="12192000" cy="1557338"/>
          </a:xfrm>
          <a:prstGeom prst="rect">
            <a:avLst/>
          </a:prstGeom>
          <a:solidFill>
            <a:srgbClr val="444D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itle 1">
            <a:extLst>
              <a:ext uri="{FF2B5EF4-FFF2-40B4-BE49-F238E27FC236}">
                <a16:creationId xmlns:a16="http://schemas.microsoft.com/office/drawing/2014/main" id="{C82D076E-96F8-404A-ABEC-021601E90E52}"/>
              </a:ext>
            </a:extLst>
          </p:cNvPr>
          <p:cNvSpPr txBox="1">
            <a:spLocks/>
          </p:cNvSpPr>
          <p:nvPr userDrawn="1"/>
        </p:nvSpPr>
        <p:spPr>
          <a:xfrm>
            <a:off x="240941" y="1465934"/>
            <a:ext cx="1905911" cy="6442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r>
              <a:rPr lang="en-US" sz="1600" dirty="0">
                <a:solidFill>
                  <a:schemeClr val="bg1"/>
                </a:solidFill>
              </a:rPr>
              <a:t>Service Icons</a:t>
            </a:r>
          </a:p>
        </p:txBody>
      </p:sp>
      <p:sp>
        <p:nvSpPr>
          <p:cNvPr id="30" name="Title 1">
            <a:extLst>
              <a:ext uri="{FF2B5EF4-FFF2-40B4-BE49-F238E27FC236}">
                <a16:creationId xmlns:a16="http://schemas.microsoft.com/office/drawing/2014/main" id="{D8991F36-509F-354F-ABF5-B478E61DD022}"/>
              </a:ext>
            </a:extLst>
          </p:cNvPr>
          <p:cNvSpPr txBox="1">
            <a:spLocks/>
          </p:cNvSpPr>
          <p:nvPr userDrawn="1"/>
        </p:nvSpPr>
        <p:spPr>
          <a:xfrm>
            <a:off x="240941" y="2844160"/>
            <a:ext cx="1905911" cy="6442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r>
              <a:rPr lang="en-US" sz="1600" dirty="0">
                <a:solidFill>
                  <a:schemeClr val="bg1"/>
                </a:solidFill>
              </a:rPr>
              <a:t>Resource Icons</a:t>
            </a:r>
          </a:p>
        </p:txBody>
      </p:sp>
      <p:cxnSp>
        <p:nvCxnSpPr>
          <p:cNvPr id="31" name="Straight Connector 30">
            <a:extLst>
              <a:ext uri="{FF2B5EF4-FFF2-40B4-BE49-F238E27FC236}">
                <a16:creationId xmlns:a16="http://schemas.microsoft.com/office/drawing/2014/main" id="{52A7A3C0-2823-2145-83B9-0FC2E4B857CF}"/>
              </a:ext>
            </a:extLst>
          </p:cNvPr>
          <p:cNvCxnSpPr/>
          <p:nvPr userDrawn="1"/>
        </p:nvCxnSpPr>
        <p:spPr>
          <a:xfrm>
            <a:off x="2226366" y="1009404"/>
            <a:ext cx="0" cy="4914318"/>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sp>
        <p:nvSpPr>
          <p:cNvPr id="32" name="Text Placeholder 23">
            <a:extLst>
              <a:ext uri="{FF2B5EF4-FFF2-40B4-BE49-F238E27FC236}">
                <a16:creationId xmlns:a16="http://schemas.microsoft.com/office/drawing/2014/main" id="{DC349AB7-271C-9F43-B8F8-00A10079686A}"/>
              </a:ext>
            </a:extLst>
          </p:cNvPr>
          <p:cNvSpPr>
            <a:spLocks noGrp="1"/>
          </p:cNvSpPr>
          <p:nvPr>
            <p:ph type="body" sz="quarter" idx="10" hasCustomPrompt="1"/>
          </p:nvPr>
        </p:nvSpPr>
        <p:spPr>
          <a:xfrm>
            <a:off x="10322751" y="365125"/>
            <a:ext cx="1628307" cy="644525"/>
          </a:xfrm>
        </p:spPr>
        <p:txBody>
          <a:bodyPr>
            <a:normAutofit/>
          </a:bodyPr>
          <a:lstStyle>
            <a:lvl1pPr algn="r">
              <a:defRPr sz="1800"/>
            </a:lvl1pPr>
          </a:lstStyle>
          <a:p>
            <a:pPr lvl="0"/>
            <a:r>
              <a:rPr lang="en-US" dirty="0"/>
              <a:t>##</a:t>
            </a:r>
          </a:p>
        </p:txBody>
      </p:sp>
      <p:sp>
        <p:nvSpPr>
          <p:cNvPr id="11" name="Rectangle 10">
            <a:extLst>
              <a:ext uri="{FF2B5EF4-FFF2-40B4-BE49-F238E27FC236}">
                <a16:creationId xmlns:a16="http://schemas.microsoft.com/office/drawing/2014/main" id="{B4E0BCC1-6E3C-7B4F-8A75-26A7122040A2}"/>
              </a:ext>
            </a:extLst>
          </p:cNvPr>
          <p:cNvSpPr/>
          <p:nvPr userDrawn="1"/>
        </p:nvSpPr>
        <p:spPr>
          <a:xfrm>
            <a:off x="0" y="0"/>
            <a:ext cx="12191999" cy="6857999"/>
          </a:xfrm>
          <a:prstGeom prst="rect">
            <a:avLst/>
          </a:prstGeom>
          <a:noFill/>
          <a:ln w="177800">
            <a:gradFill>
              <a:gsLst>
                <a:gs pos="0">
                  <a:srgbClr val="D45B07"/>
                </a:gs>
                <a:gs pos="100000">
                  <a:srgbClr val="FF9900"/>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6013692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7_General_DB">
    <p:spTree>
      <p:nvGrpSpPr>
        <p:cNvPr id="1" name=""/>
        <p:cNvGrpSpPr/>
        <p:nvPr/>
      </p:nvGrpSpPr>
      <p:grpSpPr>
        <a:xfrm>
          <a:off x="0" y="0"/>
          <a:ext cx="0" cy="0"/>
          <a:chOff x="0" y="0"/>
          <a:chExt cx="0" cy="0"/>
        </a:xfrm>
      </p:grpSpPr>
      <p:sp>
        <p:nvSpPr>
          <p:cNvPr id="25" name="Footer Placeholder 4">
            <a:extLst>
              <a:ext uri="{FF2B5EF4-FFF2-40B4-BE49-F238E27FC236}">
                <a16:creationId xmlns:a16="http://schemas.microsoft.com/office/drawing/2014/main" id="{B53F9915-2A7D-6B4E-8069-EAE27EA3BC48}"/>
              </a:ext>
            </a:extLst>
          </p:cNvPr>
          <p:cNvSpPr>
            <a:spLocks noGrp="1"/>
          </p:cNvSpPr>
          <p:nvPr>
            <p:ph type="ftr" sz="quarter" idx="3"/>
          </p:nvPr>
        </p:nvSpPr>
        <p:spPr>
          <a:xfrm>
            <a:off x="1090550" y="6250334"/>
            <a:ext cx="4463143" cy="365125"/>
          </a:xfrm>
          <a:prstGeom prst="rect">
            <a:avLst/>
          </a:prstGeom>
        </p:spPr>
        <p:txBody>
          <a:bodyPr vert="horz" lIns="91440" tIns="45720" rIns="91440" bIns="45720" rtlCol="0" anchor="ctr"/>
          <a:lstStyle>
            <a:lvl1pPr marL="0" marR="0" indent="0" algn="l" defTabSz="914400" rtl="0" eaLnBrk="1" fontAlgn="auto" latinLnBrk="0" hangingPunct="1">
              <a:lnSpc>
                <a:spcPct val="100000"/>
              </a:lnSpc>
              <a:spcBef>
                <a:spcPts val="0"/>
              </a:spcBef>
              <a:spcAft>
                <a:spcPts val="0"/>
              </a:spcAft>
              <a:buClrTx/>
              <a:buSzTx/>
              <a:buFontTx/>
              <a:buNone/>
              <a:tabLst/>
              <a:defRPr sz="1000">
                <a:solidFill>
                  <a:schemeClr val="bg1"/>
                </a:solidFill>
                <a:latin typeface="Arial" panose="020B0604020202020204" pitchFamily="34" charset="0"/>
                <a:cs typeface="Arial" panose="020B0604020202020204" pitchFamily="34" charset="0"/>
              </a:defRPr>
            </a:lvl1pPr>
          </a:lstStyle>
          <a:p>
            <a:r>
              <a:rPr lang="en-US" dirty="0"/>
              <a:t>© 202</a:t>
            </a:r>
            <a:r>
              <a:rPr lang="en-US" altLang="zh-CN" dirty="0"/>
              <a:t>2</a:t>
            </a:r>
            <a:r>
              <a:rPr lang="en-US" dirty="0"/>
              <a:t>, Amazon Web Services, Inc. or its affiliates. All rights reserved.</a:t>
            </a:r>
          </a:p>
        </p:txBody>
      </p:sp>
      <p:sp>
        <p:nvSpPr>
          <p:cNvPr id="26" name="Slide Number Placeholder 5">
            <a:extLst>
              <a:ext uri="{FF2B5EF4-FFF2-40B4-BE49-F238E27FC236}">
                <a16:creationId xmlns:a16="http://schemas.microsoft.com/office/drawing/2014/main" id="{7F0419D2-0F6E-A94A-A117-4971321D24F4}"/>
              </a:ext>
            </a:extLst>
          </p:cNvPr>
          <p:cNvSpPr>
            <a:spLocks noGrp="1"/>
          </p:cNvSpPr>
          <p:nvPr>
            <p:ph type="sldNum" sz="quarter" idx="4"/>
          </p:nvPr>
        </p:nvSpPr>
        <p:spPr>
          <a:xfrm>
            <a:off x="9106677" y="6250334"/>
            <a:ext cx="2844381" cy="365125"/>
          </a:xfrm>
          <a:prstGeom prst="rect">
            <a:avLst/>
          </a:prstGeom>
        </p:spPr>
        <p:txBody>
          <a:bodyPr vert="horz" lIns="91440" tIns="45720" rIns="91440" bIns="45720" rtlCol="0" anchor="ctr"/>
          <a:lstStyle>
            <a:lvl1pPr algn="r">
              <a:defRPr sz="1200">
                <a:solidFill>
                  <a:schemeClr val="bg1"/>
                </a:solidFill>
                <a:latin typeface="Arial" panose="020B0604020202020204" pitchFamily="34" charset="0"/>
                <a:cs typeface="Arial" panose="020B0604020202020204" pitchFamily="34" charset="0"/>
              </a:defRPr>
            </a:lvl1pPr>
          </a:lstStyle>
          <a:p>
            <a:fld id="{B1C588C1-1042-BC47-B84D-2032ED7FAC95}" type="slidenum">
              <a:rPr lang="en-US" smtClean="0"/>
              <a:pPr/>
              <a:t>‹#›</a:t>
            </a:fld>
            <a:endParaRPr lang="en-US" dirty="0"/>
          </a:p>
        </p:txBody>
      </p:sp>
      <p:sp>
        <p:nvSpPr>
          <p:cNvPr id="27" name="Title 1">
            <a:extLst>
              <a:ext uri="{FF2B5EF4-FFF2-40B4-BE49-F238E27FC236}">
                <a16:creationId xmlns:a16="http://schemas.microsoft.com/office/drawing/2014/main" id="{3A1EA0CD-9ADF-8245-B581-FEF1037B00B3}"/>
              </a:ext>
            </a:extLst>
          </p:cNvPr>
          <p:cNvSpPr>
            <a:spLocks noGrp="1"/>
          </p:cNvSpPr>
          <p:nvPr>
            <p:ph type="title"/>
          </p:nvPr>
        </p:nvSpPr>
        <p:spPr>
          <a:xfrm>
            <a:off x="240941" y="365126"/>
            <a:ext cx="8638016" cy="644278"/>
          </a:xfrm>
        </p:spPr>
        <p:txBody>
          <a:bodyPr/>
          <a:lstStyle/>
          <a:p>
            <a:endParaRPr lang="en-US" dirty="0"/>
          </a:p>
        </p:txBody>
      </p:sp>
      <p:sp>
        <p:nvSpPr>
          <p:cNvPr id="28" name="Rectangle 27">
            <a:extLst>
              <a:ext uri="{FF2B5EF4-FFF2-40B4-BE49-F238E27FC236}">
                <a16:creationId xmlns:a16="http://schemas.microsoft.com/office/drawing/2014/main" id="{519988C6-9039-F34D-9F04-39C99D7C21D7}"/>
              </a:ext>
            </a:extLst>
          </p:cNvPr>
          <p:cNvSpPr/>
          <p:nvPr userDrawn="1"/>
        </p:nvSpPr>
        <p:spPr>
          <a:xfrm>
            <a:off x="0" y="1009404"/>
            <a:ext cx="12192000" cy="1557338"/>
          </a:xfrm>
          <a:prstGeom prst="rect">
            <a:avLst/>
          </a:prstGeom>
          <a:solidFill>
            <a:srgbClr val="444D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itle 1">
            <a:extLst>
              <a:ext uri="{FF2B5EF4-FFF2-40B4-BE49-F238E27FC236}">
                <a16:creationId xmlns:a16="http://schemas.microsoft.com/office/drawing/2014/main" id="{C82D076E-96F8-404A-ABEC-021601E90E52}"/>
              </a:ext>
            </a:extLst>
          </p:cNvPr>
          <p:cNvSpPr txBox="1">
            <a:spLocks/>
          </p:cNvSpPr>
          <p:nvPr userDrawn="1"/>
        </p:nvSpPr>
        <p:spPr>
          <a:xfrm>
            <a:off x="240941" y="1465934"/>
            <a:ext cx="1905911" cy="6442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r>
              <a:rPr lang="en-US" sz="1600" dirty="0">
                <a:solidFill>
                  <a:schemeClr val="bg1"/>
                </a:solidFill>
              </a:rPr>
              <a:t>Service Icons</a:t>
            </a:r>
          </a:p>
        </p:txBody>
      </p:sp>
      <p:sp>
        <p:nvSpPr>
          <p:cNvPr id="30" name="Title 1">
            <a:extLst>
              <a:ext uri="{FF2B5EF4-FFF2-40B4-BE49-F238E27FC236}">
                <a16:creationId xmlns:a16="http://schemas.microsoft.com/office/drawing/2014/main" id="{D8991F36-509F-354F-ABF5-B478E61DD022}"/>
              </a:ext>
            </a:extLst>
          </p:cNvPr>
          <p:cNvSpPr txBox="1">
            <a:spLocks/>
          </p:cNvSpPr>
          <p:nvPr userDrawn="1"/>
        </p:nvSpPr>
        <p:spPr>
          <a:xfrm>
            <a:off x="240941" y="2844160"/>
            <a:ext cx="1905911" cy="6442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r>
              <a:rPr lang="en-US" sz="1600" dirty="0">
                <a:solidFill>
                  <a:schemeClr val="bg1"/>
                </a:solidFill>
              </a:rPr>
              <a:t>Instances</a:t>
            </a:r>
          </a:p>
        </p:txBody>
      </p:sp>
      <p:cxnSp>
        <p:nvCxnSpPr>
          <p:cNvPr id="31" name="Straight Connector 30">
            <a:extLst>
              <a:ext uri="{FF2B5EF4-FFF2-40B4-BE49-F238E27FC236}">
                <a16:creationId xmlns:a16="http://schemas.microsoft.com/office/drawing/2014/main" id="{52A7A3C0-2823-2145-83B9-0FC2E4B857CF}"/>
              </a:ext>
            </a:extLst>
          </p:cNvPr>
          <p:cNvCxnSpPr/>
          <p:nvPr userDrawn="1"/>
        </p:nvCxnSpPr>
        <p:spPr>
          <a:xfrm>
            <a:off x="2226366" y="1009404"/>
            <a:ext cx="0" cy="4914318"/>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sp>
        <p:nvSpPr>
          <p:cNvPr id="32" name="Text Placeholder 23">
            <a:extLst>
              <a:ext uri="{FF2B5EF4-FFF2-40B4-BE49-F238E27FC236}">
                <a16:creationId xmlns:a16="http://schemas.microsoft.com/office/drawing/2014/main" id="{DC349AB7-271C-9F43-B8F8-00A10079686A}"/>
              </a:ext>
            </a:extLst>
          </p:cNvPr>
          <p:cNvSpPr>
            <a:spLocks noGrp="1"/>
          </p:cNvSpPr>
          <p:nvPr>
            <p:ph type="body" sz="quarter" idx="10" hasCustomPrompt="1"/>
          </p:nvPr>
        </p:nvSpPr>
        <p:spPr>
          <a:xfrm>
            <a:off x="10322751" y="365125"/>
            <a:ext cx="1628307" cy="644525"/>
          </a:xfrm>
        </p:spPr>
        <p:txBody>
          <a:bodyPr>
            <a:normAutofit/>
          </a:bodyPr>
          <a:lstStyle>
            <a:lvl1pPr algn="r">
              <a:defRPr sz="1800"/>
            </a:lvl1pPr>
          </a:lstStyle>
          <a:p>
            <a:pPr lvl="0"/>
            <a:r>
              <a:rPr lang="en-US" dirty="0"/>
              <a:t>##</a:t>
            </a:r>
          </a:p>
        </p:txBody>
      </p:sp>
      <p:sp>
        <p:nvSpPr>
          <p:cNvPr id="11" name="Rectangle 10">
            <a:extLst>
              <a:ext uri="{FF2B5EF4-FFF2-40B4-BE49-F238E27FC236}">
                <a16:creationId xmlns:a16="http://schemas.microsoft.com/office/drawing/2014/main" id="{B4E0BCC1-6E3C-7B4F-8A75-26A7122040A2}"/>
              </a:ext>
            </a:extLst>
          </p:cNvPr>
          <p:cNvSpPr/>
          <p:nvPr userDrawn="1"/>
        </p:nvSpPr>
        <p:spPr>
          <a:xfrm>
            <a:off x="0" y="0"/>
            <a:ext cx="12191999" cy="6857999"/>
          </a:xfrm>
          <a:prstGeom prst="rect">
            <a:avLst/>
          </a:prstGeom>
          <a:noFill/>
          <a:ln w="177800">
            <a:gradFill>
              <a:gsLst>
                <a:gs pos="0">
                  <a:srgbClr val="D45B07"/>
                </a:gs>
                <a:gs pos="100000">
                  <a:srgbClr val="FF9900"/>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8409596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1_General_DB">
    <p:spTree>
      <p:nvGrpSpPr>
        <p:cNvPr id="1" name=""/>
        <p:cNvGrpSpPr/>
        <p:nvPr/>
      </p:nvGrpSpPr>
      <p:grpSpPr>
        <a:xfrm>
          <a:off x="0" y="0"/>
          <a:ext cx="0" cy="0"/>
          <a:chOff x="0" y="0"/>
          <a:chExt cx="0" cy="0"/>
        </a:xfrm>
      </p:grpSpPr>
      <p:sp>
        <p:nvSpPr>
          <p:cNvPr id="25" name="Footer Placeholder 4">
            <a:extLst>
              <a:ext uri="{FF2B5EF4-FFF2-40B4-BE49-F238E27FC236}">
                <a16:creationId xmlns:a16="http://schemas.microsoft.com/office/drawing/2014/main" id="{B53F9915-2A7D-6B4E-8069-EAE27EA3BC48}"/>
              </a:ext>
            </a:extLst>
          </p:cNvPr>
          <p:cNvSpPr>
            <a:spLocks noGrp="1"/>
          </p:cNvSpPr>
          <p:nvPr>
            <p:ph type="ftr" sz="quarter" idx="3"/>
          </p:nvPr>
        </p:nvSpPr>
        <p:spPr>
          <a:xfrm>
            <a:off x="1090550" y="6250334"/>
            <a:ext cx="4463143" cy="365125"/>
          </a:xfrm>
          <a:prstGeom prst="rect">
            <a:avLst/>
          </a:prstGeom>
        </p:spPr>
        <p:txBody>
          <a:bodyPr vert="horz" lIns="91440" tIns="45720" rIns="91440" bIns="45720" rtlCol="0" anchor="ctr"/>
          <a:lstStyle>
            <a:lvl1pPr marL="0" marR="0" indent="0" algn="l" defTabSz="914400" rtl="0" eaLnBrk="1" fontAlgn="auto" latinLnBrk="0" hangingPunct="1">
              <a:lnSpc>
                <a:spcPct val="100000"/>
              </a:lnSpc>
              <a:spcBef>
                <a:spcPts val="0"/>
              </a:spcBef>
              <a:spcAft>
                <a:spcPts val="0"/>
              </a:spcAft>
              <a:buClrTx/>
              <a:buSzTx/>
              <a:buFontTx/>
              <a:buNone/>
              <a:tabLst/>
              <a:defRPr sz="1000">
                <a:solidFill>
                  <a:schemeClr val="bg1"/>
                </a:solidFill>
                <a:latin typeface="Arial" panose="020B0604020202020204" pitchFamily="34" charset="0"/>
                <a:cs typeface="Arial" panose="020B0604020202020204" pitchFamily="34" charset="0"/>
              </a:defRPr>
            </a:lvl1pPr>
          </a:lstStyle>
          <a:p>
            <a:r>
              <a:rPr lang="en-US" dirty="0"/>
              <a:t>© 202</a:t>
            </a:r>
            <a:r>
              <a:rPr lang="en-US" altLang="zh-CN" dirty="0"/>
              <a:t>2</a:t>
            </a:r>
            <a:r>
              <a:rPr lang="en-US" dirty="0"/>
              <a:t>, Amazon Web Services, Inc. or its affiliates. All rights reserved.</a:t>
            </a:r>
          </a:p>
        </p:txBody>
      </p:sp>
      <p:sp>
        <p:nvSpPr>
          <p:cNvPr id="26" name="Slide Number Placeholder 5">
            <a:extLst>
              <a:ext uri="{FF2B5EF4-FFF2-40B4-BE49-F238E27FC236}">
                <a16:creationId xmlns:a16="http://schemas.microsoft.com/office/drawing/2014/main" id="{7F0419D2-0F6E-A94A-A117-4971321D24F4}"/>
              </a:ext>
            </a:extLst>
          </p:cNvPr>
          <p:cNvSpPr>
            <a:spLocks noGrp="1"/>
          </p:cNvSpPr>
          <p:nvPr>
            <p:ph type="sldNum" sz="quarter" idx="4"/>
          </p:nvPr>
        </p:nvSpPr>
        <p:spPr>
          <a:xfrm>
            <a:off x="9106677" y="6250334"/>
            <a:ext cx="2844381" cy="365125"/>
          </a:xfrm>
          <a:prstGeom prst="rect">
            <a:avLst/>
          </a:prstGeom>
        </p:spPr>
        <p:txBody>
          <a:bodyPr vert="horz" lIns="91440" tIns="45720" rIns="91440" bIns="45720" rtlCol="0" anchor="ctr"/>
          <a:lstStyle>
            <a:lvl1pPr algn="r">
              <a:defRPr sz="1200">
                <a:solidFill>
                  <a:schemeClr val="bg1"/>
                </a:solidFill>
                <a:latin typeface="Arial" panose="020B0604020202020204" pitchFamily="34" charset="0"/>
                <a:cs typeface="Arial" panose="020B0604020202020204" pitchFamily="34" charset="0"/>
              </a:defRPr>
            </a:lvl1pPr>
          </a:lstStyle>
          <a:p>
            <a:fld id="{B1C588C1-1042-BC47-B84D-2032ED7FAC95}" type="slidenum">
              <a:rPr lang="en-US" smtClean="0"/>
              <a:pPr/>
              <a:t>‹#›</a:t>
            </a:fld>
            <a:endParaRPr lang="en-US" dirty="0"/>
          </a:p>
        </p:txBody>
      </p:sp>
      <p:sp>
        <p:nvSpPr>
          <p:cNvPr id="27" name="Title 1">
            <a:extLst>
              <a:ext uri="{FF2B5EF4-FFF2-40B4-BE49-F238E27FC236}">
                <a16:creationId xmlns:a16="http://schemas.microsoft.com/office/drawing/2014/main" id="{3A1EA0CD-9ADF-8245-B581-FEF1037B00B3}"/>
              </a:ext>
            </a:extLst>
          </p:cNvPr>
          <p:cNvSpPr>
            <a:spLocks noGrp="1"/>
          </p:cNvSpPr>
          <p:nvPr>
            <p:ph type="title"/>
          </p:nvPr>
        </p:nvSpPr>
        <p:spPr>
          <a:xfrm>
            <a:off x="240941" y="365126"/>
            <a:ext cx="8638016" cy="644278"/>
          </a:xfrm>
        </p:spPr>
        <p:txBody>
          <a:bodyPr/>
          <a:lstStyle/>
          <a:p>
            <a:endParaRPr lang="en-US" dirty="0"/>
          </a:p>
        </p:txBody>
      </p:sp>
      <p:sp>
        <p:nvSpPr>
          <p:cNvPr id="28" name="Rectangle 27">
            <a:extLst>
              <a:ext uri="{FF2B5EF4-FFF2-40B4-BE49-F238E27FC236}">
                <a16:creationId xmlns:a16="http://schemas.microsoft.com/office/drawing/2014/main" id="{519988C6-9039-F34D-9F04-39C99D7C21D7}"/>
              </a:ext>
            </a:extLst>
          </p:cNvPr>
          <p:cNvSpPr/>
          <p:nvPr userDrawn="1"/>
        </p:nvSpPr>
        <p:spPr>
          <a:xfrm>
            <a:off x="0" y="1009404"/>
            <a:ext cx="12192000" cy="1557338"/>
          </a:xfrm>
          <a:prstGeom prst="rect">
            <a:avLst/>
          </a:prstGeom>
          <a:solidFill>
            <a:srgbClr val="444D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itle 1">
            <a:extLst>
              <a:ext uri="{FF2B5EF4-FFF2-40B4-BE49-F238E27FC236}">
                <a16:creationId xmlns:a16="http://schemas.microsoft.com/office/drawing/2014/main" id="{C82D076E-96F8-404A-ABEC-021601E90E52}"/>
              </a:ext>
            </a:extLst>
          </p:cNvPr>
          <p:cNvSpPr txBox="1">
            <a:spLocks/>
          </p:cNvSpPr>
          <p:nvPr userDrawn="1"/>
        </p:nvSpPr>
        <p:spPr>
          <a:xfrm>
            <a:off x="240941" y="1465934"/>
            <a:ext cx="1905911" cy="6442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r>
              <a:rPr lang="en-US" sz="1600" dirty="0">
                <a:solidFill>
                  <a:schemeClr val="bg1"/>
                </a:solidFill>
              </a:rPr>
              <a:t>Service Icons</a:t>
            </a:r>
          </a:p>
        </p:txBody>
      </p:sp>
      <p:cxnSp>
        <p:nvCxnSpPr>
          <p:cNvPr id="31" name="Straight Connector 30">
            <a:extLst>
              <a:ext uri="{FF2B5EF4-FFF2-40B4-BE49-F238E27FC236}">
                <a16:creationId xmlns:a16="http://schemas.microsoft.com/office/drawing/2014/main" id="{52A7A3C0-2823-2145-83B9-0FC2E4B857CF}"/>
              </a:ext>
            </a:extLst>
          </p:cNvPr>
          <p:cNvCxnSpPr/>
          <p:nvPr userDrawn="1"/>
        </p:nvCxnSpPr>
        <p:spPr>
          <a:xfrm>
            <a:off x="2226366" y="1009404"/>
            <a:ext cx="0" cy="4914318"/>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sp>
        <p:nvSpPr>
          <p:cNvPr id="32" name="Text Placeholder 23">
            <a:extLst>
              <a:ext uri="{FF2B5EF4-FFF2-40B4-BE49-F238E27FC236}">
                <a16:creationId xmlns:a16="http://schemas.microsoft.com/office/drawing/2014/main" id="{DC349AB7-271C-9F43-B8F8-00A10079686A}"/>
              </a:ext>
            </a:extLst>
          </p:cNvPr>
          <p:cNvSpPr>
            <a:spLocks noGrp="1"/>
          </p:cNvSpPr>
          <p:nvPr>
            <p:ph type="body" sz="quarter" idx="10" hasCustomPrompt="1"/>
          </p:nvPr>
        </p:nvSpPr>
        <p:spPr>
          <a:xfrm>
            <a:off x="10322751" y="365125"/>
            <a:ext cx="1628307" cy="644525"/>
          </a:xfrm>
        </p:spPr>
        <p:txBody>
          <a:bodyPr>
            <a:normAutofit/>
          </a:bodyPr>
          <a:lstStyle>
            <a:lvl1pPr algn="r">
              <a:defRPr sz="1800"/>
            </a:lvl1pPr>
          </a:lstStyle>
          <a:p>
            <a:pPr lvl="0"/>
            <a:r>
              <a:rPr lang="en-US" dirty="0"/>
              <a:t>##</a:t>
            </a:r>
          </a:p>
        </p:txBody>
      </p:sp>
      <p:sp>
        <p:nvSpPr>
          <p:cNvPr id="11" name="Rectangle 10">
            <a:extLst>
              <a:ext uri="{FF2B5EF4-FFF2-40B4-BE49-F238E27FC236}">
                <a16:creationId xmlns:a16="http://schemas.microsoft.com/office/drawing/2014/main" id="{B4E0BCC1-6E3C-7B4F-8A75-26A7122040A2}"/>
              </a:ext>
            </a:extLst>
          </p:cNvPr>
          <p:cNvSpPr/>
          <p:nvPr userDrawn="1"/>
        </p:nvSpPr>
        <p:spPr>
          <a:xfrm>
            <a:off x="0" y="0"/>
            <a:ext cx="12191999" cy="6857999"/>
          </a:xfrm>
          <a:prstGeom prst="rect">
            <a:avLst/>
          </a:prstGeom>
          <a:noFill/>
          <a:ln w="177800">
            <a:gradFill>
              <a:gsLst>
                <a:gs pos="0">
                  <a:srgbClr val="D45B07"/>
                </a:gs>
                <a:gs pos="100000">
                  <a:srgbClr val="FF9900"/>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7778698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6_General_DB">
    <p:spTree>
      <p:nvGrpSpPr>
        <p:cNvPr id="1" name=""/>
        <p:cNvGrpSpPr/>
        <p:nvPr/>
      </p:nvGrpSpPr>
      <p:grpSpPr>
        <a:xfrm>
          <a:off x="0" y="0"/>
          <a:ext cx="0" cy="0"/>
          <a:chOff x="0" y="0"/>
          <a:chExt cx="0" cy="0"/>
        </a:xfrm>
      </p:grpSpPr>
      <p:sp>
        <p:nvSpPr>
          <p:cNvPr id="25" name="Footer Placeholder 4">
            <a:extLst>
              <a:ext uri="{FF2B5EF4-FFF2-40B4-BE49-F238E27FC236}">
                <a16:creationId xmlns:a16="http://schemas.microsoft.com/office/drawing/2014/main" id="{B53F9915-2A7D-6B4E-8069-EAE27EA3BC48}"/>
              </a:ext>
            </a:extLst>
          </p:cNvPr>
          <p:cNvSpPr>
            <a:spLocks noGrp="1"/>
          </p:cNvSpPr>
          <p:nvPr>
            <p:ph type="ftr" sz="quarter" idx="3"/>
          </p:nvPr>
        </p:nvSpPr>
        <p:spPr>
          <a:xfrm>
            <a:off x="1090550" y="6250334"/>
            <a:ext cx="4463143" cy="365125"/>
          </a:xfrm>
          <a:prstGeom prst="rect">
            <a:avLst/>
          </a:prstGeom>
        </p:spPr>
        <p:txBody>
          <a:bodyPr vert="horz" lIns="91440" tIns="45720" rIns="91440" bIns="45720" rtlCol="0" anchor="ctr"/>
          <a:lstStyle>
            <a:lvl1pPr marL="0" marR="0" indent="0" algn="l" defTabSz="914400" rtl="0" eaLnBrk="1" fontAlgn="auto" latinLnBrk="0" hangingPunct="1">
              <a:lnSpc>
                <a:spcPct val="100000"/>
              </a:lnSpc>
              <a:spcBef>
                <a:spcPts val="0"/>
              </a:spcBef>
              <a:spcAft>
                <a:spcPts val="0"/>
              </a:spcAft>
              <a:buClrTx/>
              <a:buSzTx/>
              <a:buFontTx/>
              <a:buNone/>
              <a:tabLst/>
              <a:defRPr sz="1000">
                <a:solidFill>
                  <a:schemeClr val="bg1"/>
                </a:solidFill>
                <a:latin typeface="Arial" panose="020B0604020202020204" pitchFamily="34" charset="0"/>
                <a:cs typeface="Arial" panose="020B0604020202020204" pitchFamily="34" charset="0"/>
              </a:defRPr>
            </a:lvl1pPr>
          </a:lstStyle>
          <a:p>
            <a:r>
              <a:rPr lang="en-US" dirty="0"/>
              <a:t>© 202</a:t>
            </a:r>
            <a:r>
              <a:rPr lang="en-US" altLang="zh-CN" dirty="0"/>
              <a:t>2</a:t>
            </a:r>
            <a:r>
              <a:rPr lang="en-US" dirty="0"/>
              <a:t>, Amazon Web Services, Inc. or its affiliates. All rights reserved.</a:t>
            </a:r>
          </a:p>
        </p:txBody>
      </p:sp>
      <p:sp>
        <p:nvSpPr>
          <p:cNvPr id="26" name="Slide Number Placeholder 5">
            <a:extLst>
              <a:ext uri="{FF2B5EF4-FFF2-40B4-BE49-F238E27FC236}">
                <a16:creationId xmlns:a16="http://schemas.microsoft.com/office/drawing/2014/main" id="{7F0419D2-0F6E-A94A-A117-4971321D24F4}"/>
              </a:ext>
            </a:extLst>
          </p:cNvPr>
          <p:cNvSpPr>
            <a:spLocks noGrp="1"/>
          </p:cNvSpPr>
          <p:nvPr>
            <p:ph type="sldNum" sz="quarter" idx="4"/>
          </p:nvPr>
        </p:nvSpPr>
        <p:spPr>
          <a:xfrm>
            <a:off x="9106677" y="6250334"/>
            <a:ext cx="2844381" cy="365125"/>
          </a:xfrm>
          <a:prstGeom prst="rect">
            <a:avLst/>
          </a:prstGeom>
        </p:spPr>
        <p:txBody>
          <a:bodyPr vert="horz" lIns="91440" tIns="45720" rIns="91440" bIns="45720" rtlCol="0" anchor="ctr"/>
          <a:lstStyle>
            <a:lvl1pPr algn="r">
              <a:defRPr sz="1200">
                <a:solidFill>
                  <a:schemeClr val="bg1"/>
                </a:solidFill>
                <a:latin typeface="Arial" panose="020B0604020202020204" pitchFamily="34" charset="0"/>
                <a:cs typeface="Arial" panose="020B0604020202020204" pitchFamily="34" charset="0"/>
              </a:defRPr>
            </a:lvl1pPr>
          </a:lstStyle>
          <a:p>
            <a:fld id="{B1C588C1-1042-BC47-B84D-2032ED7FAC95}" type="slidenum">
              <a:rPr lang="en-US" smtClean="0"/>
              <a:pPr/>
              <a:t>‹#›</a:t>
            </a:fld>
            <a:endParaRPr lang="en-US" dirty="0"/>
          </a:p>
        </p:txBody>
      </p:sp>
      <p:sp>
        <p:nvSpPr>
          <p:cNvPr id="27" name="Title 1">
            <a:extLst>
              <a:ext uri="{FF2B5EF4-FFF2-40B4-BE49-F238E27FC236}">
                <a16:creationId xmlns:a16="http://schemas.microsoft.com/office/drawing/2014/main" id="{3A1EA0CD-9ADF-8245-B581-FEF1037B00B3}"/>
              </a:ext>
            </a:extLst>
          </p:cNvPr>
          <p:cNvSpPr>
            <a:spLocks noGrp="1"/>
          </p:cNvSpPr>
          <p:nvPr>
            <p:ph type="title"/>
          </p:nvPr>
        </p:nvSpPr>
        <p:spPr>
          <a:xfrm>
            <a:off x="240941" y="365126"/>
            <a:ext cx="8638016" cy="644278"/>
          </a:xfrm>
        </p:spPr>
        <p:txBody>
          <a:bodyPr/>
          <a:lstStyle/>
          <a:p>
            <a:endParaRPr lang="en-US" dirty="0"/>
          </a:p>
        </p:txBody>
      </p:sp>
      <p:sp>
        <p:nvSpPr>
          <p:cNvPr id="28" name="Rectangle 27">
            <a:extLst>
              <a:ext uri="{FF2B5EF4-FFF2-40B4-BE49-F238E27FC236}">
                <a16:creationId xmlns:a16="http://schemas.microsoft.com/office/drawing/2014/main" id="{519988C6-9039-F34D-9F04-39C99D7C21D7}"/>
              </a:ext>
            </a:extLst>
          </p:cNvPr>
          <p:cNvSpPr/>
          <p:nvPr userDrawn="1"/>
        </p:nvSpPr>
        <p:spPr>
          <a:xfrm>
            <a:off x="0" y="1009404"/>
            <a:ext cx="12192000" cy="1557338"/>
          </a:xfrm>
          <a:prstGeom prst="rect">
            <a:avLst/>
          </a:prstGeom>
          <a:solidFill>
            <a:srgbClr val="444D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itle 1">
            <a:extLst>
              <a:ext uri="{FF2B5EF4-FFF2-40B4-BE49-F238E27FC236}">
                <a16:creationId xmlns:a16="http://schemas.microsoft.com/office/drawing/2014/main" id="{C82D076E-96F8-404A-ABEC-021601E90E52}"/>
              </a:ext>
            </a:extLst>
          </p:cNvPr>
          <p:cNvSpPr txBox="1">
            <a:spLocks/>
          </p:cNvSpPr>
          <p:nvPr userDrawn="1"/>
        </p:nvSpPr>
        <p:spPr>
          <a:xfrm>
            <a:off x="240941" y="1465934"/>
            <a:ext cx="1905911" cy="6442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r>
              <a:rPr lang="en-US" sz="1600" dirty="0">
                <a:solidFill>
                  <a:schemeClr val="bg1"/>
                </a:solidFill>
              </a:rPr>
              <a:t>Service Icons</a:t>
            </a:r>
          </a:p>
        </p:txBody>
      </p:sp>
      <p:sp>
        <p:nvSpPr>
          <p:cNvPr id="30" name="Title 1">
            <a:extLst>
              <a:ext uri="{FF2B5EF4-FFF2-40B4-BE49-F238E27FC236}">
                <a16:creationId xmlns:a16="http://schemas.microsoft.com/office/drawing/2014/main" id="{D8991F36-509F-354F-ABF5-B478E61DD022}"/>
              </a:ext>
            </a:extLst>
          </p:cNvPr>
          <p:cNvSpPr txBox="1">
            <a:spLocks/>
          </p:cNvSpPr>
          <p:nvPr userDrawn="1"/>
        </p:nvSpPr>
        <p:spPr>
          <a:xfrm>
            <a:off x="240941" y="2844160"/>
            <a:ext cx="1905911" cy="6442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r>
              <a:rPr lang="en-US" sz="1600" dirty="0">
                <a:solidFill>
                  <a:schemeClr val="bg1"/>
                </a:solidFill>
              </a:rPr>
              <a:t>Resource Icons</a:t>
            </a:r>
          </a:p>
        </p:txBody>
      </p:sp>
      <p:cxnSp>
        <p:nvCxnSpPr>
          <p:cNvPr id="31" name="Straight Connector 30">
            <a:extLst>
              <a:ext uri="{FF2B5EF4-FFF2-40B4-BE49-F238E27FC236}">
                <a16:creationId xmlns:a16="http://schemas.microsoft.com/office/drawing/2014/main" id="{52A7A3C0-2823-2145-83B9-0FC2E4B857CF}"/>
              </a:ext>
            </a:extLst>
          </p:cNvPr>
          <p:cNvCxnSpPr/>
          <p:nvPr userDrawn="1"/>
        </p:nvCxnSpPr>
        <p:spPr>
          <a:xfrm>
            <a:off x="2226366" y="1009404"/>
            <a:ext cx="0" cy="4914318"/>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sp>
        <p:nvSpPr>
          <p:cNvPr id="32" name="Text Placeholder 23">
            <a:extLst>
              <a:ext uri="{FF2B5EF4-FFF2-40B4-BE49-F238E27FC236}">
                <a16:creationId xmlns:a16="http://schemas.microsoft.com/office/drawing/2014/main" id="{DC349AB7-271C-9F43-B8F8-00A10079686A}"/>
              </a:ext>
            </a:extLst>
          </p:cNvPr>
          <p:cNvSpPr>
            <a:spLocks noGrp="1"/>
          </p:cNvSpPr>
          <p:nvPr>
            <p:ph type="body" sz="quarter" idx="10" hasCustomPrompt="1"/>
          </p:nvPr>
        </p:nvSpPr>
        <p:spPr>
          <a:xfrm>
            <a:off x="10322751" y="365125"/>
            <a:ext cx="1628307" cy="644525"/>
          </a:xfrm>
        </p:spPr>
        <p:txBody>
          <a:bodyPr>
            <a:normAutofit/>
          </a:bodyPr>
          <a:lstStyle>
            <a:lvl1pPr algn="r">
              <a:defRPr sz="1800"/>
            </a:lvl1pPr>
          </a:lstStyle>
          <a:p>
            <a:pPr lvl="0"/>
            <a:r>
              <a:rPr lang="en-US" dirty="0"/>
              <a:t>##</a:t>
            </a:r>
          </a:p>
        </p:txBody>
      </p:sp>
      <p:sp>
        <p:nvSpPr>
          <p:cNvPr id="12" name="Rectangle 11">
            <a:extLst>
              <a:ext uri="{FF2B5EF4-FFF2-40B4-BE49-F238E27FC236}">
                <a16:creationId xmlns:a16="http://schemas.microsoft.com/office/drawing/2014/main" id="{B9CF7255-A2E0-BA4C-B1F1-4BC49D6E7ADE}"/>
              </a:ext>
            </a:extLst>
          </p:cNvPr>
          <p:cNvSpPr/>
          <p:nvPr userDrawn="1"/>
        </p:nvSpPr>
        <p:spPr>
          <a:xfrm>
            <a:off x="0" y="0"/>
            <a:ext cx="12191999" cy="6857999"/>
          </a:xfrm>
          <a:prstGeom prst="rect">
            <a:avLst/>
          </a:prstGeom>
          <a:noFill/>
          <a:ln w="177800">
            <a:gradFill>
              <a:gsLst>
                <a:gs pos="100000">
                  <a:srgbClr val="FF5252"/>
                </a:gs>
                <a:gs pos="0">
                  <a:srgbClr val="BF0816"/>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2719654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8_General_DB">
    <p:spTree>
      <p:nvGrpSpPr>
        <p:cNvPr id="1" name=""/>
        <p:cNvGrpSpPr/>
        <p:nvPr/>
      </p:nvGrpSpPr>
      <p:grpSpPr>
        <a:xfrm>
          <a:off x="0" y="0"/>
          <a:ext cx="0" cy="0"/>
          <a:chOff x="0" y="0"/>
          <a:chExt cx="0" cy="0"/>
        </a:xfrm>
      </p:grpSpPr>
      <p:sp>
        <p:nvSpPr>
          <p:cNvPr id="25" name="Footer Placeholder 4">
            <a:extLst>
              <a:ext uri="{FF2B5EF4-FFF2-40B4-BE49-F238E27FC236}">
                <a16:creationId xmlns:a16="http://schemas.microsoft.com/office/drawing/2014/main" id="{B53F9915-2A7D-6B4E-8069-EAE27EA3BC48}"/>
              </a:ext>
            </a:extLst>
          </p:cNvPr>
          <p:cNvSpPr>
            <a:spLocks noGrp="1"/>
          </p:cNvSpPr>
          <p:nvPr>
            <p:ph type="ftr" sz="quarter" idx="3"/>
          </p:nvPr>
        </p:nvSpPr>
        <p:spPr>
          <a:xfrm>
            <a:off x="1090550" y="6250334"/>
            <a:ext cx="4463143" cy="365125"/>
          </a:xfrm>
          <a:prstGeom prst="rect">
            <a:avLst/>
          </a:prstGeom>
        </p:spPr>
        <p:txBody>
          <a:bodyPr vert="horz" lIns="91440" tIns="45720" rIns="91440" bIns="45720" rtlCol="0" anchor="ctr"/>
          <a:lstStyle>
            <a:lvl1pPr marL="0" marR="0" indent="0" algn="l" defTabSz="914400" rtl="0" eaLnBrk="1" fontAlgn="auto" latinLnBrk="0" hangingPunct="1">
              <a:lnSpc>
                <a:spcPct val="100000"/>
              </a:lnSpc>
              <a:spcBef>
                <a:spcPts val="0"/>
              </a:spcBef>
              <a:spcAft>
                <a:spcPts val="0"/>
              </a:spcAft>
              <a:buClrTx/>
              <a:buSzTx/>
              <a:buFontTx/>
              <a:buNone/>
              <a:tabLst/>
              <a:defRPr sz="1000">
                <a:solidFill>
                  <a:schemeClr val="bg1"/>
                </a:solidFill>
                <a:latin typeface="Arial" panose="020B0604020202020204" pitchFamily="34" charset="0"/>
                <a:cs typeface="Arial" panose="020B0604020202020204" pitchFamily="34" charset="0"/>
              </a:defRPr>
            </a:lvl1pPr>
          </a:lstStyle>
          <a:p>
            <a:r>
              <a:rPr lang="en-US" dirty="0"/>
              <a:t>© 202</a:t>
            </a:r>
            <a:r>
              <a:rPr lang="en-US" altLang="zh-CN" dirty="0"/>
              <a:t>2</a:t>
            </a:r>
            <a:r>
              <a:rPr lang="en-US" dirty="0"/>
              <a:t>, Amazon Web Services, Inc. or its affiliates. All rights reserved.</a:t>
            </a:r>
          </a:p>
        </p:txBody>
      </p:sp>
      <p:sp>
        <p:nvSpPr>
          <p:cNvPr id="26" name="Slide Number Placeholder 5">
            <a:extLst>
              <a:ext uri="{FF2B5EF4-FFF2-40B4-BE49-F238E27FC236}">
                <a16:creationId xmlns:a16="http://schemas.microsoft.com/office/drawing/2014/main" id="{7F0419D2-0F6E-A94A-A117-4971321D24F4}"/>
              </a:ext>
            </a:extLst>
          </p:cNvPr>
          <p:cNvSpPr>
            <a:spLocks noGrp="1"/>
          </p:cNvSpPr>
          <p:nvPr>
            <p:ph type="sldNum" sz="quarter" idx="4"/>
          </p:nvPr>
        </p:nvSpPr>
        <p:spPr>
          <a:xfrm>
            <a:off x="9106677" y="6250334"/>
            <a:ext cx="2844381" cy="365125"/>
          </a:xfrm>
          <a:prstGeom prst="rect">
            <a:avLst/>
          </a:prstGeom>
        </p:spPr>
        <p:txBody>
          <a:bodyPr vert="horz" lIns="91440" tIns="45720" rIns="91440" bIns="45720" rtlCol="0" anchor="ctr"/>
          <a:lstStyle>
            <a:lvl1pPr algn="r">
              <a:defRPr sz="1200">
                <a:solidFill>
                  <a:schemeClr val="bg1"/>
                </a:solidFill>
                <a:latin typeface="Arial" panose="020B0604020202020204" pitchFamily="34" charset="0"/>
                <a:cs typeface="Arial" panose="020B0604020202020204" pitchFamily="34" charset="0"/>
              </a:defRPr>
            </a:lvl1pPr>
          </a:lstStyle>
          <a:p>
            <a:fld id="{B1C588C1-1042-BC47-B84D-2032ED7FAC95}" type="slidenum">
              <a:rPr lang="en-US" smtClean="0"/>
              <a:pPr/>
              <a:t>‹#›</a:t>
            </a:fld>
            <a:endParaRPr lang="en-US" dirty="0"/>
          </a:p>
        </p:txBody>
      </p:sp>
      <p:sp>
        <p:nvSpPr>
          <p:cNvPr id="27" name="Title 1">
            <a:extLst>
              <a:ext uri="{FF2B5EF4-FFF2-40B4-BE49-F238E27FC236}">
                <a16:creationId xmlns:a16="http://schemas.microsoft.com/office/drawing/2014/main" id="{3A1EA0CD-9ADF-8245-B581-FEF1037B00B3}"/>
              </a:ext>
            </a:extLst>
          </p:cNvPr>
          <p:cNvSpPr>
            <a:spLocks noGrp="1"/>
          </p:cNvSpPr>
          <p:nvPr>
            <p:ph type="title"/>
          </p:nvPr>
        </p:nvSpPr>
        <p:spPr>
          <a:xfrm>
            <a:off x="240941" y="365126"/>
            <a:ext cx="8638016" cy="644278"/>
          </a:xfrm>
        </p:spPr>
        <p:txBody>
          <a:bodyPr/>
          <a:lstStyle/>
          <a:p>
            <a:endParaRPr lang="en-US" dirty="0"/>
          </a:p>
        </p:txBody>
      </p:sp>
      <p:sp>
        <p:nvSpPr>
          <p:cNvPr id="28" name="Rectangle 27">
            <a:extLst>
              <a:ext uri="{FF2B5EF4-FFF2-40B4-BE49-F238E27FC236}">
                <a16:creationId xmlns:a16="http://schemas.microsoft.com/office/drawing/2014/main" id="{519988C6-9039-F34D-9F04-39C99D7C21D7}"/>
              </a:ext>
            </a:extLst>
          </p:cNvPr>
          <p:cNvSpPr/>
          <p:nvPr userDrawn="1"/>
        </p:nvSpPr>
        <p:spPr>
          <a:xfrm>
            <a:off x="0" y="1009404"/>
            <a:ext cx="12192000" cy="1557338"/>
          </a:xfrm>
          <a:prstGeom prst="rect">
            <a:avLst/>
          </a:prstGeom>
          <a:solidFill>
            <a:srgbClr val="444D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itle 1">
            <a:extLst>
              <a:ext uri="{FF2B5EF4-FFF2-40B4-BE49-F238E27FC236}">
                <a16:creationId xmlns:a16="http://schemas.microsoft.com/office/drawing/2014/main" id="{C82D076E-96F8-404A-ABEC-021601E90E52}"/>
              </a:ext>
            </a:extLst>
          </p:cNvPr>
          <p:cNvSpPr txBox="1">
            <a:spLocks/>
          </p:cNvSpPr>
          <p:nvPr userDrawn="1"/>
        </p:nvSpPr>
        <p:spPr>
          <a:xfrm>
            <a:off x="240941" y="1465934"/>
            <a:ext cx="1905911" cy="6442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r>
              <a:rPr lang="en-US" sz="1600" dirty="0">
                <a:solidFill>
                  <a:schemeClr val="bg1"/>
                </a:solidFill>
              </a:rPr>
              <a:t>Service Icons</a:t>
            </a:r>
          </a:p>
        </p:txBody>
      </p:sp>
      <p:sp>
        <p:nvSpPr>
          <p:cNvPr id="30" name="Title 1">
            <a:extLst>
              <a:ext uri="{FF2B5EF4-FFF2-40B4-BE49-F238E27FC236}">
                <a16:creationId xmlns:a16="http://schemas.microsoft.com/office/drawing/2014/main" id="{D8991F36-509F-354F-ABF5-B478E61DD022}"/>
              </a:ext>
            </a:extLst>
          </p:cNvPr>
          <p:cNvSpPr txBox="1">
            <a:spLocks/>
          </p:cNvSpPr>
          <p:nvPr userDrawn="1"/>
        </p:nvSpPr>
        <p:spPr>
          <a:xfrm>
            <a:off x="240941" y="2844160"/>
            <a:ext cx="1905911" cy="6442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r>
              <a:rPr lang="en-US" sz="1600" dirty="0">
                <a:solidFill>
                  <a:schemeClr val="bg1"/>
                </a:solidFill>
              </a:rPr>
              <a:t>Resource Icons</a:t>
            </a:r>
          </a:p>
        </p:txBody>
      </p:sp>
      <p:cxnSp>
        <p:nvCxnSpPr>
          <p:cNvPr id="31" name="Straight Connector 30">
            <a:extLst>
              <a:ext uri="{FF2B5EF4-FFF2-40B4-BE49-F238E27FC236}">
                <a16:creationId xmlns:a16="http://schemas.microsoft.com/office/drawing/2014/main" id="{52A7A3C0-2823-2145-83B9-0FC2E4B857CF}"/>
              </a:ext>
            </a:extLst>
          </p:cNvPr>
          <p:cNvCxnSpPr/>
          <p:nvPr userDrawn="1"/>
        </p:nvCxnSpPr>
        <p:spPr>
          <a:xfrm>
            <a:off x="2226366" y="1009404"/>
            <a:ext cx="0" cy="4914318"/>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sp>
        <p:nvSpPr>
          <p:cNvPr id="32" name="Text Placeholder 23">
            <a:extLst>
              <a:ext uri="{FF2B5EF4-FFF2-40B4-BE49-F238E27FC236}">
                <a16:creationId xmlns:a16="http://schemas.microsoft.com/office/drawing/2014/main" id="{DC349AB7-271C-9F43-B8F8-00A10079686A}"/>
              </a:ext>
            </a:extLst>
          </p:cNvPr>
          <p:cNvSpPr>
            <a:spLocks noGrp="1"/>
          </p:cNvSpPr>
          <p:nvPr>
            <p:ph type="body" sz="quarter" idx="10" hasCustomPrompt="1"/>
          </p:nvPr>
        </p:nvSpPr>
        <p:spPr>
          <a:xfrm>
            <a:off x="10322751" y="365125"/>
            <a:ext cx="1628307" cy="644525"/>
          </a:xfrm>
        </p:spPr>
        <p:txBody>
          <a:bodyPr>
            <a:normAutofit/>
          </a:bodyPr>
          <a:lstStyle>
            <a:lvl1pPr algn="r">
              <a:defRPr sz="1800"/>
            </a:lvl1pPr>
          </a:lstStyle>
          <a:p>
            <a:pPr lvl="0"/>
            <a:r>
              <a:rPr lang="en-US" dirty="0"/>
              <a:t>##</a:t>
            </a:r>
          </a:p>
        </p:txBody>
      </p:sp>
      <p:sp>
        <p:nvSpPr>
          <p:cNvPr id="11" name="Rectangle 10">
            <a:extLst>
              <a:ext uri="{FF2B5EF4-FFF2-40B4-BE49-F238E27FC236}">
                <a16:creationId xmlns:a16="http://schemas.microsoft.com/office/drawing/2014/main" id="{77BFB82A-8CE3-D544-B627-8F458992E81D}"/>
              </a:ext>
            </a:extLst>
          </p:cNvPr>
          <p:cNvSpPr/>
          <p:nvPr userDrawn="1"/>
        </p:nvSpPr>
        <p:spPr>
          <a:xfrm>
            <a:off x="0" y="0"/>
            <a:ext cx="12191999" cy="6857999"/>
          </a:xfrm>
          <a:prstGeom prst="rect">
            <a:avLst/>
          </a:prstGeom>
          <a:noFill/>
          <a:ln w="177800">
            <a:gradFill>
              <a:gsLst>
                <a:gs pos="0">
                  <a:srgbClr val="2E27AD"/>
                </a:gs>
                <a:gs pos="100000">
                  <a:srgbClr val="527FFF"/>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32179110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9_General_DB">
    <p:spTree>
      <p:nvGrpSpPr>
        <p:cNvPr id="1" name=""/>
        <p:cNvGrpSpPr/>
        <p:nvPr/>
      </p:nvGrpSpPr>
      <p:grpSpPr>
        <a:xfrm>
          <a:off x="0" y="0"/>
          <a:ext cx="0" cy="0"/>
          <a:chOff x="0" y="0"/>
          <a:chExt cx="0" cy="0"/>
        </a:xfrm>
      </p:grpSpPr>
      <p:sp>
        <p:nvSpPr>
          <p:cNvPr id="25" name="Footer Placeholder 4">
            <a:extLst>
              <a:ext uri="{FF2B5EF4-FFF2-40B4-BE49-F238E27FC236}">
                <a16:creationId xmlns:a16="http://schemas.microsoft.com/office/drawing/2014/main" id="{B53F9915-2A7D-6B4E-8069-EAE27EA3BC48}"/>
              </a:ext>
            </a:extLst>
          </p:cNvPr>
          <p:cNvSpPr>
            <a:spLocks noGrp="1"/>
          </p:cNvSpPr>
          <p:nvPr>
            <p:ph type="ftr" sz="quarter" idx="3"/>
          </p:nvPr>
        </p:nvSpPr>
        <p:spPr>
          <a:xfrm>
            <a:off x="1090550" y="6250334"/>
            <a:ext cx="4463143" cy="365125"/>
          </a:xfrm>
          <a:prstGeom prst="rect">
            <a:avLst/>
          </a:prstGeom>
        </p:spPr>
        <p:txBody>
          <a:bodyPr vert="horz" lIns="91440" tIns="45720" rIns="91440" bIns="45720" rtlCol="0" anchor="ctr"/>
          <a:lstStyle>
            <a:lvl1pPr marL="0" marR="0" indent="0" algn="l" defTabSz="914400" rtl="0" eaLnBrk="1" fontAlgn="auto" latinLnBrk="0" hangingPunct="1">
              <a:lnSpc>
                <a:spcPct val="100000"/>
              </a:lnSpc>
              <a:spcBef>
                <a:spcPts val="0"/>
              </a:spcBef>
              <a:spcAft>
                <a:spcPts val="0"/>
              </a:spcAft>
              <a:buClrTx/>
              <a:buSzTx/>
              <a:buFontTx/>
              <a:buNone/>
              <a:tabLst/>
              <a:defRPr sz="1000">
                <a:solidFill>
                  <a:schemeClr val="bg1"/>
                </a:solidFill>
                <a:latin typeface="Arial" panose="020B0604020202020204" pitchFamily="34" charset="0"/>
                <a:cs typeface="Arial" panose="020B0604020202020204" pitchFamily="34" charset="0"/>
              </a:defRPr>
            </a:lvl1pPr>
          </a:lstStyle>
          <a:p>
            <a:r>
              <a:rPr lang="en-US" dirty="0"/>
              <a:t>© 202</a:t>
            </a:r>
            <a:r>
              <a:rPr lang="en-US" altLang="zh-CN" dirty="0"/>
              <a:t>2</a:t>
            </a:r>
            <a:r>
              <a:rPr lang="en-US" dirty="0"/>
              <a:t>, Amazon Web Services, Inc. or its affiliates. All rights reserved.</a:t>
            </a:r>
          </a:p>
        </p:txBody>
      </p:sp>
      <p:sp>
        <p:nvSpPr>
          <p:cNvPr id="26" name="Slide Number Placeholder 5">
            <a:extLst>
              <a:ext uri="{FF2B5EF4-FFF2-40B4-BE49-F238E27FC236}">
                <a16:creationId xmlns:a16="http://schemas.microsoft.com/office/drawing/2014/main" id="{7F0419D2-0F6E-A94A-A117-4971321D24F4}"/>
              </a:ext>
            </a:extLst>
          </p:cNvPr>
          <p:cNvSpPr>
            <a:spLocks noGrp="1"/>
          </p:cNvSpPr>
          <p:nvPr>
            <p:ph type="sldNum" sz="quarter" idx="4"/>
          </p:nvPr>
        </p:nvSpPr>
        <p:spPr>
          <a:xfrm>
            <a:off x="9106677" y="6250334"/>
            <a:ext cx="2844381" cy="365125"/>
          </a:xfrm>
          <a:prstGeom prst="rect">
            <a:avLst/>
          </a:prstGeom>
        </p:spPr>
        <p:txBody>
          <a:bodyPr vert="horz" lIns="91440" tIns="45720" rIns="91440" bIns="45720" rtlCol="0" anchor="ctr"/>
          <a:lstStyle>
            <a:lvl1pPr algn="r">
              <a:defRPr sz="1200">
                <a:solidFill>
                  <a:schemeClr val="bg1"/>
                </a:solidFill>
                <a:latin typeface="Arial" panose="020B0604020202020204" pitchFamily="34" charset="0"/>
                <a:cs typeface="Arial" panose="020B0604020202020204" pitchFamily="34" charset="0"/>
              </a:defRPr>
            </a:lvl1pPr>
          </a:lstStyle>
          <a:p>
            <a:fld id="{B1C588C1-1042-BC47-B84D-2032ED7FAC95}" type="slidenum">
              <a:rPr lang="en-US" smtClean="0"/>
              <a:pPr/>
              <a:t>‹#›</a:t>
            </a:fld>
            <a:endParaRPr lang="en-US" dirty="0"/>
          </a:p>
        </p:txBody>
      </p:sp>
      <p:sp>
        <p:nvSpPr>
          <p:cNvPr id="27" name="Title 1">
            <a:extLst>
              <a:ext uri="{FF2B5EF4-FFF2-40B4-BE49-F238E27FC236}">
                <a16:creationId xmlns:a16="http://schemas.microsoft.com/office/drawing/2014/main" id="{3A1EA0CD-9ADF-8245-B581-FEF1037B00B3}"/>
              </a:ext>
            </a:extLst>
          </p:cNvPr>
          <p:cNvSpPr>
            <a:spLocks noGrp="1"/>
          </p:cNvSpPr>
          <p:nvPr>
            <p:ph type="title"/>
          </p:nvPr>
        </p:nvSpPr>
        <p:spPr>
          <a:xfrm>
            <a:off x="240941" y="365126"/>
            <a:ext cx="8638016" cy="644278"/>
          </a:xfrm>
        </p:spPr>
        <p:txBody>
          <a:bodyPr/>
          <a:lstStyle/>
          <a:p>
            <a:endParaRPr lang="en-US" dirty="0"/>
          </a:p>
        </p:txBody>
      </p:sp>
      <p:sp>
        <p:nvSpPr>
          <p:cNvPr id="28" name="Rectangle 27">
            <a:extLst>
              <a:ext uri="{FF2B5EF4-FFF2-40B4-BE49-F238E27FC236}">
                <a16:creationId xmlns:a16="http://schemas.microsoft.com/office/drawing/2014/main" id="{519988C6-9039-F34D-9F04-39C99D7C21D7}"/>
              </a:ext>
            </a:extLst>
          </p:cNvPr>
          <p:cNvSpPr/>
          <p:nvPr userDrawn="1"/>
        </p:nvSpPr>
        <p:spPr>
          <a:xfrm>
            <a:off x="0" y="1009404"/>
            <a:ext cx="12192000" cy="1557338"/>
          </a:xfrm>
          <a:prstGeom prst="rect">
            <a:avLst/>
          </a:prstGeom>
          <a:solidFill>
            <a:srgbClr val="444D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itle 1">
            <a:extLst>
              <a:ext uri="{FF2B5EF4-FFF2-40B4-BE49-F238E27FC236}">
                <a16:creationId xmlns:a16="http://schemas.microsoft.com/office/drawing/2014/main" id="{C82D076E-96F8-404A-ABEC-021601E90E52}"/>
              </a:ext>
            </a:extLst>
          </p:cNvPr>
          <p:cNvSpPr txBox="1">
            <a:spLocks/>
          </p:cNvSpPr>
          <p:nvPr userDrawn="1"/>
        </p:nvSpPr>
        <p:spPr>
          <a:xfrm>
            <a:off x="240941" y="1465934"/>
            <a:ext cx="1905911" cy="6442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r>
              <a:rPr lang="en-US" sz="1600" dirty="0">
                <a:solidFill>
                  <a:schemeClr val="bg1"/>
                </a:solidFill>
              </a:rPr>
              <a:t>Service Icons</a:t>
            </a:r>
          </a:p>
        </p:txBody>
      </p:sp>
      <p:sp>
        <p:nvSpPr>
          <p:cNvPr id="30" name="Title 1">
            <a:extLst>
              <a:ext uri="{FF2B5EF4-FFF2-40B4-BE49-F238E27FC236}">
                <a16:creationId xmlns:a16="http://schemas.microsoft.com/office/drawing/2014/main" id="{D8991F36-509F-354F-ABF5-B478E61DD022}"/>
              </a:ext>
            </a:extLst>
          </p:cNvPr>
          <p:cNvSpPr txBox="1">
            <a:spLocks/>
          </p:cNvSpPr>
          <p:nvPr userDrawn="1"/>
        </p:nvSpPr>
        <p:spPr>
          <a:xfrm>
            <a:off x="240941" y="2844160"/>
            <a:ext cx="1905911" cy="6442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r>
              <a:rPr lang="en-US" sz="1600" dirty="0">
                <a:solidFill>
                  <a:schemeClr val="bg1"/>
                </a:solidFill>
              </a:rPr>
              <a:t>Resource Icons</a:t>
            </a:r>
          </a:p>
        </p:txBody>
      </p:sp>
      <p:cxnSp>
        <p:nvCxnSpPr>
          <p:cNvPr id="31" name="Straight Connector 30">
            <a:extLst>
              <a:ext uri="{FF2B5EF4-FFF2-40B4-BE49-F238E27FC236}">
                <a16:creationId xmlns:a16="http://schemas.microsoft.com/office/drawing/2014/main" id="{52A7A3C0-2823-2145-83B9-0FC2E4B857CF}"/>
              </a:ext>
            </a:extLst>
          </p:cNvPr>
          <p:cNvCxnSpPr/>
          <p:nvPr userDrawn="1"/>
        </p:nvCxnSpPr>
        <p:spPr>
          <a:xfrm>
            <a:off x="2226366" y="1009404"/>
            <a:ext cx="0" cy="4914318"/>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sp>
        <p:nvSpPr>
          <p:cNvPr id="32" name="Text Placeholder 23">
            <a:extLst>
              <a:ext uri="{FF2B5EF4-FFF2-40B4-BE49-F238E27FC236}">
                <a16:creationId xmlns:a16="http://schemas.microsoft.com/office/drawing/2014/main" id="{DC349AB7-271C-9F43-B8F8-00A10079686A}"/>
              </a:ext>
            </a:extLst>
          </p:cNvPr>
          <p:cNvSpPr>
            <a:spLocks noGrp="1"/>
          </p:cNvSpPr>
          <p:nvPr>
            <p:ph type="body" sz="quarter" idx="10" hasCustomPrompt="1"/>
          </p:nvPr>
        </p:nvSpPr>
        <p:spPr>
          <a:xfrm>
            <a:off x="10322751" y="365125"/>
            <a:ext cx="1628307" cy="644525"/>
          </a:xfrm>
        </p:spPr>
        <p:txBody>
          <a:bodyPr>
            <a:normAutofit/>
          </a:bodyPr>
          <a:lstStyle>
            <a:lvl1pPr algn="r">
              <a:defRPr sz="1800"/>
            </a:lvl1pPr>
          </a:lstStyle>
          <a:p>
            <a:pPr lvl="0"/>
            <a:r>
              <a:rPr lang="en-US" dirty="0"/>
              <a:t>##</a:t>
            </a:r>
          </a:p>
        </p:txBody>
      </p:sp>
      <p:sp>
        <p:nvSpPr>
          <p:cNvPr id="12" name="Rectangle 11">
            <a:extLst>
              <a:ext uri="{FF2B5EF4-FFF2-40B4-BE49-F238E27FC236}">
                <a16:creationId xmlns:a16="http://schemas.microsoft.com/office/drawing/2014/main" id="{61AB7422-5BB5-5449-8537-8C172DB748F7}"/>
              </a:ext>
            </a:extLst>
          </p:cNvPr>
          <p:cNvSpPr/>
          <p:nvPr userDrawn="1"/>
        </p:nvSpPr>
        <p:spPr>
          <a:xfrm>
            <a:off x="0" y="0"/>
            <a:ext cx="12191999" cy="6857999"/>
          </a:xfrm>
          <a:prstGeom prst="rect">
            <a:avLst/>
          </a:prstGeom>
          <a:noFill/>
          <a:ln w="177800">
            <a:gradFill>
              <a:gsLst>
                <a:gs pos="0">
                  <a:srgbClr val="067F68"/>
                </a:gs>
                <a:gs pos="100000">
                  <a:srgbClr val="16BF9F"/>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6362094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2_Icons_Blu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741B9-36A8-7F42-B249-EE338A1BD3A3}"/>
              </a:ext>
            </a:extLst>
          </p:cNvPr>
          <p:cNvSpPr>
            <a:spLocks noGrp="1"/>
          </p:cNvSpPr>
          <p:nvPr>
            <p:ph type="title"/>
          </p:nvPr>
        </p:nvSpPr>
        <p:spPr>
          <a:xfrm>
            <a:off x="240941" y="365126"/>
            <a:ext cx="8638016" cy="644278"/>
          </a:xfrm>
        </p:spPr>
        <p:txBody>
          <a:bodyPr/>
          <a:lstStyle/>
          <a:p>
            <a:endParaRPr lang="en-US" dirty="0"/>
          </a:p>
        </p:txBody>
      </p:sp>
      <p:sp>
        <p:nvSpPr>
          <p:cNvPr id="5" name="Footer Placeholder 4">
            <a:extLst>
              <a:ext uri="{FF2B5EF4-FFF2-40B4-BE49-F238E27FC236}">
                <a16:creationId xmlns:a16="http://schemas.microsoft.com/office/drawing/2014/main" id="{4272EA53-7DF5-3E4A-BE06-C8B6C3210CE3}"/>
              </a:ext>
            </a:extLst>
          </p:cNvPr>
          <p:cNvSpPr>
            <a:spLocks noGrp="1"/>
          </p:cNvSpPr>
          <p:nvPr>
            <p:ph type="ftr" sz="quarter" idx="3"/>
          </p:nvPr>
        </p:nvSpPr>
        <p:spPr>
          <a:xfrm>
            <a:off x="1090550" y="6250334"/>
            <a:ext cx="4463143" cy="365125"/>
          </a:xfrm>
          <a:prstGeom prst="rect">
            <a:avLst/>
          </a:prstGeom>
        </p:spPr>
        <p:txBody>
          <a:bodyPr vert="horz" lIns="91440" tIns="45720" rIns="91440" bIns="45720" rtlCol="0" anchor="ctr"/>
          <a:lstStyle>
            <a:lvl1pPr marL="0" marR="0" indent="0" algn="l" defTabSz="914400" rtl="0" eaLnBrk="1" fontAlgn="auto" latinLnBrk="0" hangingPunct="1">
              <a:lnSpc>
                <a:spcPct val="100000"/>
              </a:lnSpc>
              <a:spcBef>
                <a:spcPts val="0"/>
              </a:spcBef>
              <a:spcAft>
                <a:spcPts val="0"/>
              </a:spcAft>
              <a:buClrTx/>
              <a:buSzTx/>
              <a:buFontTx/>
              <a:buNone/>
              <a:tabLst/>
              <a:defRPr sz="1000">
                <a:solidFill>
                  <a:schemeClr val="bg1"/>
                </a:solidFill>
                <a:latin typeface="Arial" panose="020B0604020202020204" pitchFamily="34" charset="0"/>
                <a:cs typeface="Arial" panose="020B0604020202020204" pitchFamily="34" charset="0"/>
              </a:defRPr>
            </a:lvl1pPr>
          </a:lstStyle>
          <a:p>
            <a:r>
              <a:rPr lang="en-US" dirty="0"/>
              <a:t>© 202</a:t>
            </a:r>
            <a:r>
              <a:rPr lang="en-US" altLang="zh-CN" dirty="0"/>
              <a:t>2</a:t>
            </a:r>
            <a:r>
              <a:rPr lang="en-US" dirty="0"/>
              <a:t>, Amazon Web Services, Inc. or its affiliates. All rights reserved.</a:t>
            </a:r>
          </a:p>
        </p:txBody>
      </p:sp>
      <p:sp>
        <p:nvSpPr>
          <p:cNvPr id="8" name="Slide Number Placeholder 5">
            <a:extLst>
              <a:ext uri="{FF2B5EF4-FFF2-40B4-BE49-F238E27FC236}">
                <a16:creationId xmlns:a16="http://schemas.microsoft.com/office/drawing/2014/main" id="{B4D6B4DD-DFB4-3645-8D50-37C465077488}"/>
              </a:ext>
            </a:extLst>
          </p:cNvPr>
          <p:cNvSpPr>
            <a:spLocks noGrp="1"/>
          </p:cNvSpPr>
          <p:nvPr>
            <p:ph type="sldNum" sz="quarter" idx="4"/>
          </p:nvPr>
        </p:nvSpPr>
        <p:spPr>
          <a:xfrm>
            <a:off x="9106677" y="6250334"/>
            <a:ext cx="2844381" cy="365125"/>
          </a:xfrm>
          <a:prstGeom prst="rect">
            <a:avLst/>
          </a:prstGeom>
        </p:spPr>
        <p:txBody>
          <a:bodyPr vert="horz" lIns="91440" tIns="45720" rIns="91440" bIns="45720" rtlCol="0" anchor="ctr"/>
          <a:lstStyle>
            <a:lvl1pPr algn="r">
              <a:defRPr sz="1200">
                <a:solidFill>
                  <a:schemeClr val="bg1"/>
                </a:solidFill>
                <a:latin typeface="Arial" panose="020B0604020202020204" pitchFamily="34" charset="0"/>
                <a:cs typeface="Arial" panose="020B0604020202020204" pitchFamily="34" charset="0"/>
              </a:defRPr>
            </a:lvl1pPr>
          </a:lstStyle>
          <a:p>
            <a:fld id="{B1C588C1-1042-BC47-B84D-2032ED7FAC95}" type="slidenum">
              <a:rPr lang="en-US" smtClean="0"/>
              <a:pPr/>
              <a:t>‹#›</a:t>
            </a:fld>
            <a:endParaRPr lang="en-US" dirty="0"/>
          </a:p>
        </p:txBody>
      </p:sp>
      <p:sp>
        <p:nvSpPr>
          <p:cNvPr id="3" name="Rectangle 2">
            <a:extLst>
              <a:ext uri="{FF2B5EF4-FFF2-40B4-BE49-F238E27FC236}">
                <a16:creationId xmlns:a16="http://schemas.microsoft.com/office/drawing/2014/main" id="{38F1863D-795B-5E44-9A45-6E81D38C9C46}"/>
              </a:ext>
            </a:extLst>
          </p:cNvPr>
          <p:cNvSpPr/>
          <p:nvPr userDrawn="1"/>
        </p:nvSpPr>
        <p:spPr>
          <a:xfrm>
            <a:off x="88135" y="1009404"/>
            <a:ext cx="11999090" cy="4914318"/>
          </a:xfrm>
          <a:prstGeom prst="rect">
            <a:avLst/>
          </a:prstGeom>
          <a:solidFill>
            <a:srgbClr val="444D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9AAB495D-785C-3243-A363-1CB72AD31604}"/>
              </a:ext>
            </a:extLst>
          </p:cNvPr>
          <p:cNvSpPr txBox="1">
            <a:spLocks/>
          </p:cNvSpPr>
          <p:nvPr userDrawn="1"/>
        </p:nvSpPr>
        <p:spPr>
          <a:xfrm>
            <a:off x="240941" y="1465934"/>
            <a:ext cx="1905911" cy="6442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r>
              <a:rPr lang="en-US" sz="1600" dirty="0">
                <a:solidFill>
                  <a:schemeClr val="bg1"/>
                </a:solidFill>
              </a:rPr>
              <a:t>Resource Icons</a:t>
            </a:r>
          </a:p>
        </p:txBody>
      </p:sp>
      <p:cxnSp>
        <p:nvCxnSpPr>
          <p:cNvPr id="14" name="Straight Connector 13">
            <a:extLst>
              <a:ext uri="{FF2B5EF4-FFF2-40B4-BE49-F238E27FC236}">
                <a16:creationId xmlns:a16="http://schemas.microsoft.com/office/drawing/2014/main" id="{8FFCBB97-E1CB-5C4C-8E87-45FCAB854406}"/>
              </a:ext>
            </a:extLst>
          </p:cNvPr>
          <p:cNvCxnSpPr/>
          <p:nvPr userDrawn="1"/>
        </p:nvCxnSpPr>
        <p:spPr>
          <a:xfrm>
            <a:off x="2226366" y="1009404"/>
            <a:ext cx="0" cy="4914318"/>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CB015D20-A832-4E40-B9E4-78869EBFCAB1}"/>
              </a:ext>
            </a:extLst>
          </p:cNvPr>
          <p:cNvSpPr/>
          <p:nvPr userDrawn="1"/>
        </p:nvSpPr>
        <p:spPr>
          <a:xfrm>
            <a:off x="0" y="0"/>
            <a:ext cx="12191999" cy="6857999"/>
          </a:xfrm>
          <a:prstGeom prst="rect">
            <a:avLst/>
          </a:prstGeom>
          <a:noFill/>
          <a:ln w="177800">
            <a:gradFill>
              <a:gsLst>
                <a:gs pos="0">
                  <a:srgbClr val="2E27AD"/>
                </a:gs>
                <a:gs pos="100000">
                  <a:srgbClr val="527FFF"/>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 Placeholder 23">
            <a:extLst>
              <a:ext uri="{FF2B5EF4-FFF2-40B4-BE49-F238E27FC236}">
                <a16:creationId xmlns:a16="http://schemas.microsoft.com/office/drawing/2014/main" id="{ED6FDA10-67FD-9241-9D4E-DBA923DCBE38}"/>
              </a:ext>
            </a:extLst>
          </p:cNvPr>
          <p:cNvSpPr>
            <a:spLocks noGrp="1"/>
          </p:cNvSpPr>
          <p:nvPr>
            <p:ph type="body" sz="quarter" idx="10" hasCustomPrompt="1"/>
          </p:nvPr>
        </p:nvSpPr>
        <p:spPr>
          <a:xfrm>
            <a:off x="10322751" y="365125"/>
            <a:ext cx="1628307" cy="644525"/>
          </a:xfrm>
        </p:spPr>
        <p:txBody>
          <a:bodyPr>
            <a:normAutofit/>
          </a:bodyPr>
          <a:lstStyle>
            <a:lvl1pPr algn="r">
              <a:defRPr sz="1800"/>
            </a:lvl1pPr>
          </a:lstStyle>
          <a:p>
            <a:pPr lvl="0"/>
            <a:r>
              <a:rPr lang="en-US" dirty="0"/>
              <a:t>##</a:t>
            </a:r>
          </a:p>
        </p:txBody>
      </p:sp>
    </p:spTree>
    <p:extLst>
      <p:ext uri="{BB962C8B-B14F-4D97-AF65-F5344CB8AC3E}">
        <p14:creationId xmlns:p14="http://schemas.microsoft.com/office/powerpoint/2010/main" val="85194556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_Icons_Blu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741B9-36A8-7F42-B249-EE338A1BD3A3}"/>
              </a:ext>
            </a:extLst>
          </p:cNvPr>
          <p:cNvSpPr>
            <a:spLocks noGrp="1"/>
          </p:cNvSpPr>
          <p:nvPr>
            <p:ph type="title"/>
          </p:nvPr>
        </p:nvSpPr>
        <p:spPr>
          <a:xfrm>
            <a:off x="240941" y="365126"/>
            <a:ext cx="8638016" cy="644278"/>
          </a:xfrm>
        </p:spPr>
        <p:txBody>
          <a:bodyPr/>
          <a:lstStyle/>
          <a:p>
            <a:endParaRPr lang="en-US" dirty="0"/>
          </a:p>
        </p:txBody>
      </p:sp>
      <p:sp>
        <p:nvSpPr>
          <p:cNvPr id="5" name="Footer Placeholder 4">
            <a:extLst>
              <a:ext uri="{FF2B5EF4-FFF2-40B4-BE49-F238E27FC236}">
                <a16:creationId xmlns:a16="http://schemas.microsoft.com/office/drawing/2014/main" id="{4272EA53-7DF5-3E4A-BE06-C8B6C3210CE3}"/>
              </a:ext>
            </a:extLst>
          </p:cNvPr>
          <p:cNvSpPr>
            <a:spLocks noGrp="1"/>
          </p:cNvSpPr>
          <p:nvPr>
            <p:ph type="ftr" sz="quarter" idx="3"/>
          </p:nvPr>
        </p:nvSpPr>
        <p:spPr>
          <a:xfrm>
            <a:off x="1090550" y="6250334"/>
            <a:ext cx="4463143" cy="365125"/>
          </a:xfrm>
          <a:prstGeom prst="rect">
            <a:avLst/>
          </a:prstGeom>
        </p:spPr>
        <p:txBody>
          <a:bodyPr vert="horz" lIns="91440" tIns="45720" rIns="91440" bIns="45720" rtlCol="0" anchor="ctr"/>
          <a:lstStyle>
            <a:lvl1pPr marL="0" marR="0" indent="0" algn="l" defTabSz="914400" rtl="0" eaLnBrk="1" fontAlgn="auto" latinLnBrk="0" hangingPunct="1">
              <a:lnSpc>
                <a:spcPct val="100000"/>
              </a:lnSpc>
              <a:spcBef>
                <a:spcPts val="0"/>
              </a:spcBef>
              <a:spcAft>
                <a:spcPts val="0"/>
              </a:spcAft>
              <a:buClrTx/>
              <a:buSzTx/>
              <a:buFontTx/>
              <a:buNone/>
              <a:tabLst/>
              <a:defRPr sz="1000">
                <a:solidFill>
                  <a:schemeClr val="bg1"/>
                </a:solidFill>
                <a:latin typeface="Arial" panose="020B0604020202020204" pitchFamily="34" charset="0"/>
                <a:cs typeface="Arial" panose="020B0604020202020204" pitchFamily="34" charset="0"/>
              </a:defRPr>
            </a:lvl1pPr>
          </a:lstStyle>
          <a:p>
            <a:r>
              <a:rPr lang="en-US" dirty="0"/>
              <a:t>© 202</a:t>
            </a:r>
            <a:r>
              <a:rPr lang="en-US" altLang="zh-CN" dirty="0"/>
              <a:t>2</a:t>
            </a:r>
            <a:r>
              <a:rPr lang="en-US" dirty="0"/>
              <a:t>, Amazon Web Services, Inc. or its affiliates. All rights reserved.</a:t>
            </a:r>
          </a:p>
        </p:txBody>
      </p:sp>
      <p:sp>
        <p:nvSpPr>
          <p:cNvPr id="8" name="Slide Number Placeholder 5">
            <a:extLst>
              <a:ext uri="{FF2B5EF4-FFF2-40B4-BE49-F238E27FC236}">
                <a16:creationId xmlns:a16="http://schemas.microsoft.com/office/drawing/2014/main" id="{B4D6B4DD-DFB4-3645-8D50-37C465077488}"/>
              </a:ext>
            </a:extLst>
          </p:cNvPr>
          <p:cNvSpPr>
            <a:spLocks noGrp="1"/>
          </p:cNvSpPr>
          <p:nvPr>
            <p:ph type="sldNum" sz="quarter" idx="4"/>
          </p:nvPr>
        </p:nvSpPr>
        <p:spPr>
          <a:xfrm>
            <a:off x="9106677" y="6250334"/>
            <a:ext cx="2844381" cy="365125"/>
          </a:xfrm>
          <a:prstGeom prst="rect">
            <a:avLst/>
          </a:prstGeom>
        </p:spPr>
        <p:txBody>
          <a:bodyPr vert="horz" lIns="91440" tIns="45720" rIns="91440" bIns="45720" rtlCol="0" anchor="ctr"/>
          <a:lstStyle>
            <a:lvl1pPr algn="r">
              <a:defRPr sz="1200">
                <a:solidFill>
                  <a:schemeClr val="bg1"/>
                </a:solidFill>
                <a:latin typeface="Arial" panose="020B0604020202020204" pitchFamily="34" charset="0"/>
                <a:cs typeface="Arial" panose="020B0604020202020204" pitchFamily="34" charset="0"/>
              </a:defRPr>
            </a:lvl1pPr>
          </a:lstStyle>
          <a:p>
            <a:fld id="{B1C588C1-1042-BC47-B84D-2032ED7FAC95}" type="slidenum">
              <a:rPr lang="en-US" smtClean="0"/>
              <a:pPr/>
              <a:t>‹#›</a:t>
            </a:fld>
            <a:endParaRPr lang="en-US" dirty="0"/>
          </a:p>
        </p:txBody>
      </p:sp>
      <p:sp>
        <p:nvSpPr>
          <p:cNvPr id="3" name="Rectangle 2">
            <a:extLst>
              <a:ext uri="{FF2B5EF4-FFF2-40B4-BE49-F238E27FC236}">
                <a16:creationId xmlns:a16="http://schemas.microsoft.com/office/drawing/2014/main" id="{38F1863D-795B-5E44-9A45-6E81D38C9C46}"/>
              </a:ext>
            </a:extLst>
          </p:cNvPr>
          <p:cNvSpPr/>
          <p:nvPr userDrawn="1"/>
        </p:nvSpPr>
        <p:spPr>
          <a:xfrm>
            <a:off x="88135" y="1009404"/>
            <a:ext cx="11999090" cy="4914318"/>
          </a:xfrm>
          <a:prstGeom prst="rect">
            <a:avLst/>
          </a:prstGeom>
          <a:solidFill>
            <a:srgbClr val="444D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9AAB495D-785C-3243-A363-1CB72AD31604}"/>
              </a:ext>
            </a:extLst>
          </p:cNvPr>
          <p:cNvSpPr txBox="1">
            <a:spLocks/>
          </p:cNvSpPr>
          <p:nvPr userDrawn="1"/>
        </p:nvSpPr>
        <p:spPr>
          <a:xfrm>
            <a:off x="240941" y="1465934"/>
            <a:ext cx="1905911" cy="6442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r>
              <a:rPr lang="en-US" sz="1600" dirty="0">
                <a:solidFill>
                  <a:schemeClr val="bg1"/>
                </a:solidFill>
              </a:rPr>
              <a:t>IoT Resources</a:t>
            </a:r>
          </a:p>
        </p:txBody>
      </p:sp>
      <p:cxnSp>
        <p:nvCxnSpPr>
          <p:cNvPr id="14" name="Straight Connector 13">
            <a:extLst>
              <a:ext uri="{FF2B5EF4-FFF2-40B4-BE49-F238E27FC236}">
                <a16:creationId xmlns:a16="http://schemas.microsoft.com/office/drawing/2014/main" id="{8FFCBB97-E1CB-5C4C-8E87-45FCAB854406}"/>
              </a:ext>
            </a:extLst>
          </p:cNvPr>
          <p:cNvCxnSpPr/>
          <p:nvPr userDrawn="1"/>
        </p:nvCxnSpPr>
        <p:spPr>
          <a:xfrm>
            <a:off x="2226366" y="1009404"/>
            <a:ext cx="0" cy="4914318"/>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sp>
        <p:nvSpPr>
          <p:cNvPr id="13" name="Text Placeholder 23">
            <a:extLst>
              <a:ext uri="{FF2B5EF4-FFF2-40B4-BE49-F238E27FC236}">
                <a16:creationId xmlns:a16="http://schemas.microsoft.com/office/drawing/2014/main" id="{ED6FDA10-67FD-9241-9D4E-DBA923DCBE38}"/>
              </a:ext>
            </a:extLst>
          </p:cNvPr>
          <p:cNvSpPr>
            <a:spLocks noGrp="1"/>
          </p:cNvSpPr>
          <p:nvPr>
            <p:ph type="body" sz="quarter" idx="10" hasCustomPrompt="1"/>
          </p:nvPr>
        </p:nvSpPr>
        <p:spPr>
          <a:xfrm>
            <a:off x="10322751" y="365125"/>
            <a:ext cx="1628307" cy="644525"/>
          </a:xfrm>
        </p:spPr>
        <p:txBody>
          <a:bodyPr>
            <a:normAutofit/>
          </a:bodyPr>
          <a:lstStyle>
            <a:lvl1pPr algn="r">
              <a:defRPr sz="1800"/>
            </a:lvl1pPr>
          </a:lstStyle>
          <a:p>
            <a:pPr lvl="0"/>
            <a:r>
              <a:rPr lang="en-US" dirty="0"/>
              <a:t>##</a:t>
            </a:r>
          </a:p>
        </p:txBody>
      </p:sp>
      <p:sp>
        <p:nvSpPr>
          <p:cNvPr id="10" name="Rectangle 9">
            <a:extLst>
              <a:ext uri="{FF2B5EF4-FFF2-40B4-BE49-F238E27FC236}">
                <a16:creationId xmlns:a16="http://schemas.microsoft.com/office/drawing/2014/main" id="{26FE91D3-49E5-E249-BDF8-1606470BB9CF}"/>
              </a:ext>
            </a:extLst>
          </p:cNvPr>
          <p:cNvSpPr/>
          <p:nvPr userDrawn="1"/>
        </p:nvSpPr>
        <p:spPr>
          <a:xfrm>
            <a:off x="0" y="0"/>
            <a:ext cx="12191999" cy="6857999"/>
          </a:xfrm>
          <a:prstGeom prst="rect">
            <a:avLst/>
          </a:prstGeom>
          <a:noFill/>
          <a:ln w="177800">
            <a:gradFill>
              <a:gsLst>
                <a:gs pos="0">
                  <a:srgbClr val="1E8900"/>
                </a:gs>
                <a:gs pos="100000">
                  <a:srgbClr val="6AAF35"/>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9060597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4_Icons_Blu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741B9-36A8-7F42-B249-EE338A1BD3A3}"/>
              </a:ext>
            </a:extLst>
          </p:cNvPr>
          <p:cNvSpPr>
            <a:spLocks noGrp="1"/>
          </p:cNvSpPr>
          <p:nvPr>
            <p:ph type="title"/>
          </p:nvPr>
        </p:nvSpPr>
        <p:spPr>
          <a:xfrm>
            <a:off x="240941" y="365126"/>
            <a:ext cx="8638016" cy="644278"/>
          </a:xfrm>
        </p:spPr>
        <p:txBody>
          <a:bodyPr/>
          <a:lstStyle/>
          <a:p>
            <a:endParaRPr lang="en-US" dirty="0"/>
          </a:p>
        </p:txBody>
      </p:sp>
      <p:sp>
        <p:nvSpPr>
          <p:cNvPr id="5" name="Footer Placeholder 4">
            <a:extLst>
              <a:ext uri="{FF2B5EF4-FFF2-40B4-BE49-F238E27FC236}">
                <a16:creationId xmlns:a16="http://schemas.microsoft.com/office/drawing/2014/main" id="{4272EA53-7DF5-3E4A-BE06-C8B6C3210CE3}"/>
              </a:ext>
            </a:extLst>
          </p:cNvPr>
          <p:cNvSpPr>
            <a:spLocks noGrp="1"/>
          </p:cNvSpPr>
          <p:nvPr>
            <p:ph type="ftr" sz="quarter" idx="3"/>
          </p:nvPr>
        </p:nvSpPr>
        <p:spPr>
          <a:xfrm>
            <a:off x="1090550" y="6250334"/>
            <a:ext cx="4463143" cy="365125"/>
          </a:xfrm>
          <a:prstGeom prst="rect">
            <a:avLst/>
          </a:prstGeom>
        </p:spPr>
        <p:txBody>
          <a:bodyPr vert="horz" lIns="91440" tIns="45720" rIns="91440" bIns="45720" rtlCol="0" anchor="ctr"/>
          <a:lstStyle>
            <a:lvl1pPr marL="0" marR="0" indent="0" algn="l" defTabSz="914400" rtl="0" eaLnBrk="1" fontAlgn="auto" latinLnBrk="0" hangingPunct="1">
              <a:lnSpc>
                <a:spcPct val="100000"/>
              </a:lnSpc>
              <a:spcBef>
                <a:spcPts val="0"/>
              </a:spcBef>
              <a:spcAft>
                <a:spcPts val="0"/>
              </a:spcAft>
              <a:buClrTx/>
              <a:buSzTx/>
              <a:buFontTx/>
              <a:buNone/>
              <a:tabLst/>
              <a:defRPr sz="1000">
                <a:solidFill>
                  <a:schemeClr val="bg1"/>
                </a:solidFill>
                <a:latin typeface="Arial" panose="020B0604020202020204" pitchFamily="34" charset="0"/>
                <a:cs typeface="Arial" panose="020B0604020202020204" pitchFamily="34" charset="0"/>
              </a:defRPr>
            </a:lvl1pPr>
          </a:lstStyle>
          <a:p>
            <a:r>
              <a:rPr lang="en-US" dirty="0"/>
              <a:t>© 202</a:t>
            </a:r>
            <a:r>
              <a:rPr lang="en-US" altLang="zh-CN" dirty="0"/>
              <a:t>2</a:t>
            </a:r>
            <a:r>
              <a:rPr lang="en-US" dirty="0"/>
              <a:t>, Amazon Web Services, Inc. or its affiliates. All rights reserved.</a:t>
            </a:r>
          </a:p>
        </p:txBody>
      </p:sp>
      <p:sp>
        <p:nvSpPr>
          <p:cNvPr id="8" name="Slide Number Placeholder 5">
            <a:extLst>
              <a:ext uri="{FF2B5EF4-FFF2-40B4-BE49-F238E27FC236}">
                <a16:creationId xmlns:a16="http://schemas.microsoft.com/office/drawing/2014/main" id="{B4D6B4DD-DFB4-3645-8D50-37C465077488}"/>
              </a:ext>
            </a:extLst>
          </p:cNvPr>
          <p:cNvSpPr>
            <a:spLocks noGrp="1"/>
          </p:cNvSpPr>
          <p:nvPr>
            <p:ph type="sldNum" sz="quarter" idx="4"/>
          </p:nvPr>
        </p:nvSpPr>
        <p:spPr>
          <a:xfrm>
            <a:off x="9106677" y="6250334"/>
            <a:ext cx="2844381" cy="365125"/>
          </a:xfrm>
          <a:prstGeom prst="rect">
            <a:avLst/>
          </a:prstGeom>
        </p:spPr>
        <p:txBody>
          <a:bodyPr vert="horz" lIns="91440" tIns="45720" rIns="91440" bIns="45720" rtlCol="0" anchor="ctr"/>
          <a:lstStyle>
            <a:lvl1pPr algn="r">
              <a:defRPr sz="1200">
                <a:solidFill>
                  <a:schemeClr val="bg1"/>
                </a:solidFill>
                <a:latin typeface="Arial" panose="020B0604020202020204" pitchFamily="34" charset="0"/>
                <a:cs typeface="Arial" panose="020B0604020202020204" pitchFamily="34" charset="0"/>
              </a:defRPr>
            </a:lvl1pPr>
          </a:lstStyle>
          <a:p>
            <a:fld id="{B1C588C1-1042-BC47-B84D-2032ED7FAC95}" type="slidenum">
              <a:rPr lang="en-US" smtClean="0"/>
              <a:pPr/>
              <a:t>‹#›</a:t>
            </a:fld>
            <a:endParaRPr lang="en-US" dirty="0"/>
          </a:p>
        </p:txBody>
      </p:sp>
      <p:sp>
        <p:nvSpPr>
          <p:cNvPr id="3" name="Rectangle 2">
            <a:extLst>
              <a:ext uri="{FF2B5EF4-FFF2-40B4-BE49-F238E27FC236}">
                <a16:creationId xmlns:a16="http://schemas.microsoft.com/office/drawing/2014/main" id="{38F1863D-795B-5E44-9A45-6E81D38C9C46}"/>
              </a:ext>
            </a:extLst>
          </p:cNvPr>
          <p:cNvSpPr/>
          <p:nvPr userDrawn="1"/>
        </p:nvSpPr>
        <p:spPr>
          <a:xfrm>
            <a:off x="88135" y="1009404"/>
            <a:ext cx="11999090" cy="4914318"/>
          </a:xfrm>
          <a:prstGeom prst="rect">
            <a:avLst/>
          </a:prstGeom>
          <a:solidFill>
            <a:srgbClr val="444D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9AAB495D-785C-3243-A363-1CB72AD31604}"/>
              </a:ext>
            </a:extLst>
          </p:cNvPr>
          <p:cNvSpPr txBox="1">
            <a:spLocks/>
          </p:cNvSpPr>
          <p:nvPr userDrawn="1"/>
        </p:nvSpPr>
        <p:spPr>
          <a:xfrm>
            <a:off x="240941" y="1465934"/>
            <a:ext cx="1905911" cy="6442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r>
              <a:rPr lang="en-US" sz="1600" dirty="0">
                <a:solidFill>
                  <a:schemeClr val="bg1"/>
                </a:solidFill>
              </a:rPr>
              <a:t>IoT Things</a:t>
            </a:r>
          </a:p>
        </p:txBody>
      </p:sp>
      <p:cxnSp>
        <p:nvCxnSpPr>
          <p:cNvPr id="14" name="Straight Connector 13">
            <a:extLst>
              <a:ext uri="{FF2B5EF4-FFF2-40B4-BE49-F238E27FC236}">
                <a16:creationId xmlns:a16="http://schemas.microsoft.com/office/drawing/2014/main" id="{8FFCBB97-E1CB-5C4C-8E87-45FCAB854406}"/>
              </a:ext>
            </a:extLst>
          </p:cNvPr>
          <p:cNvCxnSpPr/>
          <p:nvPr userDrawn="1"/>
        </p:nvCxnSpPr>
        <p:spPr>
          <a:xfrm>
            <a:off x="2226366" y="1009404"/>
            <a:ext cx="0" cy="4914318"/>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sp>
        <p:nvSpPr>
          <p:cNvPr id="13" name="Text Placeholder 23">
            <a:extLst>
              <a:ext uri="{FF2B5EF4-FFF2-40B4-BE49-F238E27FC236}">
                <a16:creationId xmlns:a16="http://schemas.microsoft.com/office/drawing/2014/main" id="{ED6FDA10-67FD-9241-9D4E-DBA923DCBE38}"/>
              </a:ext>
            </a:extLst>
          </p:cNvPr>
          <p:cNvSpPr>
            <a:spLocks noGrp="1"/>
          </p:cNvSpPr>
          <p:nvPr>
            <p:ph type="body" sz="quarter" idx="10" hasCustomPrompt="1"/>
          </p:nvPr>
        </p:nvSpPr>
        <p:spPr>
          <a:xfrm>
            <a:off x="10322751" y="365125"/>
            <a:ext cx="1628307" cy="644525"/>
          </a:xfrm>
        </p:spPr>
        <p:txBody>
          <a:bodyPr>
            <a:normAutofit/>
          </a:bodyPr>
          <a:lstStyle>
            <a:lvl1pPr algn="r">
              <a:defRPr sz="1800"/>
            </a:lvl1pPr>
          </a:lstStyle>
          <a:p>
            <a:pPr lvl="0"/>
            <a:r>
              <a:rPr lang="en-US" dirty="0"/>
              <a:t>##</a:t>
            </a:r>
          </a:p>
        </p:txBody>
      </p:sp>
      <p:sp>
        <p:nvSpPr>
          <p:cNvPr id="10" name="Rectangle 9">
            <a:extLst>
              <a:ext uri="{FF2B5EF4-FFF2-40B4-BE49-F238E27FC236}">
                <a16:creationId xmlns:a16="http://schemas.microsoft.com/office/drawing/2014/main" id="{26FE91D3-49E5-E249-BDF8-1606470BB9CF}"/>
              </a:ext>
            </a:extLst>
          </p:cNvPr>
          <p:cNvSpPr/>
          <p:nvPr userDrawn="1"/>
        </p:nvSpPr>
        <p:spPr>
          <a:xfrm>
            <a:off x="0" y="0"/>
            <a:ext cx="12191999" cy="6857999"/>
          </a:xfrm>
          <a:prstGeom prst="rect">
            <a:avLst/>
          </a:prstGeom>
          <a:noFill/>
          <a:ln w="177800">
            <a:gradFill>
              <a:gsLst>
                <a:gs pos="0">
                  <a:srgbClr val="1E8900"/>
                </a:gs>
                <a:gs pos="100000">
                  <a:srgbClr val="6AAF35"/>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29081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0173B-568F-234A-8843-CFD4E70D708F}"/>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DA146CB8-48ED-4B4C-8629-3265881F3847}"/>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7ED5B18-5610-5741-A597-F9C55A5F5B20}"/>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6085678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_Two-col-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5CA19-9DC3-0948-B147-46516DBE1F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E4D87C6-B356-424E-B3CE-BAFD413E7E34}"/>
              </a:ext>
            </a:extLst>
          </p:cNvPr>
          <p:cNvSpPr>
            <a:spLocks noGrp="1"/>
          </p:cNvSpPr>
          <p:nvPr>
            <p:ph sz="half" idx="1"/>
          </p:nvPr>
        </p:nvSpPr>
        <p:spPr>
          <a:xfrm>
            <a:off x="240942" y="2273592"/>
            <a:ext cx="5669528" cy="3584953"/>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4" name="Content Placeholder 3">
            <a:extLst>
              <a:ext uri="{FF2B5EF4-FFF2-40B4-BE49-F238E27FC236}">
                <a16:creationId xmlns:a16="http://schemas.microsoft.com/office/drawing/2014/main" id="{D7F448A3-D8C1-3340-A6A8-7D6328DF257C}"/>
              </a:ext>
            </a:extLst>
          </p:cNvPr>
          <p:cNvSpPr>
            <a:spLocks noGrp="1"/>
          </p:cNvSpPr>
          <p:nvPr>
            <p:ph sz="half" idx="2"/>
          </p:nvPr>
        </p:nvSpPr>
        <p:spPr>
          <a:xfrm>
            <a:off x="6281530" y="2273592"/>
            <a:ext cx="5669528" cy="3584953"/>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9" name="Footer Placeholder 4">
            <a:extLst>
              <a:ext uri="{FF2B5EF4-FFF2-40B4-BE49-F238E27FC236}">
                <a16:creationId xmlns:a16="http://schemas.microsoft.com/office/drawing/2014/main" id="{E6CC552A-B953-914E-ACC2-3232A1B1638E}"/>
              </a:ext>
            </a:extLst>
          </p:cNvPr>
          <p:cNvSpPr>
            <a:spLocks noGrp="1"/>
          </p:cNvSpPr>
          <p:nvPr>
            <p:ph type="ftr" sz="quarter" idx="3"/>
          </p:nvPr>
        </p:nvSpPr>
        <p:spPr>
          <a:xfrm>
            <a:off x="1090550" y="6250334"/>
            <a:ext cx="4463143" cy="365125"/>
          </a:xfrm>
          <a:prstGeom prst="rect">
            <a:avLst/>
          </a:prstGeom>
        </p:spPr>
        <p:txBody>
          <a:bodyPr vert="horz" lIns="91440" tIns="45720" rIns="91440" bIns="45720" rtlCol="0" anchor="ctr"/>
          <a:lstStyle>
            <a:lvl1pPr marL="0" marR="0" indent="0" algn="l" defTabSz="914400" rtl="0" eaLnBrk="1" fontAlgn="auto" latinLnBrk="0" hangingPunct="1">
              <a:lnSpc>
                <a:spcPct val="100000"/>
              </a:lnSpc>
              <a:spcBef>
                <a:spcPts val="0"/>
              </a:spcBef>
              <a:spcAft>
                <a:spcPts val="0"/>
              </a:spcAft>
              <a:buClrTx/>
              <a:buSzTx/>
              <a:buFontTx/>
              <a:buNone/>
              <a:tabLst/>
              <a:defRPr sz="1000">
                <a:solidFill>
                  <a:srgbClr val="161E2D"/>
                </a:solidFill>
                <a:latin typeface="Arial" panose="020B0604020202020204" pitchFamily="34" charset="0"/>
                <a:cs typeface="Arial" panose="020B0604020202020204" pitchFamily="34" charset="0"/>
              </a:defRPr>
            </a:lvl1pPr>
          </a:lstStyle>
          <a:p>
            <a:r>
              <a:rPr lang="en-US" dirty="0"/>
              <a:t>© 202</a:t>
            </a:r>
            <a:r>
              <a:rPr lang="en-US" altLang="zh-CN" dirty="0"/>
              <a:t>2</a:t>
            </a:r>
            <a:r>
              <a:rPr lang="en-US" dirty="0"/>
              <a:t>, Amazon Web Services, Inc. or its affiliates. All rights reserved.</a:t>
            </a:r>
          </a:p>
        </p:txBody>
      </p:sp>
      <p:sp>
        <p:nvSpPr>
          <p:cNvPr id="10" name="Slide Number Placeholder 5">
            <a:extLst>
              <a:ext uri="{FF2B5EF4-FFF2-40B4-BE49-F238E27FC236}">
                <a16:creationId xmlns:a16="http://schemas.microsoft.com/office/drawing/2014/main" id="{C7E57D10-D182-F649-A03B-8985CEAAE756}"/>
              </a:ext>
            </a:extLst>
          </p:cNvPr>
          <p:cNvSpPr>
            <a:spLocks noGrp="1"/>
          </p:cNvSpPr>
          <p:nvPr>
            <p:ph type="sldNum" sz="quarter" idx="4"/>
          </p:nvPr>
        </p:nvSpPr>
        <p:spPr>
          <a:xfrm>
            <a:off x="9106677" y="6250334"/>
            <a:ext cx="2844381" cy="365125"/>
          </a:xfrm>
          <a:prstGeom prst="rect">
            <a:avLst/>
          </a:prstGeom>
        </p:spPr>
        <p:txBody>
          <a:bodyPr vert="horz" lIns="91440" tIns="45720" rIns="91440" bIns="45720" rtlCol="0" anchor="ctr"/>
          <a:lstStyle>
            <a:lvl1pPr algn="r">
              <a:defRPr sz="1200">
                <a:solidFill>
                  <a:srgbClr val="161E2D"/>
                </a:solidFill>
                <a:latin typeface="Arial" panose="020B0604020202020204" pitchFamily="34" charset="0"/>
                <a:cs typeface="Arial" panose="020B0604020202020204" pitchFamily="34" charset="0"/>
              </a:defRPr>
            </a:lvl1pPr>
          </a:lstStyle>
          <a:p>
            <a:fld id="{B1C588C1-1042-BC47-B84D-2032ED7FAC95}" type="slidenum">
              <a:rPr lang="en-US" smtClean="0"/>
              <a:pPr/>
              <a:t>‹#›</a:t>
            </a:fld>
            <a:endParaRPr lang="en-US" dirty="0"/>
          </a:p>
        </p:txBody>
      </p:sp>
      <p:sp>
        <p:nvSpPr>
          <p:cNvPr id="7" name="Content Placeholder 2">
            <a:extLst>
              <a:ext uri="{FF2B5EF4-FFF2-40B4-BE49-F238E27FC236}">
                <a16:creationId xmlns:a16="http://schemas.microsoft.com/office/drawing/2014/main" id="{9245D864-C914-0941-B538-011AA5B9A179}"/>
              </a:ext>
            </a:extLst>
          </p:cNvPr>
          <p:cNvSpPr>
            <a:spLocks noGrp="1"/>
          </p:cNvSpPr>
          <p:nvPr>
            <p:ph sz="half" idx="12"/>
          </p:nvPr>
        </p:nvSpPr>
        <p:spPr>
          <a:xfrm>
            <a:off x="240942" y="1149398"/>
            <a:ext cx="11710116" cy="984201"/>
          </a:xfrm>
        </p:spPr>
        <p:txBody>
          <a:bodyPr>
            <a:normAutofit/>
          </a:bodyPr>
          <a:lstStyle>
            <a:lvl1pPr>
              <a:defRPr sz="1800"/>
            </a:lvl1pPr>
          </a:lstStyle>
          <a:p>
            <a:pPr lvl="0"/>
            <a:endParaRPr lang="en-US" dirty="0"/>
          </a:p>
        </p:txBody>
      </p:sp>
    </p:spTree>
    <p:extLst>
      <p:ext uri="{BB962C8B-B14F-4D97-AF65-F5344CB8AC3E}">
        <p14:creationId xmlns:p14="http://schemas.microsoft.com/office/powerpoint/2010/main" val="150802304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eneral-Services_Basic">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E5D3566-EC15-634D-A5DB-D8659E8B1D53}"/>
              </a:ext>
            </a:extLst>
          </p:cNvPr>
          <p:cNvSpPr/>
          <p:nvPr userDrawn="1"/>
        </p:nvSpPr>
        <p:spPr>
          <a:xfrm>
            <a:off x="0" y="1"/>
            <a:ext cx="12191999" cy="6857999"/>
          </a:xfrm>
          <a:prstGeom prst="rect">
            <a:avLst/>
          </a:prstGeom>
          <a:noFill/>
          <a:ln w="177800">
            <a:gradFill>
              <a:gsLst>
                <a:gs pos="0">
                  <a:srgbClr val="161E2D"/>
                </a:gs>
                <a:gs pos="99000">
                  <a:srgbClr val="232F3E"/>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 name="Title 1">
            <a:extLst>
              <a:ext uri="{FF2B5EF4-FFF2-40B4-BE49-F238E27FC236}">
                <a16:creationId xmlns:a16="http://schemas.microsoft.com/office/drawing/2014/main" id="{731741B9-36A8-7F42-B249-EE338A1BD3A3}"/>
              </a:ext>
            </a:extLst>
          </p:cNvPr>
          <p:cNvSpPr>
            <a:spLocks noGrp="1"/>
          </p:cNvSpPr>
          <p:nvPr>
            <p:ph type="title"/>
          </p:nvPr>
        </p:nvSpPr>
        <p:spPr/>
        <p:txBody>
          <a:bodyPr/>
          <a:lstStyle/>
          <a:p>
            <a:r>
              <a:rPr lang="en-US"/>
              <a:t>Click to edit Master title style</a:t>
            </a:r>
          </a:p>
        </p:txBody>
      </p:sp>
      <p:sp>
        <p:nvSpPr>
          <p:cNvPr id="4" name="Footer Placeholder 4">
            <a:extLst>
              <a:ext uri="{FF2B5EF4-FFF2-40B4-BE49-F238E27FC236}">
                <a16:creationId xmlns:a16="http://schemas.microsoft.com/office/drawing/2014/main" id="{CD8DE337-0B3D-6D43-BEA0-8384F88079A8}"/>
              </a:ext>
            </a:extLst>
          </p:cNvPr>
          <p:cNvSpPr>
            <a:spLocks noGrp="1"/>
          </p:cNvSpPr>
          <p:nvPr>
            <p:ph type="ftr" sz="quarter" idx="10"/>
          </p:nvPr>
        </p:nvSpPr>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000">
                <a:solidFill>
                  <a:srgbClr val="161E2D"/>
                </a:solidFill>
                <a:latin typeface="Arial" panose="020B0604020202020204" pitchFamily="34" charset="0"/>
                <a:cs typeface="Arial" panose="020B0604020202020204" pitchFamily="34" charset="0"/>
              </a:defRPr>
            </a:lvl1pPr>
          </a:lstStyle>
          <a:p>
            <a:pPr>
              <a:defRPr/>
            </a:pPr>
            <a:r>
              <a:rPr lang="en-US" dirty="0"/>
              <a:t>© 202</a:t>
            </a:r>
            <a:r>
              <a:rPr lang="en-US" altLang="zh-CN" dirty="0"/>
              <a:t>2</a:t>
            </a:r>
            <a:r>
              <a:rPr lang="en-US" dirty="0"/>
              <a:t>, Amazon Web Services, Inc. or its affiliates. All rights reserved.</a:t>
            </a:r>
          </a:p>
        </p:txBody>
      </p:sp>
      <p:sp>
        <p:nvSpPr>
          <p:cNvPr id="5" name="Slide Number Placeholder 5">
            <a:extLst>
              <a:ext uri="{FF2B5EF4-FFF2-40B4-BE49-F238E27FC236}">
                <a16:creationId xmlns:a16="http://schemas.microsoft.com/office/drawing/2014/main" id="{67157A59-ACB9-1842-BB99-2CA579ED664D}"/>
              </a:ext>
            </a:extLst>
          </p:cNvPr>
          <p:cNvSpPr>
            <a:spLocks noGrp="1"/>
          </p:cNvSpPr>
          <p:nvPr>
            <p:ph type="sldNum" sz="quarter" idx="11"/>
          </p:nvPr>
        </p:nvSpPr>
        <p:spPr/>
        <p:txBody>
          <a:bodyPr/>
          <a:lstStyle>
            <a:lvl1pPr algn="r">
              <a:defRPr sz="1200">
                <a:solidFill>
                  <a:srgbClr val="161E2D"/>
                </a:solidFill>
                <a:latin typeface="Arial" panose="020B0604020202020204" pitchFamily="34" charset="0"/>
                <a:cs typeface="Arial" panose="020B0604020202020204" pitchFamily="34" charset="0"/>
              </a:defRPr>
            </a:lvl1pPr>
          </a:lstStyle>
          <a:p>
            <a:pPr>
              <a:defRPr/>
            </a:pPr>
            <a:fld id="{636FC78C-5380-0C4F-B55D-5784A0E39E02}" type="slidenum">
              <a:rPr lang="en-US"/>
              <a:pPr>
                <a:defRPr/>
              </a:pPr>
              <a:t>‹#›</a:t>
            </a:fld>
            <a:endParaRPr lang="en-US" dirty="0"/>
          </a:p>
        </p:txBody>
      </p:sp>
    </p:spTree>
    <p:extLst>
      <p:ext uri="{BB962C8B-B14F-4D97-AF65-F5344CB8AC3E}">
        <p14:creationId xmlns:p14="http://schemas.microsoft.com/office/powerpoint/2010/main" val="275276871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 preserve="1">
  <p:cSld name="Title_DB">
    <p:spTree>
      <p:nvGrpSpPr>
        <p:cNvPr id="1" name=""/>
        <p:cNvGrpSpPr/>
        <p:nvPr/>
      </p:nvGrpSpPr>
      <p:grpSpPr>
        <a:xfrm>
          <a:off x="0" y="0"/>
          <a:ext cx="0" cy="0"/>
          <a:chOff x="0" y="0"/>
          <a:chExt cx="0" cy="0"/>
        </a:xfrm>
      </p:grpSpPr>
      <p:cxnSp>
        <p:nvCxnSpPr>
          <p:cNvPr id="4" name="Straight Arrow Connector 3">
            <a:extLst>
              <a:ext uri="{FF2B5EF4-FFF2-40B4-BE49-F238E27FC236}">
                <a16:creationId xmlns:a16="http://schemas.microsoft.com/office/drawing/2014/main" id="{4D8054E3-407D-A945-A989-C467761F4CAA}"/>
              </a:ext>
            </a:extLst>
          </p:cNvPr>
          <p:cNvCxnSpPr>
            <a:cxnSpLocks/>
          </p:cNvCxnSpPr>
          <p:nvPr userDrawn="1"/>
        </p:nvCxnSpPr>
        <p:spPr>
          <a:xfrm>
            <a:off x="317500" y="4429125"/>
            <a:ext cx="623888" cy="0"/>
          </a:xfrm>
          <a:prstGeom prst="straightConnector1">
            <a:avLst/>
          </a:prstGeom>
          <a:ln w="25400" cap="sq">
            <a:solidFill>
              <a:srgbClr val="FF9900"/>
            </a:solidFill>
            <a:miter lim="800000"/>
            <a:tailEnd type="arrow" w="lg" len="med"/>
          </a:ln>
        </p:spPr>
        <p:style>
          <a:lnRef idx="1">
            <a:schemeClr val="accent2"/>
          </a:lnRef>
          <a:fillRef idx="0">
            <a:schemeClr val="accent2"/>
          </a:fillRef>
          <a:effectRef idx="0">
            <a:schemeClr val="accent2"/>
          </a:effectRef>
          <a:fontRef idx="minor">
            <a:schemeClr val="tx1"/>
          </a:fontRef>
        </p:style>
      </p:cxnSp>
      <p:sp>
        <p:nvSpPr>
          <p:cNvPr id="2" name="Title 1">
            <a:extLst>
              <a:ext uri="{FF2B5EF4-FFF2-40B4-BE49-F238E27FC236}">
                <a16:creationId xmlns:a16="http://schemas.microsoft.com/office/drawing/2014/main" id="{EC6766B2-05B9-4D49-BA3A-99ABF146A407}"/>
              </a:ext>
            </a:extLst>
          </p:cNvPr>
          <p:cNvSpPr>
            <a:spLocks noGrp="1"/>
          </p:cNvSpPr>
          <p:nvPr>
            <p:ph type="ctrTitle"/>
          </p:nvPr>
        </p:nvSpPr>
        <p:spPr>
          <a:xfrm>
            <a:off x="153176" y="1472540"/>
            <a:ext cx="9650116" cy="2595563"/>
          </a:xfrm>
        </p:spPr>
        <p:txBody>
          <a:bodyPr anchor="b"/>
          <a:lstStyle>
            <a:lvl1pPr algn="l">
              <a:defRPr sz="6000"/>
            </a:lvl1pPr>
          </a:lstStyle>
          <a:p>
            <a:endParaRPr lang="en-US" dirty="0"/>
          </a:p>
        </p:txBody>
      </p:sp>
      <p:sp>
        <p:nvSpPr>
          <p:cNvPr id="3" name="Subtitle 2">
            <a:extLst>
              <a:ext uri="{FF2B5EF4-FFF2-40B4-BE49-F238E27FC236}">
                <a16:creationId xmlns:a16="http://schemas.microsoft.com/office/drawing/2014/main" id="{682A6CFD-C467-C34F-84AB-0F24ADA4B65F}"/>
              </a:ext>
            </a:extLst>
          </p:cNvPr>
          <p:cNvSpPr>
            <a:spLocks noGrp="1"/>
          </p:cNvSpPr>
          <p:nvPr>
            <p:ph type="subTitle" idx="1"/>
          </p:nvPr>
        </p:nvSpPr>
        <p:spPr>
          <a:xfrm>
            <a:off x="1090550" y="4289067"/>
            <a:ext cx="8827042" cy="379817"/>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5" name="Footer Placeholder 4">
            <a:extLst>
              <a:ext uri="{FF2B5EF4-FFF2-40B4-BE49-F238E27FC236}">
                <a16:creationId xmlns:a16="http://schemas.microsoft.com/office/drawing/2014/main" id="{319A56CC-D6BC-4144-9E21-B2E281EF13AC}"/>
              </a:ext>
            </a:extLst>
          </p:cNvPr>
          <p:cNvSpPr>
            <a:spLocks noGrp="1"/>
          </p:cNvSpPr>
          <p:nvPr>
            <p:ph type="ftr" sz="quarter" idx="10"/>
          </p:nvPr>
        </p:nvSpPr>
        <p:spPr>
          <a:xfrm>
            <a:off x="1090613" y="6249988"/>
            <a:ext cx="4462462" cy="365125"/>
          </a:xfr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000">
                <a:solidFill>
                  <a:schemeClr val="bg1"/>
                </a:solidFill>
                <a:latin typeface="Arial" panose="020B0604020202020204" pitchFamily="34" charset="0"/>
                <a:cs typeface="Arial" panose="020B0604020202020204" pitchFamily="34" charset="0"/>
              </a:defRPr>
            </a:lvl1pPr>
          </a:lstStyle>
          <a:p>
            <a:pPr>
              <a:defRPr/>
            </a:pPr>
            <a:r>
              <a:rPr lang="en-US" dirty="0"/>
              <a:t>© 2022, Amazon Web Services, Inc. or its affiliates. All rights reserved.</a:t>
            </a:r>
          </a:p>
        </p:txBody>
      </p:sp>
      <p:sp>
        <p:nvSpPr>
          <p:cNvPr id="6" name="Slide Number Placeholder 5">
            <a:extLst>
              <a:ext uri="{FF2B5EF4-FFF2-40B4-BE49-F238E27FC236}">
                <a16:creationId xmlns:a16="http://schemas.microsoft.com/office/drawing/2014/main" id="{ACAA8925-7841-9946-AC16-5C8989B68BB3}"/>
              </a:ext>
            </a:extLst>
          </p:cNvPr>
          <p:cNvSpPr>
            <a:spLocks noGrp="1"/>
          </p:cNvSpPr>
          <p:nvPr>
            <p:ph type="sldNum" sz="quarter" idx="11"/>
          </p:nvPr>
        </p:nvSpPr>
        <p:spPr/>
        <p:txBody>
          <a:bodyPr/>
          <a:lstStyle>
            <a:lvl1pPr algn="r">
              <a:defRPr sz="1200">
                <a:solidFill>
                  <a:schemeClr val="bg1"/>
                </a:solidFill>
                <a:latin typeface="Arial" panose="020B0604020202020204" pitchFamily="34" charset="0"/>
                <a:cs typeface="Arial" panose="020B0604020202020204" pitchFamily="34" charset="0"/>
              </a:defRPr>
            </a:lvl1pPr>
          </a:lstStyle>
          <a:p>
            <a:pPr>
              <a:defRPr/>
            </a:pPr>
            <a:fld id="{8058FD55-336A-5A48-A65B-1A6E542D60DA}" type="slidenum">
              <a:rPr lang="en-US"/>
              <a:pPr>
                <a:defRPr/>
              </a:pPr>
              <a:t>‹#›</a:t>
            </a:fld>
            <a:endParaRPr lang="en-US" dirty="0"/>
          </a:p>
        </p:txBody>
      </p:sp>
    </p:spTree>
    <p:extLst>
      <p:ext uri="{BB962C8B-B14F-4D97-AF65-F5344CB8AC3E}">
        <p14:creationId xmlns:p14="http://schemas.microsoft.com/office/powerpoint/2010/main" val="179263973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General_DB">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B6CFDB4-BF0F-1547-857E-0CCD3E9EB72F}"/>
              </a:ext>
            </a:extLst>
          </p:cNvPr>
          <p:cNvSpPr/>
          <p:nvPr userDrawn="1"/>
        </p:nvSpPr>
        <p:spPr>
          <a:xfrm>
            <a:off x="0" y="1"/>
            <a:ext cx="12191999" cy="6857999"/>
          </a:xfrm>
          <a:prstGeom prst="rect">
            <a:avLst/>
          </a:prstGeom>
          <a:noFill/>
          <a:ln w="177800">
            <a:gradFill>
              <a:gsLst>
                <a:gs pos="0">
                  <a:srgbClr val="161E2D"/>
                </a:gs>
                <a:gs pos="99000">
                  <a:srgbClr val="232F3E"/>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7" name="Title Placeholder 1">
            <a:extLst>
              <a:ext uri="{FF2B5EF4-FFF2-40B4-BE49-F238E27FC236}">
                <a16:creationId xmlns:a16="http://schemas.microsoft.com/office/drawing/2014/main" id="{B207C19A-10F2-DC4C-A114-BD06DDA4D067}"/>
              </a:ext>
            </a:extLst>
          </p:cNvPr>
          <p:cNvSpPr>
            <a:spLocks noGrp="1"/>
          </p:cNvSpPr>
          <p:nvPr>
            <p:ph type="title"/>
          </p:nvPr>
        </p:nvSpPr>
        <p:spPr>
          <a:xfrm>
            <a:off x="240941" y="365126"/>
            <a:ext cx="11710118" cy="644278"/>
          </a:xfrm>
          <a:prstGeom prst="rect">
            <a:avLst/>
          </a:prstGeom>
        </p:spPr>
        <p:txBody>
          <a:bodyPr rtlCol="0">
            <a:normAutofit/>
          </a:bodyPr>
          <a:lstStyle/>
          <a:p>
            <a:r>
              <a:rPr lang="en-US" dirty="0"/>
              <a:t>Click to edit Master title style</a:t>
            </a:r>
          </a:p>
        </p:txBody>
      </p:sp>
      <p:sp>
        <p:nvSpPr>
          <p:cNvPr id="4" name="Footer Placeholder 4">
            <a:extLst>
              <a:ext uri="{FF2B5EF4-FFF2-40B4-BE49-F238E27FC236}">
                <a16:creationId xmlns:a16="http://schemas.microsoft.com/office/drawing/2014/main" id="{F5D0C80C-70EB-F045-A185-EC4DF4892D15}"/>
              </a:ext>
            </a:extLst>
          </p:cNvPr>
          <p:cNvSpPr>
            <a:spLocks noGrp="1"/>
          </p:cNvSpPr>
          <p:nvPr>
            <p:ph type="ftr" sz="quarter" idx="10"/>
          </p:nvPr>
        </p:nvSpPr>
        <p:spPr>
          <a:xfrm>
            <a:off x="1090613" y="6249988"/>
            <a:ext cx="4462462" cy="365125"/>
          </a:xfr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000">
                <a:solidFill>
                  <a:schemeClr val="bg1"/>
                </a:solidFill>
                <a:latin typeface="Arial" panose="020B0604020202020204" pitchFamily="34" charset="0"/>
                <a:cs typeface="Arial" panose="020B0604020202020204" pitchFamily="34" charset="0"/>
              </a:defRPr>
            </a:lvl1pPr>
          </a:lstStyle>
          <a:p>
            <a:pPr>
              <a:defRPr/>
            </a:pPr>
            <a:r>
              <a:rPr lang="en-US" dirty="0"/>
              <a:t>© 2022, Amazon Web Services, Inc. or its affiliates. All rights reserved.</a:t>
            </a:r>
          </a:p>
        </p:txBody>
      </p:sp>
      <p:sp>
        <p:nvSpPr>
          <p:cNvPr id="5" name="Slide Number Placeholder 5">
            <a:extLst>
              <a:ext uri="{FF2B5EF4-FFF2-40B4-BE49-F238E27FC236}">
                <a16:creationId xmlns:a16="http://schemas.microsoft.com/office/drawing/2014/main" id="{7C146D00-8894-F344-AC9F-B050399C8CD0}"/>
              </a:ext>
            </a:extLst>
          </p:cNvPr>
          <p:cNvSpPr>
            <a:spLocks noGrp="1"/>
          </p:cNvSpPr>
          <p:nvPr>
            <p:ph type="sldNum" sz="quarter" idx="11"/>
          </p:nvPr>
        </p:nvSpPr>
        <p:spPr/>
        <p:txBody>
          <a:bodyPr/>
          <a:lstStyle>
            <a:lvl1pPr algn="r">
              <a:defRPr sz="1200">
                <a:solidFill>
                  <a:schemeClr val="bg1"/>
                </a:solidFill>
                <a:latin typeface="Arial" panose="020B0604020202020204" pitchFamily="34" charset="0"/>
                <a:cs typeface="Arial" panose="020B0604020202020204" pitchFamily="34" charset="0"/>
              </a:defRPr>
            </a:lvl1pPr>
          </a:lstStyle>
          <a:p>
            <a:pPr>
              <a:defRPr/>
            </a:pPr>
            <a:fld id="{45A1B3F3-60E0-6745-9FE6-9C4771689AE1}" type="slidenum">
              <a:rPr lang="en-US"/>
              <a:pPr>
                <a:defRPr/>
              </a:pPr>
              <a:t>‹#›</a:t>
            </a:fld>
            <a:endParaRPr lang="en-US" dirty="0"/>
          </a:p>
        </p:txBody>
      </p:sp>
    </p:spTree>
    <p:extLst>
      <p:ext uri="{BB962C8B-B14F-4D97-AF65-F5344CB8AC3E}">
        <p14:creationId xmlns:p14="http://schemas.microsoft.com/office/powerpoint/2010/main" val="29161635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_General_DB">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64341D3-C5F2-B347-979A-C1C1EFA17719}"/>
              </a:ext>
            </a:extLst>
          </p:cNvPr>
          <p:cNvSpPr/>
          <p:nvPr userDrawn="1"/>
        </p:nvSpPr>
        <p:spPr>
          <a:xfrm>
            <a:off x="0" y="1009650"/>
            <a:ext cx="12192000" cy="1557338"/>
          </a:xfrm>
          <a:prstGeom prst="rect">
            <a:avLst/>
          </a:prstGeom>
          <a:solidFill>
            <a:srgbClr val="232F3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5" name="Title 1">
            <a:extLst>
              <a:ext uri="{FF2B5EF4-FFF2-40B4-BE49-F238E27FC236}">
                <a16:creationId xmlns:a16="http://schemas.microsoft.com/office/drawing/2014/main" id="{6EFA3356-BA6E-174A-8B96-E2F528274AEA}"/>
              </a:ext>
            </a:extLst>
          </p:cNvPr>
          <p:cNvSpPr txBox="1">
            <a:spLocks/>
          </p:cNvSpPr>
          <p:nvPr userDrawn="1"/>
        </p:nvSpPr>
        <p:spPr>
          <a:xfrm>
            <a:off x="241300" y="1465263"/>
            <a:ext cx="1905000" cy="644525"/>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dirty="0">
                <a:solidFill>
                  <a:schemeClr val="bg1"/>
                </a:solidFill>
              </a:rPr>
              <a:t>General Services</a:t>
            </a:r>
          </a:p>
        </p:txBody>
      </p:sp>
      <p:sp>
        <p:nvSpPr>
          <p:cNvPr id="7" name="Title 1">
            <a:extLst>
              <a:ext uri="{FF2B5EF4-FFF2-40B4-BE49-F238E27FC236}">
                <a16:creationId xmlns:a16="http://schemas.microsoft.com/office/drawing/2014/main" id="{2AF037FC-94E4-3441-8343-5589F9BD92FD}"/>
              </a:ext>
            </a:extLst>
          </p:cNvPr>
          <p:cNvSpPr txBox="1">
            <a:spLocks/>
          </p:cNvSpPr>
          <p:nvPr userDrawn="1"/>
        </p:nvSpPr>
        <p:spPr>
          <a:xfrm>
            <a:off x="241300" y="2844800"/>
            <a:ext cx="1905000" cy="642938"/>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dirty="0">
                <a:solidFill>
                  <a:schemeClr val="bg1"/>
                </a:solidFill>
              </a:rPr>
              <a:t>Resource Icons</a:t>
            </a:r>
          </a:p>
        </p:txBody>
      </p:sp>
      <p:cxnSp>
        <p:nvCxnSpPr>
          <p:cNvPr id="8" name="Straight Connector 7">
            <a:extLst>
              <a:ext uri="{FF2B5EF4-FFF2-40B4-BE49-F238E27FC236}">
                <a16:creationId xmlns:a16="http://schemas.microsoft.com/office/drawing/2014/main" id="{8E148241-A694-C242-A0DF-FFF3D553B5C3}"/>
              </a:ext>
            </a:extLst>
          </p:cNvPr>
          <p:cNvCxnSpPr/>
          <p:nvPr userDrawn="1"/>
        </p:nvCxnSpPr>
        <p:spPr>
          <a:xfrm>
            <a:off x="2225675" y="1009650"/>
            <a:ext cx="0" cy="4913313"/>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7EBD4A5C-EB82-9047-982F-EF05C5333DB1}"/>
              </a:ext>
            </a:extLst>
          </p:cNvPr>
          <p:cNvSpPr/>
          <p:nvPr userDrawn="1"/>
        </p:nvSpPr>
        <p:spPr>
          <a:xfrm>
            <a:off x="0" y="1"/>
            <a:ext cx="12191999" cy="6857999"/>
          </a:xfrm>
          <a:prstGeom prst="rect">
            <a:avLst/>
          </a:prstGeom>
          <a:noFill/>
          <a:ln w="177800">
            <a:gradFill>
              <a:gsLst>
                <a:gs pos="0">
                  <a:srgbClr val="161E2D"/>
                </a:gs>
                <a:gs pos="99000">
                  <a:srgbClr val="232F3E"/>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6" name="Title 1">
            <a:extLst>
              <a:ext uri="{FF2B5EF4-FFF2-40B4-BE49-F238E27FC236}">
                <a16:creationId xmlns:a16="http://schemas.microsoft.com/office/drawing/2014/main" id="{887E2AA1-D28E-9D46-A6F6-00A2AED599CE}"/>
              </a:ext>
            </a:extLst>
          </p:cNvPr>
          <p:cNvSpPr>
            <a:spLocks noGrp="1"/>
          </p:cNvSpPr>
          <p:nvPr>
            <p:ph type="title"/>
          </p:nvPr>
        </p:nvSpPr>
        <p:spPr>
          <a:xfrm>
            <a:off x="240941" y="365126"/>
            <a:ext cx="8638016" cy="644278"/>
          </a:xfrm>
        </p:spPr>
        <p:txBody>
          <a:bodyPr/>
          <a:lstStyle/>
          <a:p>
            <a:endParaRPr lang="en-US" dirty="0"/>
          </a:p>
        </p:txBody>
      </p:sp>
      <p:sp>
        <p:nvSpPr>
          <p:cNvPr id="15" name="Text Placeholder 23">
            <a:extLst>
              <a:ext uri="{FF2B5EF4-FFF2-40B4-BE49-F238E27FC236}">
                <a16:creationId xmlns:a16="http://schemas.microsoft.com/office/drawing/2014/main" id="{0CF80B5E-C510-0141-968B-86F24570A53C}"/>
              </a:ext>
            </a:extLst>
          </p:cNvPr>
          <p:cNvSpPr>
            <a:spLocks noGrp="1"/>
          </p:cNvSpPr>
          <p:nvPr>
            <p:ph type="body" sz="quarter" idx="10"/>
          </p:nvPr>
        </p:nvSpPr>
        <p:spPr>
          <a:xfrm>
            <a:off x="10322751" y="365125"/>
            <a:ext cx="1628307" cy="644525"/>
          </a:xfrm>
        </p:spPr>
        <p:txBody>
          <a:bodyPr>
            <a:normAutofit/>
          </a:bodyPr>
          <a:lstStyle>
            <a:lvl1pPr algn="r">
              <a:defRPr sz="1800"/>
            </a:lvl1pPr>
          </a:lstStyle>
          <a:p>
            <a:pPr lvl="0"/>
            <a:r>
              <a:rPr lang="en-US"/>
              <a:t>Edit Master text styles</a:t>
            </a:r>
          </a:p>
        </p:txBody>
      </p:sp>
      <p:sp>
        <p:nvSpPr>
          <p:cNvPr id="10" name="Footer Placeholder 4">
            <a:extLst>
              <a:ext uri="{FF2B5EF4-FFF2-40B4-BE49-F238E27FC236}">
                <a16:creationId xmlns:a16="http://schemas.microsoft.com/office/drawing/2014/main" id="{E35FB17E-2688-4B43-8872-969B0783A0B0}"/>
              </a:ext>
            </a:extLst>
          </p:cNvPr>
          <p:cNvSpPr>
            <a:spLocks noGrp="1"/>
          </p:cNvSpPr>
          <p:nvPr>
            <p:ph type="ftr" sz="quarter" idx="11"/>
          </p:nvPr>
        </p:nvSpPr>
        <p:spPr>
          <a:xfrm>
            <a:off x="1090613" y="6249988"/>
            <a:ext cx="4462462" cy="365125"/>
          </a:xfr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000">
                <a:solidFill>
                  <a:schemeClr val="bg1"/>
                </a:solidFill>
                <a:latin typeface="Arial" panose="020B0604020202020204" pitchFamily="34" charset="0"/>
                <a:cs typeface="Arial" panose="020B0604020202020204" pitchFamily="34" charset="0"/>
              </a:defRPr>
            </a:lvl1pPr>
          </a:lstStyle>
          <a:p>
            <a:pPr>
              <a:defRPr/>
            </a:pPr>
            <a:r>
              <a:rPr lang="en-US" dirty="0"/>
              <a:t>© 2022, Amazon Web Services, Inc. or its affiliates. All rights reserved.</a:t>
            </a:r>
          </a:p>
        </p:txBody>
      </p:sp>
      <p:sp>
        <p:nvSpPr>
          <p:cNvPr id="11" name="Slide Number Placeholder 5">
            <a:extLst>
              <a:ext uri="{FF2B5EF4-FFF2-40B4-BE49-F238E27FC236}">
                <a16:creationId xmlns:a16="http://schemas.microsoft.com/office/drawing/2014/main" id="{9811E03E-DF71-2846-8EA0-0A87029C9E07}"/>
              </a:ext>
            </a:extLst>
          </p:cNvPr>
          <p:cNvSpPr>
            <a:spLocks noGrp="1"/>
          </p:cNvSpPr>
          <p:nvPr>
            <p:ph type="sldNum" sz="quarter" idx="12"/>
          </p:nvPr>
        </p:nvSpPr>
        <p:spPr/>
        <p:txBody>
          <a:bodyPr/>
          <a:lstStyle>
            <a:lvl1pPr algn="r">
              <a:defRPr sz="1200">
                <a:solidFill>
                  <a:schemeClr val="bg1"/>
                </a:solidFill>
                <a:latin typeface="Arial" panose="020B0604020202020204" pitchFamily="34" charset="0"/>
                <a:cs typeface="Arial" panose="020B0604020202020204" pitchFamily="34" charset="0"/>
              </a:defRPr>
            </a:lvl1pPr>
          </a:lstStyle>
          <a:p>
            <a:pPr>
              <a:defRPr/>
            </a:pPr>
            <a:fld id="{9ECCE4F8-15EC-D046-B42F-5C756A89C525}" type="slidenum">
              <a:rPr lang="en-US"/>
              <a:pPr>
                <a:defRPr/>
              </a:pPr>
              <a:t>‹#›</a:t>
            </a:fld>
            <a:endParaRPr lang="en-US" dirty="0"/>
          </a:p>
        </p:txBody>
      </p:sp>
    </p:spTree>
    <p:extLst>
      <p:ext uri="{BB962C8B-B14F-4D97-AF65-F5344CB8AC3E}">
        <p14:creationId xmlns:p14="http://schemas.microsoft.com/office/powerpoint/2010/main" val="8284894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B8146-6A61-0C44-B4CC-C5F2341A6782}"/>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A00479A5-2EF7-A149-AA45-E3B6A4E6E46B}"/>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4130FC9-7F26-1547-B1E8-2A8868CD026A}"/>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3977740-4785-3A4E-A603-023B6C9CDFD2}"/>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77DE2F7-398F-FC4A-A163-D78B4BFF8703}"/>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75697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1B7DD-344E-2A4B-AF39-FC04F9023250}"/>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23068090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129739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1508B-91E7-3B49-85AE-7C545371D764}"/>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44DB5DB-C5A1-994A-84AA-2B6F3525ABD2}"/>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0DEEA7C-B0F2-4B47-9D3F-368BA6E03758}"/>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8357219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B8379-2253-1C4C-A1BF-A7875F3DAD5D}"/>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FF7B0E2-D7FD-834C-BEC6-91DA9F928944}"/>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8CDD08A-8E84-CB4A-8385-1A5E0139BEF1}"/>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5830465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29" Type="http://schemas.openxmlformats.org/officeDocument/2006/relationships/slideLayout" Target="../slideLayouts/slideLayout40.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image" Target="../media/image1.png"/><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44.xml"/><Relationship Id="rId2" Type="http://schemas.openxmlformats.org/officeDocument/2006/relationships/slideLayout" Target="../slideLayouts/slideLayout43.xml"/><Relationship Id="rId1" Type="http://schemas.openxmlformats.org/officeDocument/2006/relationships/slideLayout" Target="../slideLayouts/slideLayout42.xml"/><Relationship Id="rId5" Type="http://schemas.openxmlformats.org/officeDocument/2006/relationships/image" Target="../media/image1.png"/><Relationship Id="rId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3279940"/>
      </p:ext>
    </p:extLst>
  </p:cSld>
  <p:clrMap bg1="lt1" tx1="dk1" bg2="lt2" tx2="dk2" accent1="accent1" accent2="accent2" accent3="accent3" accent4="accent4" accent5="accent5" accent6="accent6" hlink="hlink" folHlink="folHlink"/>
  <p:sldLayoutIdLst>
    <p:sldLayoutId id="2147483819" r:id="rId1"/>
    <p:sldLayoutId id="2147483820" r:id="rId2"/>
    <p:sldLayoutId id="2147483821" r:id="rId3"/>
    <p:sldLayoutId id="2147483822" r:id="rId4"/>
    <p:sldLayoutId id="2147483823" r:id="rId5"/>
    <p:sldLayoutId id="2147483824" r:id="rId6"/>
    <p:sldLayoutId id="2147483825" r:id="rId7"/>
    <p:sldLayoutId id="2147483826" r:id="rId8"/>
    <p:sldLayoutId id="2147483827" r:id="rId9"/>
    <p:sldLayoutId id="2147483828" r:id="rId10"/>
    <p:sldLayoutId id="214748382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232F3E"/>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EDF12D-761B-1745-A3C1-254733AFF8AE}"/>
              </a:ext>
            </a:extLst>
          </p:cNvPr>
          <p:cNvSpPr>
            <a:spLocks noGrp="1"/>
          </p:cNvSpPr>
          <p:nvPr>
            <p:ph type="title"/>
          </p:nvPr>
        </p:nvSpPr>
        <p:spPr>
          <a:xfrm>
            <a:off x="240941" y="365126"/>
            <a:ext cx="11710118" cy="64427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7EB6200A-1580-7B45-8218-D36A8E361C14}"/>
              </a:ext>
            </a:extLst>
          </p:cNvPr>
          <p:cNvSpPr>
            <a:spLocks noGrp="1"/>
          </p:cNvSpPr>
          <p:nvPr>
            <p:ph type="body" idx="1"/>
          </p:nvPr>
        </p:nvSpPr>
        <p:spPr>
          <a:xfrm>
            <a:off x="240941" y="1175657"/>
            <a:ext cx="11710118" cy="472701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pic>
        <p:nvPicPr>
          <p:cNvPr id="10" name="Picture 9">
            <a:extLst>
              <a:ext uri="{FF2B5EF4-FFF2-40B4-BE49-F238E27FC236}">
                <a16:creationId xmlns:a16="http://schemas.microsoft.com/office/drawing/2014/main" id="{2AFDD636-DBF5-B647-9A38-62855FDA7426}"/>
              </a:ext>
            </a:extLst>
          </p:cNvPr>
          <p:cNvPicPr>
            <a:picLocks noChangeAspect="1"/>
          </p:cNvPicPr>
          <p:nvPr userDrawn="1"/>
        </p:nvPicPr>
        <p:blipFill>
          <a:blip r:embed="rId32"/>
          <a:stretch>
            <a:fillRect/>
          </a:stretch>
        </p:blipFill>
        <p:spPr>
          <a:xfrm>
            <a:off x="280698" y="6236057"/>
            <a:ext cx="585392" cy="351235"/>
          </a:xfrm>
          <a:prstGeom prst="rect">
            <a:avLst/>
          </a:prstGeom>
        </p:spPr>
      </p:pic>
      <p:sp>
        <p:nvSpPr>
          <p:cNvPr id="14" name="Slide Number Placeholder 5">
            <a:extLst>
              <a:ext uri="{FF2B5EF4-FFF2-40B4-BE49-F238E27FC236}">
                <a16:creationId xmlns:a16="http://schemas.microsoft.com/office/drawing/2014/main" id="{2D8E3F11-A3CF-3541-AB3B-A9598B4897E6}"/>
              </a:ext>
            </a:extLst>
          </p:cNvPr>
          <p:cNvSpPr>
            <a:spLocks noGrp="1"/>
          </p:cNvSpPr>
          <p:nvPr>
            <p:ph type="sldNum" sz="quarter" idx="4"/>
          </p:nvPr>
        </p:nvSpPr>
        <p:spPr>
          <a:xfrm>
            <a:off x="9106677" y="6250334"/>
            <a:ext cx="2844381" cy="365125"/>
          </a:xfrm>
          <a:prstGeom prst="rect">
            <a:avLst/>
          </a:prstGeom>
        </p:spPr>
        <p:txBody>
          <a:bodyPr vert="horz" lIns="91440" tIns="45720" rIns="91440" bIns="45720" rtlCol="0" anchor="ctr"/>
          <a:lstStyle>
            <a:lvl1pPr algn="r">
              <a:defRPr sz="1200">
                <a:solidFill>
                  <a:schemeClr val="bg1"/>
                </a:solidFill>
                <a:latin typeface="Arial" panose="020B0604020202020204" pitchFamily="34" charset="0"/>
                <a:cs typeface="Arial" panose="020B0604020202020204" pitchFamily="34" charset="0"/>
              </a:defRPr>
            </a:lvl1pPr>
          </a:lstStyle>
          <a:p>
            <a:fld id="{B1C588C1-1042-BC47-B84D-2032ED7FAC95}" type="slidenum">
              <a:rPr lang="en-US" smtClean="0"/>
              <a:pPr/>
              <a:t>‹#›</a:t>
            </a:fld>
            <a:endParaRPr lang="en-US" dirty="0"/>
          </a:p>
        </p:txBody>
      </p:sp>
      <p:cxnSp>
        <p:nvCxnSpPr>
          <p:cNvPr id="16" name="Straight Connector 15">
            <a:extLst>
              <a:ext uri="{FF2B5EF4-FFF2-40B4-BE49-F238E27FC236}">
                <a16:creationId xmlns:a16="http://schemas.microsoft.com/office/drawing/2014/main" id="{10659FC0-6F4E-4743-AB20-9E5DB79D9BB3}"/>
              </a:ext>
            </a:extLst>
          </p:cNvPr>
          <p:cNvCxnSpPr>
            <a:cxnSpLocks/>
          </p:cNvCxnSpPr>
          <p:nvPr userDrawn="1"/>
        </p:nvCxnSpPr>
        <p:spPr>
          <a:xfrm>
            <a:off x="280698" y="6070947"/>
            <a:ext cx="11670360" cy="0"/>
          </a:xfrm>
          <a:prstGeom prst="line">
            <a:avLst/>
          </a:prstGeom>
          <a:ln w="28575">
            <a:solidFill>
              <a:srgbClr val="272F3D"/>
            </a:solidFill>
          </a:ln>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13F649ED-92BB-804A-A4D2-48960466F0C9}"/>
              </a:ext>
            </a:extLst>
          </p:cNvPr>
          <p:cNvSpPr>
            <a:spLocks noGrp="1"/>
          </p:cNvSpPr>
          <p:nvPr>
            <p:ph type="ftr" sz="quarter" idx="3"/>
          </p:nvPr>
        </p:nvSpPr>
        <p:spPr>
          <a:xfrm>
            <a:off x="1184563" y="6229111"/>
            <a:ext cx="5728855" cy="365125"/>
          </a:xfrm>
          <a:prstGeom prst="rect">
            <a:avLst/>
          </a:prstGeom>
        </p:spPr>
        <p:txBody>
          <a:bodyPr vert="horz" lIns="91440" tIns="45720" rIns="91440" bIns="45720" rtlCol="0" anchor="ctr"/>
          <a:lstStyle>
            <a:lvl1pPr algn="l">
              <a:defRPr sz="1200">
                <a:solidFill>
                  <a:schemeClr val="bg1"/>
                </a:solidFill>
                <a:latin typeface="Arial" panose="020B0604020202020204" pitchFamily="34" charset="0"/>
                <a:cs typeface="Arial" panose="020B0604020202020204" pitchFamily="34" charset="0"/>
              </a:defRPr>
            </a:lvl1pPr>
          </a:lstStyle>
          <a:p>
            <a:r>
              <a:rPr lang="en-US" dirty="0"/>
              <a:t>© </a:t>
            </a:r>
            <a:r>
              <a:rPr lang="en-US" altLang="zh-CN" dirty="0"/>
              <a:t>2022</a:t>
            </a:r>
            <a:r>
              <a:rPr lang="en-US" dirty="0"/>
              <a:t>, Amazon Web Services, Inc. or its affiliates. All rights reserved.</a:t>
            </a:r>
          </a:p>
        </p:txBody>
      </p:sp>
      <p:cxnSp>
        <p:nvCxnSpPr>
          <p:cNvPr id="9" name="Straight Connector 8">
            <a:extLst>
              <a:ext uri="{FF2B5EF4-FFF2-40B4-BE49-F238E27FC236}">
                <a16:creationId xmlns:a16="http://schemas.microsoft.com/office/drawing/2014/main" id="{AE147241-93E2-9046-8BF0-6F4B9DB09E9E}"/>
              </a:ext>
            </a:extLst>
          </p:cNvPr>
          <p:cNvCxnSpPr>
            <a:cxnSpLocks/>
          </p:cNvCxnSpPr>
          <p:nvPr userDrawn="1"/>
        </p:nvCxnSpPr>
        <p:spPr>
          <a:xfrm>
            <a:off x="284814" y="6062706"/>
            <a:ext cx="11670360" cy="0"/>
          </a:xfrm>
          <a:prstGeom prst="line">
            <a:avLst/>
          </a:prstGeom>
          <a:ln w="28575">
            <a:solidFill>
              <a:srgbClr val="444D58"/>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5686036"/>
      </p:ext>
    </p:extLst>
  </p:cSld>
  <p:clrMap bg1="lt1" tx1="dk1" bg2="lt2" tx2="dk2" accent1="accent1" accent2="accent2" accent3="accent3" accent4="accent4" accent5="accent5" accent6="accent6" hlink="hlink" folHlink="folHlink"/>
  <p:sldLayoutIdLst>
    <p:sldLayoutId id="2147483831" r:id="rId1"/>
    <p:sldLayoutId id="2147483832"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2" r:id="rId12"/>
    <p:sldLayoutId id="2147483843" r:id="rId13"/>
    <p:sldLayoutId id="2147483844" r:id="rId14"/>
    <p:sldLayoutId id="2147483845" r:id="rId15"/>
    <p:sldLayoutId id="2147483846" r:id="rId16"/>
    <p:sldLayoutId id="2147483847" r:id="rId17"/>
    <p:sldLayoutId id="2147483848" r:id="rId18"/>
    <p:sldLayoutId id="2147483849" r:id="rId19"/>
    <p:sldLayoutId id="2147483850" r:id="rId20"/>
    <p:sldLayoutId id="2147483851" r:id="rId21"/>
    <p:sldLayoutId id="2147483852" r:id="rId22"/>
    <p:sldLayoutId id="2147483853" r:id="rId23"/>
    <p:sldLayoutId id="2147483854" r:id="rId24"/>
    <p:sldLayoutId id="2147483855" r:id="rId25"/>
    <p:sldLayoutId id="2147483856" r:id="rId26"/>
    <p:sldLayoutId id="2147483857" r:id="rId27"/>
    <p:sldLayoutId id="2147483858" r:id="rId28"/>
    <p:sldLayoutId id="2147483859" r:id="rId29"/>
    <p:sldLayoutId id="2147483860" r:id="rId30"/>
  </p:sldLayoutIdLst>
  <p:hf hdr="0" dt="0"/>
  <p:txStyles>
    <p:titleStyle>
      <a:lvl1pPr algn="l" defTabSz="914400" rtl="0" eaLnBrk="1" latinLnBrk="0" hangingPunct="1">
        <a:lnSpc>
          <a:spcPct val="90000"/>
        </a:lnSpc>
        <a:spcBef>
          <a:spcPct val="0"/>
        </a:spcBef>
        <a:buNone/>
        <a:defRPr sz="2800" b="1" i="0" kern="1200">
          <a:solidFill>
            <a:schemeClr val="bg1"/>
          </a:solidFill>
          <a:latin typeface="Arial" panose="020B0604020202020204" pitchFamily="34" charset="0"/>
          <a:ea typeface="+mj-ea"/>
          <a:cs typeface="Arial" panose="020B0604020202020204"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bg1"/>
          </a:solidFill>
          <a:latin typeface="Arial" panose="020B0604020202020204" pitchFamily="34" charset="0"/>
          <a:ea typeface="+mn-ea"/>
          <a:cs typeface="Arial" panose="020B0604020202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bg1"/>
          </a:solidFill>
          <a:latin typeface="Arial" panose="020B0604020202020204" pitchFamily="34" charset="0"/>
          <a:ea typeface="+mn-ea"/>
          <a:cs typeface="Arial" panose="020B06040202020202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Arial" panose="020B0604020202020204" pitchFamily="34" charset="0"/>
          <a:ea typeface="+mn-ea"/>
          <a:cs typeface="Arial" panose="020B0604020202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161E2D"/>
        </a:solidFill>
        <a:effectLst/>
      </p:bgPr>
    </p:bg>
    <p:spTree>
      <p:nvGrpSpPr>
        <p:cNvPr id="1" name=""/>
        <p:cNvGrpSpPr/>
        <p:nvPr/>
      </p:nvGrpSpPr>
      <p:grpSpPr>
        <a:xfrm>
          <a:off x="0" y="0"/>
          <a:ext cx="0" cy="0"/>
          <a:chOff x="0" y="0"/>
          <a:chExt cx="0" cy="0"/>
        </a:xfrm>
      </p:grpSpPr>
      <p:sp>
        <p:nvSpPr>
          <p:cNvPr id="32770" name="Title Placeholder 1">
            <a:extLst>
              <a:ext uri="{FF2B5EF4-FFF2-40B4-BE49-F238E27FC236}">
                <a16:creationId xmlns:a16="http://schemas.microsoft.com/office/drawing/2014/main" id="{B1A3942D-1AFD-6643-9EF9-A7EDC1B61409}"/>
              </a:ext>
            </a:extLst>
          </p:cNvPr>
          <p:cNvSpPr>
            <a:spLocks noGrp="1" noChangeArrowheads="1"/>
          </p:cNvSpPr>
          <p:nvPr>
            <p:ph type="title"/>
          </p:nvPr>
        </p:nvSpPr>
        <p:spPr bwMode="auto">
          <a:xfrm>
            <a:off x="241300" y="365125"/>
            <a:ext cx="11709400"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32771" name="Text Placeholder 2">
            <a:extLst>
              <a:ext uri="{FF2B5EF4-FFF2-40B4-BE49-F238E27FC236}">
                <a16:creationId xmlns:a16="http://schemas.microsoft.com/office/drawing/2014/main" id="{F18769AE-E149-8245-9CDD-EFE62AC778F0}"/>
              </a:ext>
            </a:extLst>
          </p:cNvPr>
          <p:cNvSpPr>
            <a:spLocks noGrp="1" noChangeArrowheads="1"/>
          </p:cNvSpPr>
          <p:nvPr>
            <p:ph type="body" idx="1"/>
          </p:nvPr>
        </p:nvSpPr>
        <p:spPr bwMode="auto">
          <a:xfrm>
            <a:off x="241300" y="1176338"/>
            <a:ext cx="11709400" cy="472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p:txBody>
      </p:sp>
      <p:pic>
        <p:nvPicPr>
          <p:cNvPr id="32772" name="Picture 9">
            <a:extLst>
              <a:ext uri="{FF2B5EF4-FFF2-40B4-BE49-F238E27FC236}">
                <a16:creationId xmlns:a16="http://schemas.microsoft.com/office/drawing/2014/main" id="{5D7ED5E0-45B4-E34D-9338-E67C4E384D5D}"/>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280988" y="6235700"/>
            <a:ext cx="585787"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Slide Number Placeholder 5">
            <a:extLst>
              <a:ext uri="{FF2B5EF4-FFF2-40B4-BE49-F238E27FC236}">
                <a16:creationId xmlns:a16="http://schemas.microsoft.com/office/drawing/2014/main" id="{2D8E3F11-A3CF-3541-AB3B-A9598B4897E6}"/>
              </a:ext>
            </a:extLst>
          </p:cNvPr>
          <p:cNvSpPr>
            <a:spLocks noGrp="1"/>
          </p:cNvSpPr>
          <p:nvPr>
            <p:ph type="sldNum" sz="quarter" idx="4"/>
          </p:nvPr>
        </p:nvSpPr>
        <p:spPr>
          <a:xfrm>
            <a:off x="9105900" y="6249988"/>
            <a:ext cx="28448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bg1"/>
                </a:solidFill>
                <a:latin typeface="Arial" panose="020B0604020202020204" pitchFamily="34" charset="0"/>
                <a:cs typeface="Arial" panose="020B0604020202020204" pitchFamily="34" charset="0"/>
              </a:defRPr>
            </a:lvl1pPr>
          </a:lstStyle>
          <a:p>
            <a:pPr>
              <a:defRPr/>
            </a:pPr>
            <a:fld id="{01736118-7C22-AC4B-89A0-1C2A0C68177D}" type="slidenum">
              <a:rPr lang="en-US"/>
              <a:pPr>
                <a:defRPr/>
              </a:pPr>
              <a:t>‹#›</a:t>
            </a:fld>
            <a:endParaRPr lang="en-US" dirty="0"/>
          </a:p>
        </p:txBody>
      </p:sp>
      <p:cxnSp>
        <p:nvCxnSpPr>
          <p:cNvPr id="16" name="Straight Connector 15">
            <a:extLst>
              <a:ext uri="{FF2B5EF4-FFF2-40B4-BE49-F238E27FC236}">
                <a16:creationId xmlns:a16="http://schemas.microsoft.com/office/drawing/2014/main" id="{10659FC0-6F4E-4743-AB20-9E5DB79D9BB3}"/>
              </a:ext>
            </a:extLst>
          </p:cNvPr>
          <p:cNvCxnSpPr>
            <a:cxnSpLocks/>
          </p:cNvCxnSpPr>
          <p:nvPr userDrawn="1"/>
        </p:nvCxnSpPr>
        <p:spPr>
          <a:xfrm>
            <a:off x="280988" y="6070600"/>
            <a:ext cx="11669712" cy="0"/>
          </a:xfrm>
          <a:prstGeom prst="line">
            <a:avLst/>
          </a:prstGeom>
          <a:ln w="28575">
            <a:solidFill>
              <a:srgbClr val="272F3D"/>
            </a:solidFill>
          </a:ln>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13F649ED-92BB-804A-A4D2-48960466F0C9}"/>
              </a:ext>
            </a:extLst>
          </p:cNvPr>
          <p:cNvSpPr>
            <a:spLocks noGrp="1"/>
          </p:cNvSpPr>
          <p:nvPr>
            <p:ph type="ftr" sz="quarter" idx="3"/>
          </p:nvPr>
        </p:nvSpPr>
        <p:spPr>
          <a:xfrm>
            <a:off x="1184275" y="6229350"/>
            <a:ext cx="5729288"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bg1"/>
                </a:solidFill>
                <a:latin typeface="Arial" panose="020B0604020202020204" pitchFamily="34" charset="0"/>
                <a:cs typeface="Arial" panose="020B0604020202020204" pitchFamily="34" charset="0"/>
              </a:defRPr>
            </a:lvl1pPr>
          </a:lstStyle>
          <a:p>
            <a:pPr>
              <a:defRPr/>
            </a:pPr>
            <a:r>
              <a:rPr lang="en-US" dirty="0"/>
              <a:t>© 2022, Amazon Web Services, Inc. or its affiliates. All rights reserved.</a:t>
            </a:r>
          </a:p>
        </p:txBody>
      </p:sp>
    </p:spTree>
  </p:cSld>
  <p:clrMap bg1="lt1" tx1="dk1" bg2="lt2" tx2="dk2" accent1="accent1" accent2="accent2" accent3="accent3" accent4="accent4" accent5="accent5" accent6="accent6" hlink="hlink" folHlink="folHlink"/>
  <p:sldLayoutIdLst>
    <p:sldLayoutId id="2147483810" r:id="rId1"/>
    <p:sldLayoutId id="2147483811" r:id="rId2"/>
    <p:sldLayoutId id="2147483812" r:id="rId3"/>
  </p:sldLayoutIdLst>
  <p:hf hdr="0" dt="0"/>
  <p:txStyles>
    <p:titleStyle>
      <a:lvl1pPr algn="l" rtl="0" eaLnBrk="0" fontAlgn="base" hangingPunct="0">
        <a:lnSpc>
          <a:spcPct val="90000"/>
        </a:lnSpc>
        <a:spcBef>
          <a:spcPct val="0"/>
        </a:spcBef>
        <a:spcAft>
          <a:spcPct val="0"/>
        </a:spcAft>
        <a:defRPr sz="2800" b="1" kern="1200">
          <a:solidFill>
            <a:schemeClr val="bg1"/>
          </a:solidFill>
          <a:latin typeface="Arial" panose="020B0604020202020204" pitchFamily="34" charset="0"/>
          <a:ea typeface="+mj-ea"/>
          <a:cs typeface="Arial" panose="020B0604020202020204" pitchFamily="34" charset="0"/>
        </a:defRPr>
      </a:lvl1pPr>
      <a:lvl2pPr algn="l" rtl="0" eaLnBrk="0" fontAlgn="base" hangingPunct="0">
        <a:lnSpc>
          <a:spcPct val="90000"/>
        </a:lnSpc>
        <a:spcBef>
          <a:spcPct val="0"/>
        </a:spcBef>
        <a:spcAft>
          <a:spcPct val="0"/>
        </a:spcAft>
        <a:defRPr sz="2800" b="1">
          <a:solidFill>
            <a:schemeClr val="bg1"/>
          </a:solidFill>
          <a:latin typeface="Arial" panose="020B0604020202020204" pitchFamily="34" charset="0"/>
          <a:cs typeface="Arial" panose="020B0604020202020204" pitchFamily="34" charset="0"/>
        </a:defRPr>
      </a:lvl2pPr>
      <a:lvl3pPr algn="l" rtl="0" eaLnBrk="0" fontAlgn="base" hangingPunct="0">
        <a:lnSpc>
          <a:spcPct val="90000"/>
        </a:lnSpc>
        <a:spcBef>
          <a:spcPct val="0"/>
        </a:spcBef>
        <a:spcAft>
          <a:spcPct val="0"/>
        </a:spcAft>
        <a:defRPr sz="2800" b="1">
          <a:solidFill>
            <a:schemeClr val="bg1"/>
          </a:solidFill>
          <a:latin typeface="Arial" panose="020B0604020202020204" pitchFamily="34" charset="0"/>
          <a:cs typeface="Arial" panose="020B0604020202020204" pitchFamily="34" charset="0"/>
        </a:defRPr>
      </a:lvl3pPr>
      <a:lvl4pPr algn="l" rtl="0" eaLnBrk="0" fontAlgn="base" hangingPunct="0">
        <a:lnSpc>
          <a:spcPct val="90000"/>
        </a:lnSpc>
        <a:spcBef>
          <a:spcPct val="0"/>
        </a:spcBef>
        <a:spcAft>
          <a:spcPct val="0"/>
        </a:spcAft>
        <a:defRPr sz="2800" b="1">
          <a:solidFill>
            <a:schemeClr val="bg1"/>
          </a:solidFill>
          <a:latin typeface="Arial" panose="020B0604020202020204" pitchFamily="34" charset="0"/>
          <a:cs typeface="Arial" panose="020B0604020202020204" pitchFamily="34" charset="0"/>
        </a:defRPr>
      </a:lvl4pPr>
      <a:lvl5pPr algn="l" rtl="0" eaLnBrk="0" fontAlgn="base" hangingPunct="0">
        <a:lnSpc>
          <a:spcPct val="90000"/>
        </a:lnSpc>
        <a:spcBef>
          <a:spcPct val="0"/>
        </a:spcBef>
        <a:spcAft>
          <a:spcPct val="0"/>
        </a:spcAft>
        <a:defRPr sz="2800" b="1">
          <a:solidFill>
            <a:schemeClr val="bg1"/>
          </a:solidFill>
          <a:latin typeface="Arial" panose="020B0604020202020204" pitchFamily="34" charset="0"/>
          <a:cs typeface="Arial" panose="020B0604020202020204" pitchFamily="34" charset="0"/>
        </a:defRPr>
      </a:lvl5pPr>
      <a:lvl6pPr marL="457200" algn="l" rtl="0" fontAlgn="base">
        <a:lnSpc>
          <a:spcPct val="90000"/>
        </a:lnSpc>
        <a:spcBef>
          <a:spcPct val="0"/>
        </a:spcBef>
        <a:spcAft>
          <a:spcPct val="0"/>
        </a:spcAft>
        <a:defRPr sz="2800" b="1">
          <a:solidFill>
            <a:schemeClr val="bg1"/>
          </a:solidFill>
          <a:latin typeface="Arial" panose="020B0604020202020204" pitchFamily="34" charset="0"/>
          <a:cs typeface="Arial" panose="020B0604020202020204" pitchFamily="34" charset="0"/>
        </a:defRPr>
      </a:lvl6pPr>
      <a:lvl7pPr marL="914400" algn="l" rtl="0" fontAlgn="base">
        <a:lnSpc>
          <a:spcPct val="90000"/>
        </a:lnSpc>
        <a:spcBef>
          <a:spcPct val="0"/>
        </a:spcBef>
        <a:spcAft>
          <a:spcPct val="0"/>
        </a:spcAft>
        <a:defRPr sz="2800" b="1">
          <a:solidFill>
            <a:schemeClr val="bg1"/>
          </a:solidFill>
          <a:latin typeface="Arial" panose="020B0604020202020204" pitchFamily="34" charset="0"/>
          <a:cs typeface="Arial" panose="020B0604020202020204" pitchFamily="34" charset="0"/>
        </a:defRPr>
      </a:lvl7pPr>
      <a:lvl8pPr marL="1371600" algn="l" rtl="0" fontAlgn="base">
        <a:lnSpc>
          <a:spcPct val="90000"/>
        </a:lnSpc>
        <a:spcBef>
          <a:spcPct val="0"/>
        </a:spcBef>
        <a:spcAft>
          <a:spcPct val="0"/>
        </a:spcAft>
        <a:defRPr sz="2800" b="1">
          <a:solidFill>
            <a:schemeClr val="bg1"/>
          </a:solidFill>
          <a:latin typeface="Arial" panose="020B0604020202020204" pitchFamily="34" charset="0"/>
          <a:cs typeface="Arial" panose="020B0604020202020204" pitchFamily="34" charset="0"/>
        </a:defRPr>
      </a:lvl8pPr>
      <a:lvl9pPr marL="1828800" algn="l" rtl="0" fontAlgn="base">
        <a:lnSpc>
          <a:spcPct val="90000"/>
        </a:lnSpc>
        <a:spcBef>
          <a:spcPct val="0"/>
        </a:spcBef>
        <a:spcAft>
          <a:spcPct val="0"/>
        </a:spcAft>
        <a:defRPr sz="2800" b="1">
          <a:solidFill>
            <a:schemeClr val="bg1"/>
          </a:solidFill>
          <a:latin typeface="Arial" panose="020B0604020202020204" pitchFamily="34" charset="0"/>
          <a:cs typeface="Arial" panose="020B0604020202020204" pitchFamily="34" charset="0"/>
        </a:defRPr>
      </a:lvl9pPr>
    </p:titleStyle>
    <p:bodyStyle>
      <a:lvl1pPr algn="l" rtl="0" eaLnBrk="0" fontAlgn="base" hangingPunct="0">
        <a:lnSpc>
          <a:spcPct val="90000"/>
        </a:lnSpc>
        <a:spcBef>
          <a:spcPts val="1000"/>
        </a:spcBef>
        <a:spcAft>
          <a:spcPct val="0"/>
        </a:spcAft>
        <a:buFont typeface="Arial" panose="020B0604020202020204" pitchFamily="34" charset="0"/>
        <a:defRPr sz="2400" kern="1200">
          <a:solidFill>
            <a:schemeClr val="bg1"/>
          </a:solidFill>
          <a:latin typeface="Arial" panose="020B0604020202020204" pitchFamily="34" charset="0"/>
          <a:ea typeface="+mn-ea"/>
          <a:cs typeface="Arial" panose="020B0604020202020204" pitchFamily="34" charset="0"/>
        </a:defRPr>
      </a:lvl1pPr>
      <a:lvl2pPr marL="457200" algn="l" rtl="0" eaLnBrk="0" fontAlgn="base" hangingPunct="0">
        <a:lnSpc>
          <a:spcPct val="90000"/>
        </a:lnSpc>
        <a:spcBef>
          <a:spcPts val="500"/>
        </a:spcBef>
        <a:spcAft>
          <a:spcPct val="0"/>
        </a:spcAft>
        <a:buFont typeface="Arial" panose="020B0604020202020204" pitchFamily="34" charset="0"/>
        <a:defRPr sz="2000" kern="1200">
          <a:solidFill>
            <a:schemeClr val="bg1"/>
          </a:solidFill>
          <a:latin typeface="Arial" panose="020B0604020202020204" pitchFamily="34" charset="0"/>
          <a:ea typeface="+mn-ea"/>
          <a:cs typeface="Arial" panose="020B0604020202020204" pitchFamily="34" charset="0"/>
        </a:defRPr>
      </a:lvl2pPr>
      <a:lvl3pPr marL="914400" algn="l" rtl="0" eaLnBrk="0" fontAlgn="base" hangingPunct="0">
        <a:lnSpc>
          <a:spcPct val="90000"/>
        </a:lnSpc>
        <a:spcBef>
          <a:spcPts val="500"/>
        </a:spcBef>
        <a:spcAft>
          <a:spcPct val="0"/>
        </a:spcAft>
        <a:buFont typeface="Arial" panose="020B0604020202020204" pitchFamily="34" charset="0"/>
        <a:defRPr kern="1200">
          <a:solidFill>
            <a:schemeClr val="bg1"/>
          </a:solidFill>
          <a:latin typeface="Arial" panose="020B0604020202020204" pitchFamily="34" charset="0"/>
          <a:ea typeface="+mn-ea"/>
          <a:cs typeface="Arial" panose="020B0604020202020204" pitchFamily="34" charset="0"/>
        </a:defRPr>
      </a:lvl3pPr>
      <a:lvl4pPr marL="1371600" algn="l" rtl="0" eaLnBrk="0" fontAlgn="base" hangingPunct="0">
        <a:lnSpc>
          <a:spcPct val="90000"/>
        </a:lnSpc>
        <a:spcBef>
          <a:spcPts val="500"/>
        </a:spcBef>
        <a:spcAft>
          <a:spcPct val="0"/>
        </a:spcAft>
        <a:buFont typeface="Arial" panose="020B0604020202020204" pitchFamily="34" charset="0"/>
        <a:defRPr sz="1600" kern="1200">
          <a:solidFill>
            <a:schemeClr val="bg1"/>
          </a:solidFill>
          <a:latin typeface="Arial" panose="020B0604020202020204" pitchFamily="34" charset="0"/>
          <a:ea typeface="+mn-ea"/>
          <a:cs typeface="Arial" panose="020B060402020202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open-telemetry/opentelemetry-java-contrib/tree/main/jmx-metrics" TargetMode="External"/><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prometheus/jmx_exporter" TargetMode="External"/><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2" name="Footer Placeholder 7">
            <a:extLst>
              <a:ext uri="{FF2B5EF4-FFF2-40B4-BE49-F238E27FC236}">
                <a16:creationId xmlns:a16="http://schemas.microsoft.com/office/drawing/2014/main" id="{63CE1B16-4248-3442-BF9B-358D014C00DD}"/>
              </a:ext>
            </a:extLst>
          </p:cNvPr>
          <p:cNvSpPr>
            <a:spLocks noGrp="1" noChangeArrowheads="1"/>
          </p:cNvSpPr>
          <p:nvPr>
            <p:ph type="ftr" sz="quarter" idx="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n-US" altLang="en-US" dirty="0">
                <a:solidFill>
                  <a:schemeClr val="bg1"/>
                </a:solidFill>
                <a:latin typeface="Arial" panose="020B0604020202020204" pitchFamily="34" charset="0"/>
              </a:rPr>
              <a:t>© 2022, Amazon Web Services, Inc. or its affiliates. All rights reserved.</a:t>
            </a:r>
          </a:p>
        </p:txBody>
      </p:sp>
      <p:sp>
        <p:nvSpPr>
          <p:cNvPr id="39943" name="Slide Number Placeholder 8">
            <a:extLst>
              <a:ext uri="{FF2B5EF4-FFF2-40B4-BE49-F238E27FC236}">
                <a16:creationId xmlns:a16="http://schemas.microsoft.com/office/drawing/2014/main" id="{6F8E4182-1824-0245-84CA-C9F5141771E0}"/>
              </a:ext>
            </a:extLst>
          </p:cNvPr>
          <p:cNvSpPr>
            <a:spLocks noGrp="1" noChangeArrowheads="1"/>
          </p:cNvSpPr>
          <p:nvPr>
            <p:ph type="sldNum"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47B6341F-A150-8A49-8FBC-64E44138AE51}" type="slidenum">
              <a:rPr lang="en-US" altLang="en-US" smtClean="0">
                <a:solidFill>
                  <a:schemeClr val="bg1"/>
                </a:solidFill>
                <a:latin typeface="Arial" panose="020B0604020202020204" pitchFamily="34" charset="0"/>
              </a:rPr>
              <a:pPr fontAlgn="base">
                <a:spcBef>
                  <a:spcPct val="0"/>
                </a:spcBef>
                <a:spcAft>
                  <a:spcPct val="0"/>
                </a:spcAft>
              </a:pPr>
              <a:t>1</a:t>
            </a:fld>
            <a:endParaRPr lang="en-US" altLang="en-US" dirty="0">
              <a:solidFill>
                <a:schemeClr val="bg1"/>
              </a:solidFill>
              <a:latin typeface="Arial" panose="020B0604020202020204" pitchFamily="34" charset="0"/>
            </a:endParaRPr>
          </a:p>
        </p:txBody>
      </p:sp>
      <p:grpSp>
        <p:nvGrpSpPr>
          <p:cNvPr id="6" name="Group 5">
            <a:extLst>
              <a:ext uri="{FF2B5EF4-FFF2-40B4-BE49-F238E27FC236}">
                <a16:creationId xmlns:a16="http://schemas.microsoft.com/office/drawing/2014/main" id="{272C75C5-F6BE-5BF7-CB43-B66481DFEAA2}"/>
              </a:ext>
            </a:extLst>
          </p:cNvPr>
          <p:cNvGrpSpPr/>
          <p:nvPr/>
        </p:nvGrpSpPr>
        <p:grpSpPr>
          <a:xfrm>
            <a:off x="1526985" y="2544915"/>
            <a:ext cx="1440072" cy="831288"/>
            <a:chOff x="2545492" y="2619633"/>
            <a:chExt cx="1440072" cy="831288"/>
          </a:xfrm>
        </p:grpSpPr>
        <p:sp>
          <p:nvSpPr>
            <p:cNvPr id="3" name="Rectangle 2">
              <a:extLst>
                <a:ext uri="{FF2B5EF4-FFF2-40B4-BE49-F238E27FC236}">
                  <a16:creationId xmlns:a16="http://schemas.microsoft.com/office/drawing/2014/main" id="{C825CA06-9BDC-4AD5-F99F-4A1DC5F3C889}"/>
                </a:ext>
              </a:extLst>
            </p:cNvPr>
            <p:cNvSpPr/>
            <p:nvPr/>
          </p:nvSpPr>
          <p:spPr>
            <a:xfrm>
              <a:off x="2545492" y="2619633"/>
              <a:ext cx="1440072" cy="83128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5" name="TextBox 4">
              <a:extLst>
                <a:ext uri="{FF2B5EF4-FFF2-40B4-BE49-F238E27FC236}">
                  <a16:creationId xmlns:a16="http://schemas.microsoft.com/office/drawing/2014/main" id="{DF9C7E34-0BD3-D8C6-7811-0BBEE686FB68}"/>
                </a:ext>
              </a:extLst>
            </p:cNvPr>
            <p:cNvSpPr txBox="1"/>
            <p:nvPr/>
          </p:nvSpPr>
          <p:spPr>
            <a:xfrm>
              <a:off x="2852777" y="2896334"/>
              <a:ext cx="816249" cy="276999"/>
            </a:xfrm>
            <a:prstGeom prst="rect">
              <a:avLst/>
            </a:prstGeom>
            <a:noFill/>
          </p:spPr>
          <p:txBody>
            <a:bodyPr wrap="none" rtlCol="0">
              <a:spAutoFit/>
            </a:bodyPr>
            <a:lstStyle/>
            <a:p>
              <a:pPr algn="ctr"/>
              <a:r>
                <a:rPr lang="en-CN" sz="1200" dirty="0">
                  <a:solidFill>
                    <a:schemeClr val="tx2">
                      <a:lumMod val="20000"/>
                      <a:lumOff val="80000"/>
                    </a:schemeClr>
                  </a:solidFill>
                  <a:latin typeface="Amazon Ember" panose="020B0603020204020204" pitchFamily="34" charset="0"/>
                  <a:ea typeface="Amazon Ember" panose="020B0603020204020204" pitchFamily="34" charset="0"/>
                  <a:cs typeface="Amazon Ember" panose="020B0603020204020204" pitchFamily="34" charset="0"/>
                </a:rPr>
                <a:t>Java App</a:t>
              </a:r>
            </a:p>
          </p:txBody>
        </p:sp>
      </p:grpSp>
      <p:grpSp>
        <p:nvGrpSpPr>
          <p:cNvPr id="7" name="Group 6">
            <a:extLst>
              <a:ext uri="{FF2B5EF4-FFF2-40B4-BE49-F238E27FC236}">
                <a16:creationId xmlns:a16="http://schemas.microsoft.com/office/drawing/2014/main" id="{91B64DE2-FFE2-5F49-7468-03F7142B17DE}"/>
              </a:ext>
            </a:extLst>
          </p:cNvPr>
          <p:cNvGrpSpPr/>
          <p:nvPr/>
        </p:nvGrpSpPr>
        <p:grpSpPr>
          <a:xfrm>
            <a:off x="4361819" y="3463162"/>
            <a:ext cx="1440072" cy="580768"/>
            <a:chOff x="2545492" y="2619633"/>
            <a:chExt cx="1440072" cy="580768"/>
          </a:xfrm>
        </p:grpSpPr>
        <p:sp>
          <p:nvSpPr>
            <p:cNvPr id="8" name="Rectangle 7">
              <a:extLst>
                <a:ext uri="{FF2B5EF4-FFF2-40B4-BE49-F238E27FC236}">
                  <a16:creationId xmlns:a16="http://schemas.microsoft.com/office/drawing/2014/main" id="{CFA33326-9C9B-57E0-30A9-1556F52462C0}"/>
                </a:ext>
              </a:extLst>
            </p:cNvPr>
            <p:cNvSpPr/>
            <p:nvPr/>
          </p:nvSpPr>
          <p:spPr>
            <a:xfrm>
              <a:off x="2545492" y="2619633"/>
              <a:ext cx="1440072" cy="58076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10" name="TextBox 9">
              <a:extLst>
                <a:ext uri="{FF2B5EF4-FFF2-40B4-BE49-F238E27FC236}">
                  <a16:creationId xmlns:a16="http://schemas.microsoft.com/office/drawing/2014/main" id="{094ED87F-BCE6-E5F9-F6DF-5D77F7E3F6FE}"/>
                </a:ext>
              </a:extLst>
            </p:cNvPr>
            <p:cNvSpPr txBox="1"/>
            <p:nvPr/>
          </p:nvSpPr>
          <p:spPr>
            <a:xfrm>
              <a:off x="2651217" y="2667013"/>
              <a:ext cx="1266692" cy="461665"/>
            </a:xfrm>
            <a:prstGeom prst="rect">
              <a:avLst/>
            </a:prstGeom>
            <a:noFill/>
          </p:spPr>
          <p:txBody>
            <a:bodyPr wrap="none" rtlCol="0">
              <a:spAutoFit/>
            </a:bodyPr>
            <a:lstStyle/>
            <a:p>
              <a:pPr algn="ctr"/>
              <a:r>
                <a:rPr lang="en-CN" sz="1200" dirty="0">
                  <a:solidFill>
                    <a:schemeClr val="tx2">
                      <a:lumMod val="20000"/>
                      <a:lumOff val="80000"/>
                    </a:schemeClr>
                  </a:solidFill>
                  <a:latin typeface="Amazon Ember" panose="020B0603020204020204" pitchFamily="34" charset="0"/>
                  <a:ea typeface="Amazon Ember" panose="020B0603020204020204" pitchFamily="34" charset="0"/>
                  <a:cs typeface="Amazon Ember" panose="020B0603020204020204" pitchFamily="34" charset="0"/>
                </a:rPr>
                <a:t>ADOT Collector</a:t>
              </a:r>
            </a:p>
            <a:p>
              <a:pPr algn="ctr"/>
              <a:r>
                <a:rPr lang="en-CN" sz="1200" dirty="0">
                  <a:solidFill>
                    <a:schemeClr val="tx2">
                      <a:lumMod val="20000"/>
                      <a:lumOff val="80000"/>
                    </a:schemeClr>
                  </a:solidFill>
                  <a:latin typeface="Amazon Ember" panose="020B0603020204020204" pitchFamily="34" charset="0"/>
                  <a:ea typeface="Amazon Ember" panose="020B0603020204020204" pitchFamily="34" charset="0"/>
                  <a:cs typeface="Amazon Ember" panose="020B0603020204020204" pitchFamily="34" charset="0"/>
                </a:rPr>
                <a:t>otlp exporter</a:t>
              </a:r>
            </a:p>
          </p:txBody>
        </p:sp>
      </p:grpSp>
      <p:grpSp>
        <p:nvGrpSpPr>
          <p:cNvPr id="12" name="Group 11">
            <a:extLst>
              <a:ext uri="{FF2B5EF4-FFF2-40B4-BE49-F238E27FC236}">
                <a16:creationId xmlns:a16="http://schemas.microsoft.com/office/drawing/2014/main" id="{E77008B1-7A77-5EDE-DC97-E5821407CA44}"/>
              </a:ext>
            </a:extLst>
          </p:cNvPr>
          <p:cNvGrpSpPr/>
          <p:nvPr/>
        </p:nvGrpSpPr>
        <p:grpSpPr>
          <a:xfrm>
            <a:off x="1526985" y="4504530"/>
            <a:ext cx="1440072" cy="591175"/>
            <a:chOff x="2545492" y="2815578"/>
            <a:chExt cx="1440072" cy="591175"/>
          </a:xfrm>
        </p:grpSpPr>
        <p:sp>
          <p:nvSpPr>
            <p:cNvPr id="13" name="Rectangle 12">
              <a:extLst>
                <a:ext uri="{FF2B5EF4-FFF2-40B4-BE49-F238E27FC236}">
                  <a16:creationId xmlns:a16="http://schemas.microsoft.com/office/drawing/2014/main" id="{DD62E7A6-C9AB-0F9A-E83C-475E5187AC53}"/>
                </a:ext>
              </a:extLst>
            </p:cNvPr>
            <p:cNvSpPr/>
            <p:nvPr/>
          </p:nvSpPr>
          <p:spPr>
            <a:xfrm>
              <a:off x="2545492" y="2815578"/>
              <a:ext cx="1440072" cy="58076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14" name="TextBox 13">
              <a:extLst>
                <a:ext uri="{FF2B5EF4-FFF2-40B4-BE49-F238E27FC236}">
                  <a16:creationId xmlns:a16="http://schemas.microsoft.com/office/drawing/2014/main" id="{8AD5E74A-B847-746B-C260-FDCF4CB308CE}"/>
                </a:ext>
              </a:extLst>
            </p:cNvPr>
            <p:cNvSpPr txBox="1"/>
            <p:nvPr/>
          </p:nvSpPr>
          <p:spPr>
            <a:xfrm>
              <a:off x="2718124" y="2852755"/>
              <a:ext cx="1085554" cy="553998"/>
            </a:xfrm>
            <a:prstGeom prst="rect">
              <a:avLst/>
            </a:prstGeom>
            <a:noFill/>
          </p:spPr>
          <p:txBody>
            <a:bodyPr wrap="none" rtlCol="0">
              <a:spAutoFit/>
            </a:bodyPr>
            <a:lstStyle/>
            <a:p>
              <a:pPr algn="ctr"/>
              <a:r>
                <a:rPr lang="en-CN" sz="1000" dirty="0">
                  <a:solidFill>
                    <a:schemeClr val="tx2">
                      <a:lumMod val="20000"/>
                      <a:lumOff val="80000"/>
                    </a:schemeClr>
                  </a:solidFill>
                  <a:latin typeface="Amazon Ember" panose="020B0603020204020204" pitchFamily="34" charset="0"/>
                  <a:ea typeface="Amazon Ember" panose="020B0603020204020204" pitchFamily="34" charset="0"/>
                  <a:cs typeface="Amazon Ember" panose="020B0603020204020204" pitchFamily="34" charset="0"/>
                </a:rPr>
                <a:t>ADOT Collector</a:t>
              </a:r>
            </a:p>
            <a:p>
              <a:pPr algn="ctr"/>
              <a:r>
                <a:rPr lang="en-CN" sz="1000" dirty="0">
                  <a:solidFill>
                    <a:schemeClr val="tx2">
                      <a:lumMod val="20000"/>
                      <a:lumOff val="80000"/>
                    </a:schemeClr>
                  </a:solidFill>
                  <a:latin typeface="Amazon Ember" panose="020B0603020204020204" pitchFamily="34" charset="0"/>
                  <a:ea typeface="Amazon Ember" panose="020B0603020204020204" pitchFamily="34" charset="0"/>
                  <a:cs typeface="Amazon Ember" panose="020B0603020204020204" pitchFamily="34" charset="0"/>
                </a:rPr>
                <a:t>otlp exporter</a:t>
              </a:r>
            </a:p>
            <a:p>
              <a:pPr algn="ctr"/>
              <a:r>
                <a:rPr lang="en-CN" sz="1000" dirty="0">
                  <a:solidFill>
                    <a:schemeClr val="tx2">
                      <a:lumMod val="20000"/>
                      <a:lumOff val="80000"/>
                    </a:schemeClr>
                  </a:solidFill>
                  <a:latin typeface="Amazon Ember" panose="020B0603020204020204" pitchFamily="34" charset="0"/>
                  <a:ea typeface="Amazon Ember" panose="020B0603020204020204" pitchFamily="34" charset="0"/>
                  <a:cs typeface="Amazon Ember" panose="020B0603020204020204" pitchFamily="34" charset="0"/>
                </a:rPr>
                <a:t>(Sidecar)</a:t>
              </a:r>
            </a:p>
          </p:txBody>
        </p:sp>
      </p:grpSp>
      <p:grpSp>
        <p:nvGrpSpPr>
          <p:cNvPr id="15" name="Group 14">
            <a:extLst>
              <a:ext uri="{FF2B5EF4-FFF2-40B4-BE49-F238E27FC236}">
                <a16:creationId xmlns:a16="http://schemas.microsoft.com/office/drawing/2014/main" id="{365649AB-BA7A-A4F3-5057-E9E9A43FF954}"/>
              </a:ext>
            </a:extLst>
          </p:cNvPr>
          <p:cNvGrpSpPr/>
          <p:nvPr/>
        </p:nvGrpSpPr>
        <p:grpSpPr>
          <a:xfrm>
            <a:off x="1526985" y="3615537"/>
            <a:ext cx="1440072" cy="276999"/>
            <a:chOff x="2739910" y="2771517"/>
            <a:chExt cx="1440072" cy="276999"/>
          </a:xfrm>
        </p:grpSpPr>
        <p:sp>
          <p:nvSpPr>
            <p:cNvPr id="16" name="Rectangle 15">
              <a:extLst>
                <a:ext uri="{FF2B5EF4-FFF2-40B4-BE49-F238E27FC236}">
                  <a16:creationId xmlns:a16="http://schemas.microsoft.com/office/drawing/2014/main" id="{A364D11C-8D29-2DA4-B16F-BC67C971C300}"/>
                </a:ext>
              </a:extLst>
            </p:cNvPr>
            <p:cNvSpPr/>
            <p:nvPr/>
          </p:nvSpPr>
          <p:spPr>
            <a:xfrm>
              <a:off x="2739910" y="2771517"/>
              <a:ext cx="1440069" cy="2769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17" name="TextBox 16">
              <a:extLst>
                <a:ext uri="{FF2B5EF4-FFF2-40B4-BE49-F238E27FC236}">
                  <a16:creationId xmlns:a16="http://schemas.microsoft.com/office/drawing/2014/main" id="{46728275-F055-2BD8-8CD1-C2404A655070}"/>
                </a:ext>
              </a:extLst>
            </p:cNvPr>
            <p:cNvSpPr txBox="1"/>
            <p:nvPr/>
          </p:nvSpPr>
          <p:spPr>
            <a:xfrm>
              <a:off x="2748362" y="2801804"/>
              <a:ext cx="1431620" cy="215444"/>
            </a:xfrm>
            <a:prstGeom prst="rect">
              <a:avLst/>
            </a:prstGeom>
            <a:noFill/>
          </p:spPr>
          <p:txBody>
            <a:bodyPr wrap="square" rtlCol="0">
              <a:spAutoFit/>
            </a:bodyPr>
            <a:lstStyle/>
            <a:p>
              <a:pPr algn="ctr"/>
              <a:r>
                <a:rPr lang="en-US" sz="800" b="1" i="0" dirty="0">
                  <a:solidFill>
                    <a:srgbClr val="E6EDF3"/>
                  </a:solidFill>
                  <a:effectLst/>
                  <a:latin typeface="-apple-system"/>
                </a:rPr>
                <a:t>JMX Metric Gatherer</a:t>
              </a:r>
            </a:p>
          </p:txBody>
        </p:sp>
      </p:grpSp>
      <p:grpSp>
        <p:nvGrpSpPr>
          <p:cNvPr id="26" name="Group 25">
            <a:extLst>
              <a:ext uri="{FF2B5EF4-FFF2-40B4-BE49-F238E27FC236}">
                <a16:creationId xmlns:a16="http://schemas.microsoft.com/office/drawing/2014/main" id="{B7BBC45C-3257-3119-A034-D7797B045526}"/>
              </a:ext>
            </a:extLst>
          </p:cNvPr>
          <p:cNvGrpSpPr/>
          <p:nvPr/>
        </p:nvGrpSpPr>
        <p:grpSpPr>
          <a:xfrm>
            <a:off x="1334884" y="2068668"/>
            <a:ext cx="1893467" cy="1903539"/>
            <a:chOff x="1818206" y="1841157"/>
            <a:chExt cx="1893467" cy="1903539"/>
          </a:xfrm>
        </p:grpSpPr>
        <p:sp>
          <p:nvSpPr>
            <p:cNvPr id="18" name="TextBox 17">
              <a:extLst>
                <a:ext uri="{FF2B5EF4-FFF2-40B4-BE49-F238E27FC236}">
                  <a16:creationId xmlns:a16="http://schemas.microsoft.com/office/drawing/2014/main" id="{7C981C03-EE62-00A6-A380-1067753575DC}"/>
                </a:ext>
              </a:extLst>
            </p:cNvPr>
            <p:cNvSpPr txBox="1"/>
            <p:nvPr/>
          </p:nvSpPr>
          <p:spPr>
            <a:xfrm>
              <a:off x="1955154" y="1861062"/>
              <a:ext cx="1226618" cy="276999"/>
            </a:xfrm>
            <a:prstGeom prst="rect">
              <a:avLst/>
            </a:prstGeom>
            <a:noFill/>
          </p:spPr>
          <p:txBody>
            <a:bodyPr wrap="none" rtlCol="0">
              <a:spAutoFit/>
            </a:bodyPr>
            <a:lstStyle/>
            <a:p>
              <a:r>
                <a:rPr lang="en-CN" sz="1200" b="1" dirty="0">
                  <a:solidFill>
                    <a:schemeClr val="tx2">
                      <a:lumMod val="20000"/>
                      <a:lumOff val="80000"/>
                    </a:schemeClr>
                  </a:solidFill>
                  <a:latin typeface="Amazon Ember" panose="020B0603020204020204" pitchFamily="34" charset="0"/>
                  <a:ea typeface="Amazon Ember" panose="020B0603020204020204" pitchFamily="34" charset="0"/>
                  <a:cs typeface="Amazon Ember" panose="020B0603020204020204" pitchFamily="34" charset="0"/>
                </a:rPr>
                <a:t>App Container</a:t>
              </a:r>
            </a:p>
          </p:txBody>
        </p:sp>
        <p:sp>
          <p:nvSpPr>
            <p:cNvPr id="19" name="Rectangle 18">
              <a:extLst>
                <a:ext uri="{FF2B5EF4-FFF2-40B4-BE49-F238E27FC236}">
                  <a16:creationId xmlns:a16="http://schemas.microsoft.com/office/drawing/2014/main" id="{96449AF0-13F7-944F-F7F4-5B7C4F4C44FC}"/>
                </a:ext>
              </a:extLst>
            </p:cNvPr>
            <p:cNvSpPr/>
            <p:nvPr/>
          </p:nvSpPr>
          <p:spPr>
            <a:xfrm>
              <a:off x="1818206" y="1841157"/>
              <a:ext cx="1893467" cy="1903539"/>
            </a:xfrm>
            <a:prstGeom prst="rect">
              <a:avLst/>
            </a:prstGeom>
            <a:noFill/>
            <a:ln>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grpSp>
      <p:sp>
        <p:nvSpPr>
          <p:cNvPr id="22" name="Rectangle 21">
            <a:extLst>
              <a:ext uri="{FF2B5EF4-FFF2-40B4-BE49-F238E27FC236}">
                <a16:creationId xmlns:a16="http://schemas.microsoft.com/office/drawing/2014/main" id="{9C3AC45D-AE61-201A-FE55-49938A26CF77}"/>
              </a:ext>
            </a:extLst>
          </p:cNvPr>
          <p:cNvSpPr/>
          <p:nvPr/>
        </p:nvSpPr>
        <p:spPr>
          <a:xfrm>
            <a:off x="878940" y="1470024"/>
            <a:ext cx="5338983" cy="3917951"/>
          </a:xfrm>
          <a:prstGeom prst="rect">
            <a:avLst/>
          </a:prstGeom>
          <a:noFill/>
          <a:ln>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23" name="TextBox 22">
            <a:extLst>
              <a:ext uri="{FF2B5EF4-FFF2-40B4-BE49-F238E27FC236}">
                <a16:creationId xmlns:a16="http://schemas.microsoft.com/office/drawing/2014/main" id="{22AFC5FF-EE66-6EFC-81C6-FCE780E95C36}"/>
              </a:ext>
            </a:extLst>
          </p:cNvPr>
          <p:cNvSpPr txBox="1"/>
          <p:nvPr/>
        </p:nvSpPr>
        <p:spPr>
          <a:xfrm>
            <a:off x="878940" y="1481118"/>
            <a:ext cx="1893467" cy="369332"/>
          </a:xfrm>
          <a:prstGeom prst="rect">
            <a:avLst/>
          </a:prstGeom>
          <a:noFill/>
        </p:spPr>
        <p:txBody>
          <a:bodyPr wrap="none" rtlCol="0">
            <a:spAutoFit/>
          </a:bodyPr>
          <a:lstStyle/>
          <a:p>
            <a:r>
              <a:rPr lang="en-CN" dirty="0">
                <a:solidFill>
                  <a:schemeClr val="tx2">
                    <a:lumMod val="20000"/>
                    <a:lumOff val="80000"/>
                  </a:schemeClr>
                </a:solidFill>
                <a:latin typeface="Amazon Ember" panose="020B0603020204020204" pitchFamily="34" charset="0"/>
                <a:ea typeface="Amazon Ember" panose="020B0603020204020204" pitchFamily="34" charset="0"/>
                <a:cs typeface="Amazon Ember" panose="020B0603020204020204" pitchFamily="34" charset="0"/>
              </a:rPr>
              <a:t>EKS/ECS Cluster</a:t>
            </a:r>
          </a:p>
        </p:txBody>
      </p:sp>
      <p:cxnSp>
        <p:nvCxnSpPr>
          <p:cNvPr id="34" name="Straight Arrow Connector 33">
            <a:extLst>
              <a:ext uri="{FF2B5EF4-FFF2-40B4-BE49-F238E27FC236}">
                <a16:creationId xmlns:a16="http://schemas.microsoft.com/office/drawing/2014/main" id="{1D4E55FA-CDB8-60EA-361C-8288C6E8AF98}"/>
              </a:ext>
            </a:extLst>
          </p:cNvPr>
          <p:cNvCxnSpPr>
            <a:cxnSpLocks/>
            <a:stCxn id="16" idx="2"/>
            <a:endCxn id="13" idx="0"/>
          </p:cNvCxnSpPr>
          <p:nvPr/>
        </p:nvCxnSpPr>
        <p:spPr>
          <a:xfrm>
            <a:off x="2247020" y="3892536"/>
            <a:ext cx="1" cy="611994"/>
          </a:xfrm>
          <a:prstGeom prst="straightConnector1">
            <a:avLst/>
          </a:prstGeom>
          <a:ln>
            <a:solidFill>
              <a:schemeClr val="bg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59FB56C6-55D5-282A-A9A7-76E8E298FDE4}"/>
              </a:ext>
            </a:extLst>
          </p:cNvPr>
          <p:cNvSpPr txBox="1"/>
          <p:nvPr/>
        </p:nvSpPr>
        <p:spPr>
          <a:xfrm>
            <a:off x="248195" y="290497"/>
            <a:ext cx="10524035" cy="523220"/>
          </a:xfrm>
          <a:prstGeom prst="rect">
            <a:avLst/>
          </a:prstGeom>
          <a:noFill/>
        </p:spPr>
        <p:txBody>
          <a:bodyPr wrap="none" rtlCol="0">
            <a:spAutoFit/>
          </a:bodyPr>
          <a:lstStyle/>
          <a:p>
            <a:r>
              <a:rPr lang="en-CN" sz="2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Collect JMX Metrics using OpenTelemetry JMX Metrics Gatherer</a:t>
            </a:r>
          </a:p>
        </p:txBody>
      </p:sp>
      <p:sp>
        <p:nvSpPr>
          <p:cNvPr id="35" name="TextBox 34">
            <a:extLst>
              <a:ext uri="{FF2B5EF4-FFF2-40B4-BE49-F238E27FC236}">
                <a16:creationId xmlns:a16="http://schemas.microsoft.com/office/drawing/2014/main" id="{EB6A89AA-C386-9400-41A2-AA02F5C22160}"/>
              </a:ext>
            </a:extLst>
          </p:cNvPr>
          <p:cNvSpPr txBox="1"/>
          <p:nvPr/>
        </p:nvSpPr>
        <p:spPr>
          <a:xfrm>
            <a:off x="878940" y="5511704"/>
            <a:ext cx="3438762" cy="461665"/>
          </a:xfrm>
          <a:prstGeom prst="rect">
            <a:avLst/>
          </a:prstGeom>
          <a:noFill/>
        </p:spPr>
        <p:txBody>
          <a:bodyPr wrap="none" rtlCol="0">
            <a:spAutoFit/>
          </a:bodyPr>
          <a:lstStyle/>
          <a:p>
            <a:r>
              <a:rPr lang="en-CN" sz="12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Option 1: setup ADOT Collector as sidecar</a:t>
            </a:r>
          </a:p>
          <a:p>
            <a:r>
              <a:rPr lang="en-CN" sz="12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Option 2: setup ADOT Collector independently</a:t>
            </a:r>
          </a:p>
        </p:txBody>
      </p:sp>
      <p:sp>
        <p:nvSpPr>
          <p:cNvPr id="36" name="TextBox 35">
            <a:extLst>
              <a:ext uri="{FF2B5EF4-FFF2-40B4-BE49-F238E27FC236}">
                <a16:creationId xmlns:a16="http://schemas.microsoft.com/office/drawing/2014/main" id="{F2B91E69-BF25-28A6-078A-CAA2E60F16DA}"/>
              </a:ext>
            </a:extLst>
          </p:cNvPr>
          <p:cNvSpPr txBox="1"/>
          <p:nvPr/>
        </p:nvSpPr>
        <p:spPr>
          <a:xfrm>
            <a:off x="2216645" y="3934542"/>
            <a:ext cx="763351" cy="276999"/>
          </a:xfrm>
          <a:prstGeom prst="rect">
            <a:avLst/>
          </a:prstGeom>
          <a:noFill/>
        </p:spPr>
        <p:txBody>
          <a:bodyPr wrap="none" rtlCol="0">
            <a:spAutoFit/>
          </a:bodyPr>
          <a:lstStyle/>
          <a:p>
            <a:r>
              <a:rPr lang="en-CN" sz="1200" dirty="0">
                <a:solidFill>
                  <a:schemeClr val="accent2"/>
                </a:solidFill>
                <a:latin typeface="Amazon Ember" panose="020B0603020204020204" pitchFamily="34" charset="0"/>
                <a:ea typeface="Amazon Ember" panose="020B0603020204020204" pitchFamily="34" charset="0"/>
                <a:cs typeface="Amazon Ember" panose="020B0603020204020204" pitchFamily="34" charset="0"/>
              </a:rPr>
              <a:t>Option1</a:t>
            </a:r>
          </a:p>
        </p:txBody>
      </p:sp>
      <p:sp>
        <p:nvSpPr>
          <p:cNvPr id="37" name="TextBox 36">
            <a:extLst>
              <a:ext uri="{FF2B5EF4-FFF2-40B4-BE49-F238E27FC236}">
                <a16:creationId xmlns:a16="http://schemas.microsoft.com/office/drawing/2014/main" id="{AD43B5F7-8A26-F09F-EB2D-A63D38AEB0DF}"/>
              </a:ext>
            </a:extLst>
          </p:cNvPr>
          <p:cNvSpPr txBox="1"/>
          <p:nvPr/>
        </p:nvSpPr>
        <p:spPr>
          <a:xfrm>
            <a:off x="3337210" y="3476546"/>
            <a:ext cx="763351" cy="276999"/>
          </a:xfrm>
          <a:prstGeom prst="rect">
            <a:avLst/>
          </a:prstGeom>
          <a:noFill/>
        </p:spPr>
        <p:txBody>
          <a:bodyPr wrap="none" rtlCol="0">
            <a:spAutoFit/>
          </a:bodyPr>
          <a:lstStyle/>
          <a:p>
            <a:r>
              <a:rPr lang="en-CN" sz="1200" dirty="0">
                <a:solidFill>
                  <a:schemeClr val="accent2"/>
                </a:solidFill>
                <a:latin typeface="Amazon Ember" panose="020B0603020204020204" pitchFamily="34" charset="0"/>
                <a:ea typeface="Amazon Ember" panose="020B0603020204020204" pitchFamily="34" charset="0"/>
                <a:cs typeface="Amazon Ember" panose="020B0603020204020204" pitchFamily="34" charset="0"/>
              </a:rPr>
              <a:t>Option2</a:t>
            </a:r>
          </a:p>
        </p:txBody>
      </p:sp>
      <p:cxnSp>
        <p:nvCxnSpPr>
          <p:cNvPr id="41" name="Straight Arrow Connector 40">
            <a:extLst>
              <a:ext uri="{FF2B5EF4-FFF2-40B4-BE49-F238E27FC236}">
                <a16:creationId xmlns:a16="http://schemas.microsoft.com/office/drawing/2014/main" id="{57F6EB6A-42CD-F358-583D-7B2A448ADA0E}"/>
              </a:ext>
            </a:extLst>
          </p:cNvPr>
          <p:cNvCxnSpPr>
            <a:cxnSpLocks/>
            <a:stCxn id="17" idx="3"/>
            <a:endCxn id="8" idx="1"/>
          </p:cNvCxnSpPr>
          <p:nvPr/>
        </p:nvCxnSpPr>
        <p:spPr>
          <a:xfrm>
            <a:off x="2967057" y="3753546"/>
            <a:ext cx="1394762"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8DC96019-6A02-4763-E131-FCCEA5AAA81A}"/>
              </a:ext>
            </a:extLst>
          </p:cNvPr>
          <p:cNvSpPr txBox="1"/>
          <p:nvPr/>
        </p:nvSpPr>
        <p:spPr>
          <a:xfrm>
            <a:off x="7155446" y="1614070"/>
            <a:ext cx="4071929" cy="3416320"/>
          </a:xfrm>
          <a:prstGeom prst="rect">
            <a:avLst/>
          </a:prstGeom>
          <a:noFill/>
        </p:spPr>
        <p:txBody>
          <a:bodyPr wrap="square" rtlCol="0">
            <a:spAutoFit/>
          </a:bodyPr>
          <a:lstStyle>
            <a:defPPr>
              <a:defRPr lang="en-US"/>
            </a:defPPr>
            <a:lvl1pPr>
              <a:defRPr>
                <a:solidFill>
                  <a:schemeClr val="bg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b="1" dirty="0">
                <a:solidFill>
                  <a:schemeClr val="accent2"/>
                </a:solidFill>
                <a:hlinkClick r:id="rId3">
                  <a:extLst>
                    <a:ext uri="{A12FA001-AC4F-418D-AE19-62706E023703}">
                      <ahyp:hlinkClr xmlns:ahyp="http://schemas.microsoft.com/office/drawing/2018/hyperlinkcolor" val="tx"/>
                    </a:ext>
                  </a:extLst>
                </a:hlinkClick>
              </a:rPr>
              <a:t>JMX Metric Gatherer </a:t>
            </a:r>
            <a:r>
              <a:rPr lang="en-US" b="1" dirty="0">
                <a:solidFill>
                  <a:schemeClr val="accent2"/>
                </a:solidFill>
              </a:rPr>
              <a:t> </a:t>
            </a:r>
            <a:r>
              <a:rPr lang="en-US" dirty="0"/>
              <a:t>provides an easy framework for gathering and reporting metrics based on queried </a:t>
            </a:r>
            <a:r>
              <a:rPr lang="en-US" dirty="0" err="1"/>
              <a:t>MBeans</a:t>
            </a:r>
            <a:r>
              <a:rPr lang="en-US" dirty="0"/>
              <a:t> from a JMX server. </a:t>
            </a:r>
          </a:p>
          <a:p>
            <a:endParaRPr lang="en-US" dirty="0"/>
          </a:p>
          <a:p>
            <a:r>
              <a:rPr lang="en-US" dirty="0"/>
              <a:t>It loads an included or custom Groovy script and establishes a helpful, bound </a:t>
            </a:r>
            <a:r>
              <a:rPr lang="en-US" dirty="0" err="1"/>
              <a:t>otel</a:t>
            </a:r>
            <a:r>
              <a:rPr lang="en-US" dirty="0"/>
              <a:t> object with methods for obtaining </a:t>
            </a:r>
            <a:r>
              <a:rPr lang="en-US" dirty="0" err="1"/>
              <a:t>MBeans</a:t>
            </a:r>
            <a:r>
              <a:rPr lang="en-US" dirty="0"/>
              <a:t> and constructing </a:t>
            </a:r>
            <a:r>
              <a:rPr lang="en-US" dirty="0" err="1"/>
              <a:t>OpenTelemetry</a:t>
            </a:r>
            <a:r>
              <a:rPr lang="en-US" dirty="0"/>
              <a:t> instruments.</a:t>
            </a:r>
          </a:p>
          <a:p>
            <a:endParaRPr lang="en-CN" dirty="0"/>
          </a:p>
        </p:txBody>
      </p:sp>
      <p:cxnSp>
        <p:nvCxnSpPr>
          <p:cNvPr id="49" name="Straight Arrow Connector 48">
            <a:extLst>
              <a:ext uri="{FF2B5EF4-FFF2-40B4-BE49-F238E27FC236}">
                <a16:creationId xmlns:a16="http://schemas.microsoft.com/office/drawing/2014/main" id="{94A143A5-74A8-A0A3-903D-C767BADDD80F}"/>
              </a:ext>
            </a:extLst>
          </p:cNvPr>
          <p:cNvCxnSpPr>
            <a:cxnSpLocks/>
            <a:stCxn id="3" idx="2"/>
            <a:endCxn id="16" idx="0"/>
          </p:cNvCxnSpPr>
          <p:nvPr/>
        </p:nvCxnSpPr>
        <p:spPr>
          <a:xfrm flipH="1">
            <a:off x="2247020" y="3376203"/>
            <a:ext cx="1" cy="239334"/>
          </a:xfrm>
          <a:prstGeom prst="straightConnector1">
            <a:avLst/>
          </a:prstGeom>
          <a:ln>
            <a:solidFill>
              <a:schemeClr val="bg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3" name="Rectangle 52">
            <a:extLst>
              <a:ext uri="{FF2B5EF4-FFF2-40B4-BE49-F238E27FC236}">
                <a16:creationId xmlns:a16="http://schemas.microsoft.com/office/drawing/2014/main" id="{B71A0574-A74B-B57F-98C2-8119E28368AD}"/>
              </a:ext>
            </a:extLst>
          </p:cNvPr>
          <p:cNvSpPr/>
          <p:nvPr/>
        </p:nvSpPr>
        <p:spPr>
          <a:xfrm>
            <a:off x="1334883" y="4190425"/>
            <a:ext cx="1893467" cy="980520"/>
          </a:xfrm>
          <a:prstGeom prst="rect">
            <a:avLst/>
          </a:prstGeom>
          <a:noFill/>
          <a:ln>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54" name="TextBox 53">
            <a:extLst>
              <a:ext uri="{FF2B5EF4-FFF2-40B4-BE49-F238E27FC236}">
                <a16:creationId xmlns:a16="http://schemas.microsoft.com/office/drawing/2014/main" id="{AB2C9A4F-6E72-67E0-3B96-871E8E40B375}"/>
              </a:ext>
            </a:extLst>
          </p:cNvPr>
          <p:cNvSpPr txBox="1"/>
          <p:nvPr/>
        </p:nvSpPr>
        <p:spPr>
          <a:xfrm>
            <a:off x="1471832" y="4211507"/>
            <a:ext cx="1590500" cy="276999"/>
          </a:xfrm>
          <a:prstGeom prst="rect">
            <a:avLst/>
          </a:prstGeom>
          <a:noFill/>
        </p:spPr>
        <p:txBody>
          <a:bodyPr wrap="none" rtlCol="0">
            <a:spAutoFit/>
          </a:bodyPr>
          <a:lstStyle/>
          <a:p>
            <a:r>
              <a:rPr lang="en-CN" sz="1200" b="1" dirty="0">
                <a:solidFill>
                  <a:schemeClr val="tx2">
                    <a:lumMod val="20000"/>
                    <a:lumOff val="80000"/>
                  </a:schemeClr>
                </a:solidFill>
                <a:latin typeface="Amazon Ember" panose="020B0603020204020204" pitchFamily="34" charset="0"/>
                <a:ea typeface="Amazon Ember" panose="020B0603020204020204" pitchFamily="34" charset="0"/>
                <a:cs typeface="Amazon Ember" panose="020B0603020204020204" pitchFamily="34" charset="0"/>
              </a:rPr>
              <a:t>Collector Container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2" name="Footer Placeholder 7">
            <a:extLst>
              <a:ext uri="{FF2B5EF4-FFF2-40B4-BE49-F238E27FC236}">
                <a16:creationId xmlns:a16="http://schemas.microsoft.com/office/drawing/2014/main" id="{63CE1B16-4248-3442-BF9B-358D014C00DD}"/>
              </a:ext>
            </a:extLst>
          </p:cNvPr>
          <p:cNvSpPr>
            <a:spLocks noGrp="1" noChangeArrowheads="1"/>
          </p:cNvSpPr>
          <p:nvPr>
            <p:ph type="ftr" sz="quarter" idx="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n-US" altLang="en-US" dirty="0">
                <a:solidFill>
                  <a:schemeClr val="bg1"/>
                </a:solidFill>
                <a:latin typeface="Arial" panose="020B0604020202020204" pitchFamily="34" charset="0"/>
              </a:rPr>
              <a:t>© 2022, Amazon Web Services, Inc. or its affiliates. All rights reserved.</a:t>
            </a:r>
          </a:p>
        </p:txBody>
      </p:sp>
      <p:sp>
        <p:nvSpPr>
          <p:cNvPr id="39943" name="Slide Number Placeholder 8">
            <a:extLst>
              <a:ext uri="{FF2B5EF4-FFF2-40B4-BE49-F238E27FC236}">
                <a16:creationId xmlns:a16="http://schemas.microsoft.com/office/drawing/2014/main" id="{6F8E4182-1824-0245-84CA-C9F5141771E0}"/>
              </a:ext>
            </a:extLst>
          </p:cNvPr>
          <p:cNvSpPr>
            <a:spLocks noGrp="1" noChangeArrowheads="1"/>
          </p:cNvSpPr>
          <p:nvPr>
            <p:ph type="sldNum"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47B6341F-A150-8A49-8FBC-64E44138AE51}" type="slidenum">
              <a:rPr lang="en-US" altLang="en-US" smtClean="0">
                <a:solidFill>
                  <a:schemeClr val="bg1"/>
                </a:solidFill>
                <a:latin typeface="Arial" panose="020B0604020202020204" pitchFamily="34" charset="0"/>
              </a:rPr>
              <a:pPr fontAlgn="base">
                <a:spcBef>
                  <a:spcPct val="0"/>
                </a:spcBef>
                <a:spcAft>
                  <a:spcPct val="0"/>
                </a:spcAft>
              </a:pPr>
              <a:t>2</a:t>
            </a:fld>
            <a:endParaRPr lang="en-US" altLang="en-US" dirty="0">
              <a:solidFill>
                <a:schemeClr val="bg1"/>
              </a:solidFill>
              <a:latin typeface="Arial" panose="020B0604020202020204" pitchFamily="34" charset="0"/>
            </a:endParaRPr>
          </a:p>
        </p:txBody>
      </p:sp>
      <p:grpSp>
        <p:nvGrpSpPr>
          <p:cNvPr id="6" name="Group 5">
            <a:extLst>
              <a:ext uri="{FF2B5EF4-FFF2-40B4-BE49-F238E27FC236}">
                <a16:creationId xmlns:a16="http://schemas.microsoft.com/office/drawing/2014/main" id="{272C75C5-F6BE-5BF7-CB43-B66481DFEAA2}"/>
              </a:ext>
            </a:extLst>
          </p:cNvPr>
          <p:cNvGrpSpPr/>
          <p:nvPr/>
        </p:nvGrpSpPr>
        <p:grpSpPr>
          <a:xfrm>
            <a:off x="1191702" y="2430843"/>
            <a:ext cx="1440072" cy="1427292"/>
            <a:chOff x="2545492" y="2619633"/>
            <a:chExt cx="1440072" cy="1427292"/>
          </a:xfrm>
        </p:grpSpPr>
        <p:sp>
          <p:nvSpPr>
            <p:cNvPr id="3" name="Rectangle 2">
              <a:extLst>
                <a:ext uri="{FF2B5EF4-FFF2-40B4-BE49-F238E27FC236}">
                  <a16:creationId xmlns:a16="http://schemas.microsoft.com/office/drawing/2014/main" id="{C825CA06-9BDC-4AD5-F99F-4A1DC5F3C889}"/>
                </a:ext>
              </a:extLst>
            </p:cNvPr>
            <p:cNvSpPr/>
            <p:nvPr/>
          </p:nvSpPr>
          <p:spPr>
            <a:xfrm>
              <a:off x="2545492" y="2619633"/>
              <a:ext cx="1440072" cy="142729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5" name="TextBox 4">
              <a:extLst>
                <a:ext uri="{FF2B5EF4-FFF2-40B4-BE49-F238E27FC236}">
                  <a16:creationId xmlns:a16="http://schemas.microsoft.com/office/drawing/2014/main" id="{DF9C7E34-0BD3-D8C6-7811-0BBEE686FB68}"/>
                </a:ext>
              </a:extLst>
            </p:cNvPr>
            <p:cNvSpPr txBox="1"/>
            <p:nvPr/>
          </p:nvSpPr>
          <p:spPr>
            <a:xfrm>
              <a:off x="2852776" y="3118868"/>
              <a:ext cx="816249" cy="276999"/>
            </a:xfrm>
            <a:prstGeom prst="rect">
              <a:avLst/>
            </a:prstGeom>
            <a:noFill/>
          </p:spPr>
          <p:txBody>
            <a:bodyPr wrap="none" rtlCol="0">
              <a:spAutoFit/>
            </a:bodyPr>
            <a:lstStyle/>
            <a:p>
              <a:pPr algn="ctr"/>
              <a:r>
                <a:rPr lang="en-CN" sz="1200" dirty="0">
                  <a:solidFill>
                    <a:schemeClr val="tx2">
                      <a:lumMod val="20000"/>
                      <a:lumOff val="80000"/>
                    </a:schemeClr>
                  </a:solidFill>
                  <a:latin typeface="Amazon Ember" panose="020B0603020204020204" pitchFamily="34" charset="0"/>
                  <a:ea typeface="Amazon Ember" panose="020B0603020204020204" pitchFamily="34" charset="0"/>
                  <a:cs typeface="Amazon Ember" panose="020B0603020204020204" pitchFamily="34" charset="0"/>
                </a:rPr>
                <a:t>Java App</a:t>
              </a:r>
            </a:p>
          </p:txBody>
        </p:sp>
      </p:grpSp>
      <p:grpSp>
        <p:nvGrpSpPr>
          <p:cNvPr id="7" name="Group 6">
            <a:extLst>
              <a:ext uri="{FF2B5EF4-FFF2-40B4-BE49-F238E27FC236}">
                <a16:creationId xmlns:a16="http://schemas.microsoft.com/office/drawing/2014/main" id="{91B64DE2-FFE2-5F49-7468-03F7142B17DE}"/>
              </a:ext>
            </a:extLst>
          </p:cNvPr>
          <p:cNvGrpSpPr/>
          <p:nvPr/>
        </p:nvGrpSpPr>
        <p:grpSpPr>
          <a:xfrm>
            <a:off x="3957533" y="3349090"/>
            <a:ext cx="1616148" cy="580768"/>
            <a:chOff x="2476489" y="2619633"/>
            <a:chExt cx="1616148" cy="580768"/>
          </a:xfrm>
        </p:grpSpPr>
        <p:sp>
          <p:nvSpPr>
            <p:cNvPr id="8" name="Rectangle 7">
              <a:extLst>
                <a:ext uri="{FF2B5EF4-FFF2-40B4-BE49-F238E27FC236}">
                  <a16:creationId xmlns:a16="http://schemas.microsoft.com/office/drawing/2014/main" id="{CFA33326-9C9B-57E0-30A9-1556F52462C0}"/>
                </a:ext>
              </a:extLst>
            </p:cNvPr>
            <p:cNvSpPr/>
            <p:nvPr/>
          </p:nvSpPr>
          <p:spPr>
            <a:xfrm>
              <a:off x="2545492" y="2619633"/>
              <a:ext cx="1440072" cy="58076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10" name="TextBox 9">
              <a:extLst>
                <a:ext uri="{FF2B5EF4-FFF2-40B4-BE49-F238E27FC236}">
                  <a16:creationId xmlns:a16="http://schemas.microsoft.com/office/drawing/2014/main" id="{094ED87F-BCE6-E5F9-F6DF-5D77F7E3F6FE}"/>
                </a:ext>
              </a:extLst>
            </p:cNvPr>
            <p:cNvSpPr txBox="1"/>
            <p:nvPr/>
          </p:nvSpPr>
          <p:spPr>
            <a:xfrm>
              <a:off x="2476489" y="2667013"/>
              <a:ext cx="1616148" cy="461665"/>
            </a:xfrm>
            <a:prstGeom prst="rect">
              <a:avLst/>
            </a:prstGeom>
            <a:noFill/>
          </p:spPr>
          <p:txBody>
            <a:bodyPr wrap="none" rtlCol="0">
              <a:spAutoFit/>
            </a:bodyPr>
            <a:lstStyle/>
            <a:p>
              <a:pPr algn="ctr"/>
              <a:r>
                <a:rPr lang="en-CN" sz="1200" dirty="0">
                  <a:solidFill>
                    <a:schemeClr val="tx2">
                      <a:lumMod val="20000"/>
                      <a:lumOff val="80000"/>
                    </a:schemeClr>
                  </a:solidFill>
                  <a:latin typeface="Amazon Ember" panose="020B0603020204020204" pitchFamily="34" charset="0"/>
                  <a:ea typeface="Amazon Ember" panose="020B0603020204020204" pitchFamily="34" charset="0"/>
                  <a:cs typeface="Amazon Ember" panose="020B0603020204020204" pitchFamily="34" charset="0"/>
                </a:rPr>
                <a:t>ADOT Collector</a:t>
              </a:r>
            </a:p>
            <a:p>
              <a:pPr algn="ctr"/>
              <a:r>
                <a:rPr lang="en-CN" sz="1200" dirty="0">
                  <a:solidFill>
                    <a:schemeClr val="tx2">
                      <a:lumMod val="20000"/>
                      <a:lumOff val="80000"/>
                    </a:schemeClr>
                  </a:solidFill>
                  <a:latin typeface="Amazon Ember" panose="020B0603020204020204" pitchFamily="34" charset="0"/>
                  <a:ea typeface="Amazon Ember" panose="020B0603020204020204" pitchFamily="34" charset="0"/>
                  <a:cs typeface="Amazon Ember" panose="020B0603020204020204" pitchFamily="34" charset="0"/>
                </a:rPr>
                <a:t>prometheus receiver</a:t>
              </a:r>
            </a:p>
          </p:txBody>
        </p:sp>
      </p:grpSp>
      <p:grpSp>
        <p:nvGrpSpPr>
          <p:cNvPr id="12" name="Group 11">
            <a:extLst>
              <a:ext uri="{FF2B5EF4-FFF2-40B4-BE49-F238E27FC236}">
                <a16:creationId xmlns:a16="http://schemas.microsoft.com/office/drawing/2014/main" id="{E77008B1-7A77-5EDE-DC97-E5821407CA44}"/>
              </a:ext>
            </a:extLst>
          </p:cNvPr>
          <p:cNvGrpSpPr/>
          <p:nvPr/>
        </p:nvGrpSpPr>
        <p:grpSpPr>
          <a:xfrm>
            <a:off x="1191702" y="4194513"/>
            <a:ext cx="1440072" cy="591175"/>
            <a:chOff x="2545492" y="2619633"/>
            <a:chExt cx="1440072" cy="591175"/>
          </a:xfrm>
        </p:grpSpPr>
        <p:sp>
          <p:nvSpPr>
            <p:cNvPr id="13" name="Rectangle 12">
              <a:extLst>
                <a:ext uri="{FF2B5EF4-FFF2-40B4-BE49-F238E27FC236}">
                  <a16:creationId xmlns:a16="http://schemas.microsoft.com/office/drawing/2014/main" id="{DD62E7A6-C9AB-0F9A-E83C-475E5187AC53}"/>
                </a:ext>
              </a:extLst>
            </p:cNvPr>
            <p:cNvSpPr/>
            <p:nvPr/>
          </p:nvSpPr>
          <p:spPr>
            <a:xfrm>
              <a:off x="2545492" y="2619633"/>
              <a:ext cx="1440072" cy="58076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14" name="TextBox 13">
              <a:extLst>
                <a:ext uri="{FF2B5EF4-FFF2-40B4-BE49-F238E27FC236}">
                  <a16:creationId xmlns:a16="http://schemas.microsoft.com/office/drawing/2014/main" id="{8AD5E74A-B847-746B-C260-FDCF4CB308CE}"/>
                </a:ext>
              </a:extLst>
            </p:cNvPr>
            <p:cNvSpPr txBox="1"/>
            <p:nvPr/>
          </p:nvSpPr>
          <p:spPr>
            <a:xfrm>
              <a:off x="2573855" y="2656810"/>
              <a:ext cx="1374095" cy="553998"/>
            </a:xfrm>
            <a:prstGeom prst="rect">
              <a:avLst/>
            </a:prstGeom>
            <a:noFill/>
          </p:spPr>
          <p:txBody>
            <a:bodyPr wrap="none" rtlCol="0">
              <a:spAutoFit/>
            </a:bodyPr>
            <a:lstStyle/>
            <a:p>
              <a:pPr algn="ctr"/>
              <a:r>
                <a:rPr lang="en-CN" sz="1000" dirty="0">
                  <a:solidFill>
                    <a:schemeClr val="tx2">
                      <a:lumMod val="20000"/>
                      <a:lumOff val="80000"/>
                    </a:schemeClr>
                  </a:solidFill>
                  <a:latin typeface="Amazon Ember" panose="020B0603020204020204" pitchFamily="34" charset="0"/>
                  <a:ea typeface="Amazon Ember" panose="020B0603020204020204" pitchFamily="34" charset="0"/>
                  <a:cs typeface="Amazon Ember" panose="020B0603020204020204" pitchFamily="34" charset="0"/>
                </a:rPr>
                <a:t>ADOT Collector</a:t>
              </a:r>
            </a:p>
            <a:p>
              <a:pPr algn="ctr"/>
              <a:r>
                <a:rPr lang="en-CN" sz="1000" dirty="0">
                  <a:solidFill>
                    <a:schemeClr val="tx2">
                      <a:lumMod val="20000"/>
                      <a:lumOff val="80000"/>
                    </a:schemeClr>
                  </a:solidFill>
                  <a:latin typeface="Amazon Ember" panose="020B0603020204020204" pitchFamily="34" charset="0"/>
                  <a:ea typeface="Amazon Ember" panose="020B0603020204020204" pitchFamily="34" charset="0"/>
                  <a:cs typeface="Amazon Ember" panose="020B0603020204020204" pitchFamily="34" charset="0"/>
                </a:rPr>
                <a:t>prometheus receiver</a:t>
              </a:r>
            </a:p>
            <a:p>
              <a:pPr algn="ctr"/>
              <a:r>
                <a:rPr lang="en-CN" sz="1000" dirty="0">
                  <a:solidFill>
                    <a:schemeClr val="tx2">
                      <a:lumMod val="20000"/>
                      <a:lumOff val="80000"/>
                    </a:schemeClr>
                  </a:solidFill>
                  <a:latin typeface="Amazon Ember" panose="020B0603020204020204" pitchFamily="34" charset="0"/>
                  <a:ea typeface="Amazon Ember" panose="020B0603020204020204" pitchFamily="34" charset="0"/>
                  <a:cs typeface="Amazon Ember" panose="020B0603020204020204" pitchFamily="34" charset="0"/>
                </a:rPr>
                <a:t>(Sidecar)</a:t>
              </a:r>
            </a:p>
          </p:txBody>
        </p:sp>
      </p:grpSp>
      <p:grpSp>
        <p:nvGrpSpPr>
          <p:cNvPr id="15" name="Group 14">
            <a:extLst>
              <a:ext uri="{FF2B5EF4-FFF2-40B4-BE49-F238E27FC236}">
                <a16:creationId xmlns:a16="http://schemas.microsoft.com/office/drawing/2014/main" id="{365649AB-BA7A-A4F3-5057-E9E9A43FF954}"/>
              </a:ext>
            </a:extLst>
          </p:cNvPr>
          <p:cNvGrpSpPr/>
          <p:nvPr/>
        </p:nvGrpSpPr>
        <p:grpSpPr>
          <a:xfrm>
            <a:off x="1357410" y="3437083"/>
            <a:ext cx="1099402" cy="368841"/>
            <a:chOff x="2739911" y="2771517"/>
            <a:chExt cx="1099402" cy="368841"/>
          </a:xfrm>
        </p:grpSpPr>
        <p:sp>
          <p:nvSpPr>
            <p:cNvPr id="16" name="Rectangle 15">
              <a:extLst>
                <a:ext uri="{FF2B5EF4-FFF2-40B4-BE49-F238E27FC236}">
                  <a16:creationId xmlns:a16="http://schemas.microsoft.com/office/drawing/2014/main" id="{A364D11C-8D29-2DA4-B16F-BC67C971C300}"/>
                </a:ext>
              </a:extLst>
            </p:cNvPr>
            <p:cNvSpPr/>
            <p:nvPr/>
          </p:nvSpPr>
          <p:spPr>
            <a:xfrm>
              <a:off x="2739911" y="2771517"/>
              <a:ext cx="1099402" cy="36884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17" name="TextBox 16">
              <a:extLst>
                <a:ext uri="{FF2B5EF4-FFF2-40B4-BE49-F238E27FC236}">
                  <a16:creationId xmlns:a16="http://schemas.microsoft.com/office/drawing/2014/main" id="{46728275-F055-2BD8-8CD1-C2404A655070}"/>
                </a:ext>
              </a:extLst>
            </p:cNvPr>
            <p:cNvSpPr txBox="1"/>
            <p:nvPr/>
          </p:nvSpPr>
          <p:spPr>
            <a:xfrm>
              <a:off x="2748362" y="2801804"/>
              <a:ext cx="1090950" cy="338554"/>
            </a:xfrm>
            <a:prstGeom prst="rect">
              <a:avLst/>
            </a:prstGeom>
            <a:noFill/>
          </p:spPr>
          <p:txBody>
            <a:bodyPr wrap="square" rtlCol="0">
              <a:spAutoFit/>
            </a:bodyPr>
            <a:lstStyle/>
            <a:p>
              <a:pPr algn="ctr"/>
              <a:r>
                <a:rPr lang="en-US" sz="800" b="1" i="0" dirty="0">
                  <a:solidFill>
                    <a:srgbClr val="E6EDF3"/>
                  </a:solidFill>
                  <a:effectLst/>
                  <a:latin typeface="-apple-system"/>
                </a:rPr>
                <a:t>Prometheus JMX Exporter</a:t>
              </a:r>
            </a:p>
          </p:txBody>
        </p:sp>
      </p:grpSp>
      <p:grpSp>
        <p:nvGrpSpPr>
          <p:cNvPr id="26" name="Group 25">
            <a:extLst>
              <a:ext uri="{FF2B5EF4-FFF2-40B4-BE49-F238E27FC236}">
                <a16:creationId xmlns:a16="http://schemas.microsoft.com/office/drawing/2014/main" id="{B7BBC45C-3257-3119-A034-D7797B045526}"/>
              </a:ext>
            </a:extLst>
          </p:cNvPr>
          <p:cNvGrpSpPr/>
          <p:nvPr/>
        </p:nvGrpSpPr>
        <p:grpSpPr>
          <a:xfrm>
            <a:off x="999601" y="1954596"/>
            <a:ext cx="1893467" cy="3042342"/>
            <a:chOff x="1818206" y="1841157"/>
            <a:chExt cx="1893467" cy="3042342"/>
          </a:xfrm>
        </p:grpSpPr>
        <p:sp>
          <p:nvSpPr>
            <p:cNvPr id="18" name="TextBox 17">
              <a:extLst>
                <a:ext uri="{FF2B5EF4-FFF2-40B4-BE49-F238E27FC236}">
                  <a16:creationId xmlns:a16="http://schemas.microsoft.com/office/drawing/2014/main" id="{7C981C03-EE62-00A6-A380-1067753575DC}"/>
                </a:ext>
              </a:extLst>
            </p:cNvPr>
            <p:cNvSpPr txBox="1"/>
            <p:nvPr/>
          </p:nvSpPr>
          <p:spPr>
            <a:xfrm>
              <a:off x="1955154" y="1861062"/>
              <a:ext cx="1208985" cy="369332"/>
            </a:xfrm>
            <a:prstGeom prst="rect">
              <a:avLst/>
            </a:prstGeom>
            <a:noFill/>
          </p:spPr>
          <p:txBody>
            <a:bodyPr wrap="none" rtlCol="0">
              <a:spAutoFit/>
            </a:bodyPr>
            <a:lstStyle/>
            <a:p>
              <a:r>
                <a:rPr lang="en-CN" dirty="0">
                  <a:solidFill>
                    <a:schemeClr val="tx2">
                      <a:lumMod val="20000"/>
                      <a:lumOff val="80000"/>
                    </a:schemeClr>
                  </a:solidFill>
                  <a:latin typeface="Amazon Ember" panose="020B0603020204020204" pitchFamily="34" charset="0"/>
                  <a:ea typeface="Amazon Ember" panose="020B0603020204020204" pitchFamily="34" charset="0"/>
                  <a:cs typeface="Amazon Ember" panose="020B0603020204020204" pitchFamily="34" charset="0"/>
                </a:rPr>
                <a:t>Container</a:t>
              </a:r>
            </a:p>
          </p:txBody>
        </p:sp>
        <p:sp>
          <p:nvSpPr>
            <p:cNvPr id="19" name="Rectangle 18">
              <a:extLst>
                <a:ext uri="{FF2B5EF4-FFF2-40B4-BE49-F238E27FC236}">
                  <a16:creationId xmlns:a16="http://schemas.microsoft.com/office/drawing/2014/main" id="{96449AF0-13F7-944F-F7F4-5B7C4F4C44FC}"/>
                </a:ext>
              </a:extLst>
            </p:cNvPr>
            <p:cNvSpPr/>
            <p:nvPr/>
          </p:nvSpPr>
          <p:spPr>
            <a:xfrm>
              <a:off x="1818206" y="1841157"/>
              <a:ext cx="1893467" cy="3042342"/>
            </a:xfrm>
            <a:prstGeom prst="rect">
              <a:avLst/>
            </a:prstGeom>
            <a:noFill/>
            <a:ln>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grpSp>
      <p:sp>
        <p:nvSpPr>
          <p:cNvPr id="22" name="Rectangle 21">
            <a:extLst>
              <a:ext uri="{FF2B5EF4-FFF2-40B4-BE49-F238E27FC236}">
                <a16:creationId xmlns:a16="http://schemas.microsoft.com/office/drawing/2014/main" id="{9C3AC45D-AE61-201A-FE55-49938A26CF77}"/>
              </a:ext>
            </a:extLst>
          </p:cNvPr>
          <p:cNvSpPr/>
          <p:nvPr/>
        </p:nvSpPr>
        <p:spPr>
          <a:xfrm>
            <a:off x="543657" y="1355952"/>
            <a:ext cx="5338983" cy="3917951"/>
          </a:xfrm>
          <a:prstGeom prst="rect">
            <a:avLst/>
          </a:prstGeom>
          <a:noFill/>
          <a:ln>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23" name="TextBox 22">
            <a:extLst>
              <a:ext uri="{FF2B5EF4-FFF2-40B4-BE49-F238E27FC236}">
                <a16:creationId xmlns:a16="http://schemas.microsoft.com/office/drawing/2014/main" id="{22AFC5FF-EE66-6EFC-81C6-FCE780E95C36}"/>
              </a:ext>
            </a:extLst>
          </p:cNvPr>
          <p:cNvSpPr txBox="1"/>
          <p:nvPr/>
        </p:nvSpPr>
        <p:spPr>
          <a:xfrm>
            <a:off x="543657" y="1367046"/>
            <a:ext cx="1893467" cy="369332"/>
          </a:xfrm>
          <a:prstGeom prst="rect">
            <a:avLst/>
          </a:prstGeom>
          <a:noFill/>
        </p:spPr>
        <p:txBody>
          <a:bodyPr wrap="none" rtlCol="0">
            <a:spAutoFit/>
          </a:bodyPr>
          <a:lstStyle/>
          <a:p>
            <a:r>
              <a:rPr lang="en-CN" dirty="0">
                <a:solidFill>
                  <a:schemeClr val="tx2">
                    <a:lumMod val="20000"/>
                    <a:lumOff val="80000"/>
                  </a:schemeClr>
                </a:solidFill>
                <a:latin typeface="Amazon Ember" panose="020B0603020204020204" pitchFamily="34" charset="0"/>
                <a:ea typeface="Amazon Ember" panose="020B0603020204020204" pitchFamily="34" charset="0"/>
                <a:cs typeface="Amazon Ember" panose="020B0603020204020204" pitchFamily="34" charset="0"/>
              </a:rPr>
              <a:t>EKS/ECS Cluster</a:t>
            </a:r>
          </a:p>
        </p:txBody>
      </p:sp>
      <p:cxnSp>
        <p:nvCxnSpPr>
          <p:cNvPr id="34" name="Straight Arrow Connector 33">
            <a:extLst>
              <a:ext uri="{FF2B5EF4-FFF2-40B4-BE49-F238E27FC236}">
                <a16:creationId xmlns:a16="http://schemas.microsoft.com/office/drawing/2014/main" id="{1D4E55FA-CDB8-60EA-361C-8288C6E8AF98}"/>
              </a:ext>
            </a:extLst>
          </p:cNvPr>
          <p:cNvCxnSpPr>
            <a:cxnSpLocks/>
            <a:stCxn id="16" idx="2"/>
            <a:endCxn id="13" idx="0"/>
          </p:cNvCxnSpPr>
          <p:nvPr/>
        </p:nvCxnSpPr>
        <p:spPr>
          <a:xfrm>
            <a:off x="1907111" y="3805924"/>
            <a:ext cx="4627" cy="388589"/>
          </a:xfrm>
          <a:prstGeom prst="straightConnector1">
            <a:avLst/>
          </a:prstGeom>
          <a:ln>
            <a:solidFill>
              <a:schemeClr val="bg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59FB56C6-55D5-282A-A9A7-76E8E298FDE4}"/>
              </a:ext>
            </a:extLst>
          </p:cNvPr>
          <p:cNvSpPr txBox="1"/>
          <p:nvPr/>
        </p:nvSpPr>
        <p:spPr>
          <a:xfrm>
            <a:off x="248195" y="290497"/>
            <a:ext cx="8635697" cy="523220"/>
          </a:xfrm>
          <a:prstGeom prst="rect">
            <a:avLst/>
          </a:prstGeom>
          <a:noFill/>
        </p:spPr>
        <p:txBody>
          <a:bodyPr wrap="none" rtlCol="0">
            <a:spAutoFit/>
          </a:bodyPr>
          <a:lstStyle/>
          <a:p>
            <a:r>
              <a:rPr lang="en-CN" sz="2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Collect JMX Metrics using Prometheus JMX Exporter</a:t>
            </a:r>
          </a:p>
        </p:txBody>
      </p:sp>
      <p:sp>
        <p:nvSpPr>
          <p:cNvPr id="35" name="TextBox 34">
            <a:extLst>
              <a:ext uri="{FF2B5EF4-FFF2-40B4-BE49-F238E27FC236}">
                <a16:creationId xmlns:a16="http://schemas.microsoft.com/office/drawing/2014/main" id="{EB6A89AA-C386-9400-41A2-AA02F5C22160}"/>
              </a:ext>
            </a:extLst>
          </p:cNvPr>
          <p:cNvSpPr txBox="1"/>
          <p:nvPr/>
        </p:nvSpPr>
        <p:spPr>
          <a:xfrm>
            <a:off x="454215" y="5398620"/>
            <a:ext cx="3438762" cy="461665"/>
          </a:xfrm>
          <a:prstGeom prst="rect">
            <a:avLst/>
          </a:prstGeom>
          <a:noFill/>
        </p:spPr>
        <p:txBody>
          <a:bodyPr wrap="none" rtlCol="0">
            <a:spAutoFit/>
          </a:bodyPr>
          <a:lstStyle/>
          <a:p>
            <a:r>
              <a:rPr lang="en-CN" sz="12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Option 1: setup ADOT Collector as sidecar</a:t>
            </a:r>
          </a:p>
          <a:p>
            <a:r>
              <a:rPr lang="en-CN" sz="12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Option 2: setup ADOT Collector independently</a:t>
            </a:r>
          </a:p>
        </p:txBody>
      </p:sp>
      <p:sp>
        <p:nvSpPr>
          <p:cNvPr id="36" name="TextBox 35">
            <a:extLst>
              <a:ext uri="{FF2B5EF4-FFF2-40B4-BE49-F238E27FC236}">
                <a16:creationId xmlns:a16="http://schemas.microsoft.com/office/drawing/2014/main" id="{F2B91E69-BF25-28A6-078A-CAA2E60F16DA}"/>
              </a:ext>
            </a:extLst>
          </p:cNvPr>
          <p:cNvSpPr txBox="1"/>
          <p:nvPr/>
        </p:nvSpPr>
        <p:spPr>
          <a:xfrm>
            <a:off x="1893475" y="3860076"/>
            <a:ext cx="763351" cy="276999"/>
          </a:xfrm>
          <a:prstGeom prst="rect">
            <a:avLst/>
          </a:prstGeom>
          <a:noFill/>
        </p:spPr>
        <p:txBody>
          <a:bodyPr wrap="none" rtlCol="0">
            <a:spAutoFit/>
          </a:bodyPr>
          <a:lstStyle/>
          <a:p>
            <a:r>
              <a:rPr lang="en-CN" sz="1200" dirty="0">
                <a:solidFill>
                  <a:schemeClr val="accent2"/>
                </a:solidFill>
                <a:latin typeface="Amazon Ember" panose="020B0603020204020204" pitchFamily="34" charset="0"/>
                <a:ea typeface="Amazon Ember" panose="020B0603020204020204" pitchFamily="34" charset="0"/>
                <a:cs typeface="Amazon Ember" panose="020B0603020204020204" pitchFamily="34" charset="0"/>
              </a:rPr>
              <a:t>Option1</a:t>
            </a:r>
          </a:p>
        </p:txBody>
      </p:sp>
      <p:sp>
        <p:nvSpPr>
          <p:cNvPr id="37" name="TextBox 36">
            <a:extLst>
              <a:ext uri="{FF2B5EF4-FFF2-40B4-BE49-F238E27FC236}">
                <a16:creationId xmlns:a16="http://schemas.microsoft.com/office/drawing/2014/main" id="{AD43B5F7-8A26-F09F-EB2D-A63D38AEB0DF}"/>
              </a:ext>
            </a:extLst>
          </p:cNvPr>
          <p:cNvSpPr txBox="1"/>
          <p:nvPr/>
        </p:nvSpPr>
        <p:spPr>
          <a:xfrm>
            <a:off x="3001927" y="3362474"/>
            <a:ext cx="763351" cy="276999"/>
          </a:xfrm>
          <a:prstGeom prst="rect">
            <a:avLst/>
          </a:prstGeom>
          <a:noFill/>
        </p:spPr>
        <p:txBody>
          <a:bodyPr wrap="none" rtlCol="0">
            <a:spAutoFit/>
          </a:bodyPr>
          <a:lstStyle/>
          <a:p>
            <a:r>
              <a:rPr lang="en-CN" sz="1200" dirty="0">
                <a:solidFill>
                  <a:schemeClr val="accent2"/>
                </a:solidFill>
                <a:latin typeface="Amazon Ember" panose="020B0603020204020204" pitchFamily="34" charset="0"/>
                <a:ea typeface="Amazon Ember" panose="020B0603020204020204" pitchFamily="34" charset="0"/>
                <a:cs typeface="Amazon Ember" panose="020B0603020204020204" pitchFamily="34" charset="0"/>
              </a:rPr>
              <a:t>Option2</a:t>
            </a:r>
          </a:p>
        </p:txBody>
      </p:sp>
      <p:cxnSp>
        <p:nvCxnSpPr>
          <p:cNvPr id="41" name="Straight Arrow Connector 40">
            <a:extLst>
              <a:ext uri="{FF2B5EF4-FFF2-40B4-BE49-F238E27FC236}">
                <a16:creationId xmlns:a16="http://schemas.microsoft.com/office/drawing/2014/main" id="{57F6EB6A-42CD-F358-583D-7B2A448ADA0E}"/>
              </a:ext>
            </a:extLst>
          </p:cNvPr>
          <p:cNvCxnSpPr>
            <a:cxnSpLocks/>
            <a:stCxn id="17" idx="3"/>
            <a:endCxn id="8" idx="1"/>
          </p:cNvCxnSpPr>
          <p:nvPr/>
        </p:nvCxnSpPr>
        <p:spPr>
          <a:xfrm>
            <a:off x="2456811" y="3636647"/>
            <a:ext cx="1569725" cy="282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8DC96019-6A02-4763-E131-FCCEA5AAA81A}"/>
              </a:ext>
            </a:extLst>
          </p:cNvPr>
          <p:cNvSpPr txBox="1"/>
          <p:nvPr/>
        </p:nvSpPr>
        <p:spPr>
          <a:xfrm>
            <a:off x="6432341" y="1355952"/>
            <a:ext cx="5069016" cy="3970318"/>
          </a:xfrm>
          <a:prstGeom prst="rect">
            <a:avLst/>
          </a:prstGeom>
          <a:noFill/>
        </p:spPr>
        <p:txBody>
          <a:bodyPr wrap="square" rtlCol="0">
            <a:spAutoFit/>
          </a:bodyPr>
          <a:lstStyle>
            <a:defPPr>
              <a:defRPr lang="en-US"/>
            </a:defPPr>
            <a:lvl1pPr>
              <a:defRPr>
                <a:solidFill>
                  <a:schemeClr val="bg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CN" dirty="0">
                <a:solidFill>
                  <a:schemeClr val="accent2"/>
                </a:solidFill>
                <a:hlinkClick r:id="rId3">
                  <a:extLst>
                    <a:ext uri="{A12FA001-AC4F-418D-AE19-62706E023703}">
                      <ahyp:hlinkClr xmlns:ahyp="http://schemas.microsoft.com/office/drawing/2018/hyperlinkcolor" val="tx"/>
                    </a:ext>
                  </a:extLst>
                </a:hlinkClick>
              </a:rPr>
              <a:t>Prometheus JMX Exporter</a:t>
            </a:r>
            <a:r>
              <a:rPr lang="en-CN" dirty="0"/>
              <a:t> is </a:t>
            </a:r>
            <a:r>
              <a:rPr lang="en-US" dirty="0"/>
              <a:t>a collector that can configurable scrape and expose </a:t>
            </a:r>
            <a:r>
              <a:rPr lang="en-US" dirty="0" err="1"/>
              <a:t>mBeans</a:t>
            </a:r>
            <a:r>
              <a:rPr lang="en-US" dirty="0"/>
              <a:t> of a JMX target. </a:t>
            </a:r>
          </a:p>
          <a:p>
            <a:endParaRPr lang="en-US" dirty="0"/>
          </a:p>
          <a:p>
            <a:r>
              <a:rPr lang="en-US" dirty="0"/>
              <a:t>This exporter is intended to be run as a Java Agent, exposing a HTTP server and serving metrics of the local JVM.</a:t>
            </a:r>
          </a:p>
          <a:p>
            <a:endParaRPr lang="en-US" dirty="0"/>
          </a:p>
          <a:p>
            <a:r>
              <a:rPr lang="en-US" dirty="0"/>
              <a:t>It can be also run as a standalone HTTP server and scrape remote JMX targets, but this has various disadvantages, such as being harder to configure and being unable to expose process metrics (e.g., memory and CPU usage).</a:t>
            </a:r>
          </a:p>
          <a:p>
            <a:endParaRPr lang="en-US" dirty="0"/>
          </a:p>
        </p:txBody>
      </p:sp>
    </p:spTree>
    <p:extLst>
      <p:ext uri="{BB962C8B-B14F-4D97-AF65-F5344CB8AC3E}">
        <p14:creationId xmlns:p14="http://schemas.microsoft.com/office/powerpoint/2010/main" val="27440784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D8F22-9296-8670-D0B3-360BFFA94DC9}"/>
              </a:ext>
            </a:extLst>
          </p:cNvPr>
          <p:cNvSpPr>
            <a:spLocks noGrp="1"/>
          </p:cNvSpPr>
          <p:nvPr>
            <p:ph type="title"/>
          </p:nvPr>
        </p:nvSpPr>
        <p:spPr/>
        <p:txBody>
          <a:bodyPr/>
          <a:lstStyle/>
          <a:p>
            <a:endParaRPr lang="en-CN"/>
          </a:p>
        </p:txBody>
      </p:sp>
      <p:sp>
        <p:nvSpPr>
          <p:cNvPr id="3" name="Content Placeholder 2">
            <a:extLst>
              <a:ext uri="{FF2B5EF4-FFF2-40B4-BE49-F238E27FC236}">
                <a16:creationId xmlns:a16="http://schemas.microsoft.com/office/drawing/2014/main" id="{0FBE3B62-EF77-9BB3-8445-E27B9DE61B83}"/>
              </a:ext>
            </a:extLst>
          </p:cNvPr>
          <p:cNvSpPr>
            <a:spLocks noGrp="1"/>
          </p:cNvSpPr>
          <p:nvPr>
            <p:ph sz="half" idx="1"/>
          </p:nvPr>
        </p:nvSpPr>
        <p:spPr/>
        <p:txBody>
          <a:bodyPr/>
          <a:lstStyle/>
          <a:p>
            <a:endParaRPr lang="en-CN"/>
          </a:p>
        </p:txBody>
      </p:sp>
      <p:sp>
        <p:nvSpPr>
          <p:cNvPr id="4" name="Footer Placeholder 3">
            <a:extLst>
              <a:ext uri="{FF2B5EF4-FFF2-40B4-BE49-F238E27FC236}">
                <a16:creationId xmlns:a16="http://schemas.microsoft.com/office/drawing/2014/main" id="{4FEF9954-A881-8634-C57B-8C8A3E24C545}"/>
              </a:ext>
            </a:extLst>
          </p:cNvPr>
          <p:cNvSpPr>
            <a:spLocks noGrp="1"/>
          </p:cNvSpPr>
          <p:nvPr>
            <p:ph type="ftr" sz="quarter" idx="3"/>
          </p:nvPr>
        </p:nvSpPr>
        <p:spPr/>
        <p:txBody>
          <a:bodyPr/>
          <a:lstStyle/>
          <a:p>
            <a:r>
              <a:rPr lang="en-US"/>
              <a:t>© 202</a:t>
            </a:r>
            <a:r>
              <a:rPr lang="en-US" altLang="zh-CN"/>
              <a:t>2</a:t>
            </a:r>
            <a:r>
              <a:rPr lang="en-US"/>
              <a:t>, Amazon Web Services, Inc. or its affiliates. All rights reserved.</a:t>
            </a:r>
            <a:endParaRPr lang="en-US" dirty="0"/>
          </a:p>
        </p:txBody>
      </p:sp>
      <p:sp>
        <p:nvSpPr>
          <p:cNvPr id="5" name="Slide Number Placeholder 4">
            <a:extLst>
              <a:ext uri="{FF2B5EF4-FFF2-40B4-BE49-F238E27FC236}">
                <a16:creationId xmlns:a16="http://schemas.microsoft.com/office/drawing/2014/main" id="{FDA948F3-57A2-0B36-F350-EDB746CD2A7A}"/>
              </a:ext>
            </a:extLst>
          </p:cNvPr>
          <p:cNvSpPr>
            <a:spLocks noGrp="1"/>
          </p:cNvSpPr>
          <p:nvPr>
            <p:ph type="sldNum" sz="quarter" idx="4"/>
          </p:nvPr>
        </p:nvSpPr>
        <p:spPr/>
        <p:txBody>
          <a:bodyPr/>
          <a:lstStyle/>
          <a:p>
            <a:fld id="{B1C588C1-1042-BC47-B84D-2032ED7FAC95}" type="slidenum">
              <a:rPr lang="en-US" smtClean="0"/>
              <a:pPr/>
              <a:t>3</a:t>
            </a:fld>
            <a:endParaRPr lang="en-US" dirty="0"/>
          </a:p>
        </p:txBody>
      </p:sp>
      <p:sp>
        <p:nvSpPr>
          <p:cNvPr id="6" name="Content Placeholder 5">
            <a:extLst>
              <a:ext uri="{FF2B5EF4-FFF2-40B4-BE49-F238E27FC236}">
                <a16:creationId xmlns:a16="http://schemas.microsoft.com/office/drawing/2014/main" id="{A777232A-304C-D744-EDAA-3445D848DAEE}"/>
              </a:ext>
            </a:extLst>
          </p:cNvPr>
          <p:cNvSpPr>
            <a:spLocks noGrp="1"/>
          </p:cNvSpPr>
          <p:nvPr>
            <p:ph sz="half" idx="10"/>
          </p:nvPr>
        </p:nvSpPr>
        <p:spPr/>
        <p:txBody>
          <a:bodyPr/>
          <a:lstStyle/>
          <a:p>
            <a:endParaRPr lang="en-CN"/>
          </a:p>
        </p:txBody>
      </p:sp>
      <p:sp>
        <p:nvSpPr>
          <p:cNvPr id="7" name="Content Placeholder 6">
            <a:extLst>
              <a:ext uri="{FF2B5EF4-FFF2-40B4-BE49-F238E27FC236}">
                <a16:creationId xmlns:a16="http://schemas.microsoft.com/office/drawing/2014/main" id="{478A4A0C-081D-9E96-F97C-A86CCA618919}"/>
              </a:ext>
            </a:extLst>
          </p:cNvPr>
          <p:cNvSpPr>
            <a:spLocks noGrp="1"/>
          </p:cNvSpPr>
          <p:nvPr>
            <p:ph sz="half" idx="11"/>
          </p:nvPr>
        </p:nvSpPr>
        <p:spPr/>
        <p:txBody>
          <a:bodyPr/>
          <a:lstStyle/>
          <a:p>
            <a:endParaRPr lang="en-CN"/>
          </a:p>
        </p:txBody>
      </p:sp>
      <p:sp>
        <p:nvSpPr>
          <p:cNvPr id="8" name="Content Placeholder 7">
            <a:extLst>
              <a:ext uri="{FF2B5EF4-FFF2-40B4-BE49-F238E27FC236}">
                <a16:creationId xmlns:a16="http://schemas.microsoft.com/office/drawing/2014/main" id="{454EB129-6343-F4E3-E3AD-1FB296454754}"/>
              </a:ext>
            </a:extLst>
          </p:cNvPr>
          <p:cNvSpPr>
            <a:spLocks noGrp="1"/>
          </p:cNvSpPr>
          <p:nvPr>
            <p:ph sz="half" idx="12"/>
          </p:nvPr>
        </p:nvSpPr>
        <p:spPr/>
        <p:txBody>
          <a:bodyPr/>
          <a:lstStyle/>
          <a:p>
            <a:endParaRPr lang="en-CN"/>
          </a:p>
        </p:txBody>
      </p:sp>
    </p:spTree>
    <p:extLst>
      <p:ext uri="{BB962C8B-B14F-4D97-AF65-F5344CB8AC3E}">
        <p14:creationId xmlns:p14="http://schemas.microsoft.com/office/powerpoint/2010/main" val="6019045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WS-Architecture-Icons-Deck_For-Dark-BG_01312022" id="{81F9458E-CAA9-8344-9FCD-4279CE92DB62}" vid="{0D930F42-F35C-C344-B1C9-B457690EA4FE}"/>
    </a:ext>
  </a:extLst>
</a:theme>
</file>

<file path=ppt/theme/theme2.xml><?xml version="1.0" encoding="utf-8"?>
<a:theme xmlns:a="http://schemas.openxmlformats.org/drawingml/2006/main" name="1_Title-and-content_DB">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WS-Architecture-Icons-Deck_For-Dark-BG_01312022" id="{81F9458E-CAA9-8344-9FCD-4279CE92DB62}" vid="{639C0FD8-5F1D-0A4F-8AA9-D731F83ADA6A}"/>
    </a:ext>
  </a:extLst>
</a:theme>
</file>

<file path=ppt/theme/theme3.xml><?xml version="1.0" encoding="utf-8"?>
<a:theme xmlns:a="http://schemas.openxmlformats.org/drawingml/2006/main" name="Title-and-content_DB">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WS-Architecture-Icons-Deck_For-Dark-BG_01312022" id="{81F9458E-CAA9-8344-9FCD-4279CE92DB62}" vid="{CBF2BCE9-C788-FF40-926D-F245B660D398}"/>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Title-and-Content</Template>
  <TotalTime>1061</TotalTime>
  <Words>284</Words>
  <Application>Microsoft Macintosh PowerPoint</Application>
  <PresentationFormat>Widescreen</PresentationFormat>
  <Paragraphs>45</Paragraphs>
  <Slides>3</Slides>
  <Notes>2</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3</vt:i4>
      </vt:variant>
    </vt:vector>
  </HeadingPairs>
  <TitlesOfParts>
    <vt:vector size="11" baseType="lpstr">
      <vt:lpstr>-apple-system</vt:lpstr>
      <vt:lpstr>Amazon Ember</vt:lpstr>
      <vt:lpstr>Arial</vt:lpstr>
      <vt:lpstr>Calibri</vt:lpstr>
      <vt:lpstr>Calibri Light</vt:lpstr>
      <vt:lpstr>Office Theme</vt:lpstr>
      <vt:lpstr>1_Title-and-content_DB</vt:lpstr>
      <vt:lpstr>Title-and-content_DB</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Demo Architecture</dc:title>
  <dc:creator>Microsoft Office User</dc:creator>
  <cp:lastModifiedBy>Microsoft Office User</cp:lastModifiedBy>
  <cp:revision>44</cp:revision>
  <dcterms:created xsi:type="dcterms:W3CDTF">2022-12-22T04:51:36Z</dcterms:created>
  <dcterms:modified xsi:type="dcterms:W3CDTF">2023-07-21T05:50:45Z</dcterms:modified>
</cp:coreProperties>
</file>