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5"/>
  </p:notesMasterIdLst>
  <p:sldIdLst>
    <p:sldId id="389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00A1C9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3"/>
    <p:restoredTop sz="97026"/>
  </p:normalViewPr>
  <p:slideViewPr>
    <p:cSldViewPr snapToGrid="0" snapToObjects="1">
      <p:cViewPr varScale="1">
        <p:scale>
          <a:sx n="127" d="100"/>
          <a:sy n="127" d="100"/>
        </p:scale>
        <p:origin x="352" y="17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2/17/23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2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</a:t>
            </a:r>
            <a:r>
              <a:rPr lang="en-US" altLang="zh-CN" dirty="0"/>
              <a:t>22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altLang="zh-CN" dirty="0"/>
              <a:t>2022</a:t>
            </a:r>
            <a:r>
              <a:rPr lang="en-US" dirty="0"/>
              <a:t>, Amazon Web Services, Inc. or its affiliates. All rights reserved.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Footer Placeholder 7">
            <a:extLst>
              <a:ext uri="{FF2B5EF4-FFF2-40B4-BE49-F238E27FC236}">
                <a16:creationId xmlns:a16="http://schemas.microsoft.com/office/drawing/2014/main" id="{63CE1B16-4248-3442-BF9B-358D014C0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39943" name="Slide Number Placeholder 8">
            <a:extLst>
              <a:ext uri="{FF2B5EF4-FFF2-40B4-BE49-F238E27FC236}">
                <a16:creationId xmlns:a16="http://schemas.microsoft.com/office/drawing/2014/main" id="{6F8E4182-1824-0245-84CA-C9F514177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2C75C5-F6BE-5BF7-CB43-B66481DFEAA2}"/>
              </a:ext>
            </a:extLst>
          </p:cNvPr>
          <p:cNvGrpSpPr/>
          <p:nvPr/>
        </p:nvGrpSpPr>
        <p:grpSpPr>
          <a:xfrm>
            <a:off x="2010307" y="2317403"/>
            <a:ext cx="1440072" cy="1210963"/>
            <a:chOff x="2545492" y="2619632"/>
            <a:chExt cx="1440072" cy="12109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5CA06-9BDC-4AD5-F99F-4A1DC5F3C889}"/>
                </a:ext>
              </a:extLst>
            </p:cNvPr>
            <p:cNvSpPr/>
            <p:nvPr/>
          </p:nvSpPr>
          <p:spPr>
            <a:xfrm>
              <a:off x="2545492" y="2619632"/>
              <a:ext cx="1440072" cy="12109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C7E34-0BD3-D8C6-7811-0BBEE686FB68}"/>
                </a:ext>
              </a:extLst>
            </p:cNvPr>
            <p:cNvSpPr txBox="1"/>
            <p:nvPr/>
          </p:nvSpPr>
          <p:spPr>
            <a:xfrm>
              <a:off x="2701912" y="3040447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Java App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B64DE2-FFE2-5F49-7468-03F7142B17DE}"/>
              </a:ext>
            </a:extLst>
          </p:cNvPr>
          <p:cNvGrpSpPr/>
          <p:nvPr/>
        </p:nvGrpSpPr>
        <p:grpSpPr>
          <a:xfrm>
            <a:off x="7721892" y="3429000"/>
            <a:ext cx="1440072" cy="580768"/>
            <a:chOff x="2545492" y="2619633"/>
            <a:chExt cx="1440072" cy="580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A33326-9C9B-57E0-30A9-1556F52462C0}"/>
                </a:ext>
              </a:extLst>
            </p:cNvPr>
            <p:cNvSpPr/>
            <p:nvPr/>
          </p:nvSpPr>
          <p:spPr>
            <a:xfrm>
              <a:off x="2545492" y="2619633"/>
              <a:ext cx="1440072" cy="5807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4ED87F-BCE6-E5F9-F6DF-5D77F7E3F6FE}"/>
                </a:ext>
              </a:extLst>
            </p:cNvPr>
            <p:cNvSpPr txBox="1"/>
            <p:nvPr/>
          </p:nvSpPr>
          <p:spPr>
            <a:xfrm>
              <a:off x="2651217" y="2771517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ADOT Collector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7008B1-7A77-5EDE-DC97-E5821407CA44}"/>
              </a:ext>
            </a:extLst>
          </p:cNvPr>
          <p:cNvGrpSpPr/>
          <p:nvPr/>
        </p:nvGrpSpPr>
        <p:grpSpPr>
          <a:xfrm>
            <a:off x="2010307" y="4081074"/>
            <a:ext cx="1440072" cy="580768"/>
            <a:chOff x="2545492" y="2619633"/>
            <a:chExt cx="1440072" cy="5807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62E7A6-C9AB-0F9A-E83C-475E5187AC53}"/>
                </a:ext>
              </a:extLst>
            </p:cNvPr>
            <p:cNvSpPr/>
            <p:nvPr/>
          </p:nvSpPr>
          <p:spPr>
            <a:xfrm>
              <a:off x="2545492" y="2619633"/>
              <a:ext cx="1440072" cy="5807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D5E74A-B847-746B-C260-FDCF4CB308CE}"/>
                </a:ext>
              </a:extLst>
            </p:cNvPr>
            <p:cNvSpPr txBox="1"/>
            <p:nvPr/>
          </p:nvSpPr>
          <p:spPr>
            <a:xfrm>
              <a:off x="2831565" y="2645759"/>
              <a:ext cx="8787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JMX Metrics</a:t>
              </a:r>
            </a:p>
            <a:p>
              <a:pPr algn="ctr"/>
              <a:r>
                <a:rPr lang="en-CN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Collector</a:t>
              </a:r>
            </a:p>
            <a:p>
              <a:pPr algn="ctr"/>
              <a:r>
                <a:rPr lang="en-CN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Java App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5649AB-BA7A-A4F3-5057-E9E9A43FF954}"/>
              </a:ext>
            </a:extLst>
          </p:cNvPr>
          <p:cNvGrpSpPr/>
          <p:nvPr/>
        </p:nvGrpSpPr>
        <p:grpSpPr>
          <a:xfrm>
            <a:off x="2037121" y="3203189"/>
            <a:ext cx="993221" cy="276999"/>
            <a:chOff x="2739910" y="2771517"/>
            <a:chExt cx="993221" cy="276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64D11C-8D29-2DA4-B16F-BC67C971C300}"/>
                </a:ext>
              </a:extLst>
            </p:cNvPr>
            <p:cNvSpPr/>
            <p:nvPr/>
          </p:nvSpPr>
          <p:spPr>
            <a:xfrm>
              <a:off x="2739910" y="2771517"/>
              <a:ext cx="993221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728275-F055-2BD8-8CD1-C2404A655070}"/>
                </a:ext>
              </a:extLst>
            </p:cNvPr>
            <p:cNvSpPr txBox="1"/>
            <p:nvPr/>
          </p:nvSpPr>
          <p:spPr>
            <a:xfrm>
              <a:off x="2748361" y="2797361"/>
              <a:ext cx="9781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OTEL Java Agent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BBC45C-3257-3119-A034-D7797B045526}"/>
              </a:ext>
            </a:extLst>
          </p:cNvPr>
          <p:cNvGrpSpPr/>
          <p:nvPr/>
        </p:nvGrpSpPr>
        <p:grpSpPr>
          <a:xfrm>
            <a:off x="1915298" y="1841157"/>
            <a:ext cx="1668161" cy="3373394"/>
            <a:chOff x="1915298" y="1841157"/>
            <a:chExt cx="1668161" cy="33733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81C03-EE62-00A6-A380-1067753575DC}"/>
                </a:ext>
              </a:extLst>
            </p:cNvPr>
            <p:cNvSpPr txBox="1"/>
            <p:nvPr/>
          </p:nvSpPr>
          <p:spPr>
            <a:xfrm>
              <a:off x="1955154" y="1861062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Container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449AF0-13F7-944F-F7F4-5B7C4F4C44FC}"/>
                </a:ext>
              </a:extLst>
            </p:cNvPr>
            <p:cNvSpPr/>
            <p:nvPr/>
          </p:nvSpPr>
          <p:spPr>
            <a:xfrm>
              <a:off x="1915298" y="1841157"/>
              <a:ext cx="1668161" cy="33733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B6B7B-DDA1-E339-4961-6B50C45DB22D}"/>
              </a:ext>
            </a:extLst>
          </p:cNvPr>
          <p:cNvSpPr/>
          <p:nvPr/>
        </p:nvSpPr>
        <p:spPr>
          <a:xfrm>
            <a:off x="1146822" y="1439609"/>
            <a:ext cx="6180735" cy="4293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5420A-80CD-7106-CC17-D798ECEB55B4}"/>
              </a:ext>
            </a:extLst>
          </p:cNvPr>
          <p:cNvSpPr txBox="1"/>
          <p:nvPr/>
        </p:nvSpPr>
        <p:spPr>
          <a:xfrm>
            <a:off x="1291169" y="149173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tx2">
                    <a:lumMod val="20000"/>
                    <a:lumOff val="8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3AC45D-AE61-201A-FE55-49938A26CF77}"/>
              </a:ext>
            </a:extLst>
          </p:cNvPr>
          <p:cNvSpPr/>
          <p:nvPr/>
        </p:nvSpPr>
        <p:spPr>
          <a:xfrm>
            <a:off x="256466" y="519079"/>
            <a:ext cx="9390042" cy="543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FC5FF-EE66-6EFC-81C6-FCE780E95C36}"/>
              </a:ext>
            </a:extLst>
          </p:cNvPr>
          <p:cNvSpPr txBox="1"/>
          <p:nvPr/>
        </p:nvSpPr>
        <p:spPr>
          <a:xfrm>
            <a:off x="4261234" y="66147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tx2">
                    <a:lumMod val="20000"/>
                    <a:lumOff val="8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ECS Cluster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76FD74-72B4-51E4-30F2-C46337BF2C84}"/>
              </a:ext>
            </a:extLst>
          </p:cNvPr>
          <p:cNvGrpSpPr/>
          <p:nvPr/>
        </p:nvGrpSpPr>
        <p:grpSpPr>
          <a:xfrm>
            <a:off x="3645601" y="1841157"/>
            <a:ext cx="1668161" cy="3373394"/>
            <a:chOff x="1915298" y="1841157"/>
            <a:chExt cx="1668161" cy="33733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D2A544-60AE-996B-5D63-673D0DF32B55}"/>
                </a:ext>
              </a:extLst>
            </p:cNvPr>
            <p:cNvSpPr txBox="1"/>
            <p:nvPr/>
          </p:nvSpPr>
          <p:spPr>
            <a:xfrm>
              <a:off x="1955154" y="1861062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Container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F001AB-C982-211C-B88D-B918A4D7F00F}"/>
                </a:ext>
              </a:extLst>
            </p:cNvPr>
            <p:cNvSpPr/>
            <p:nvPr/>
          </p:nvSpPr>
          <p:spPr>
            <a:xfrm>
              <a:off x="1915298" y="1841157"/>
              <a:ext cx="1668161" cy="33733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03DBEE-C515-8DEA-21B8-4E4AE4613F8B}"/>
              </a:ext>
            </a:extLst>
          </p:cNvPr>
          <p:cNvGrpSpPr/>
          <p:nvPr/>
        </p:nvGrpSpPr>
        <p:grpSpPr>
          <a:xfrm>
            <a:off x="5375904" y="1834165"/>
            <a:ext cx="1668161" cy="3373394"/>
            <a:chOff x="1915298" y="1841157"/>
            <a:chExt cx="1668161" cy="33733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D21B3-4613-60F6-E305-596891E863C4}"/>
                </a:ext>
              </a:extLst>
            </p:cNvPr>
            <p:cNvSpPr txBox="1"/>
            <p:nvPr/>
          </p:nvSpPr>
          <p:spPr>
            <a:xfrm>
              <a:off x="1955154" y="1861062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Container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AB3C5B-FD9E-570B-4B0B-4DA7375B0AA5}"/>
                </a:ext>
              </a:extLst>
            </p:cNvPr>
            <p:cNvSpPr/>
            <p:nvPr/>
          </p:nvSpPr>
          <p:spPr>
            <a:xfrm>
              <a:off x="1915298" y="1841157"/>
              <a:ext cx="1668161" cy="33733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4E55FA-CDB8-60EA-361C-8288C6E8AF9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30343" y="3527854"/>
            <a:ext cx="0" cy="55322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B82105-AF23-CC05-1FBD-BADFA50F4887}"/>
              </a:ext>
            </a:extLst>
          </p:cNvPr>
          <p:cNvSpPr/>
          <p:nvPr/>
        </p:nvSpPr>
        <p:spPr>
          <a:xfrm>
            <a:off x="7529791" y="1439609"/>
            <a:ext cx="1824274" cy="4293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87B858-A98B-9685-3222-382997C76C24}"/>
              </a:ext>
            </a:extLst>
          </p:cNvPr>
          <p:cNvSpPr txBox="1"/>
          <p:nvPr/>
        </p:nvSpPr>
        <p:spPr>
          <a:xfrm>
            <a:off x="7586488" y="149173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tx2">
                    <a:lumMod val="20000"/>
                    <a:lumOff val="8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8FD742A-45F7-E253-4A89-A7C512D0738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3450379" y="3719384"/>
            <a:ext cx="4271513" cy="652074"/>
          </a:xfrm>
          <a:prstGeom prst="bentConnector3">
            <a:avLst>
              <a:gd name="adj1" fmla="val 4508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7B4900C-FBF7-EBBC-91E6-62BC1E6E4B13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023724" y="3336755"/>
            <a:ext cx="4698168" cy="38262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0D930F42-F35C-C344-B1C9-B457690EA4FE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639C0FD8-5F1D-0A4F-8AA9-D731F83ADA6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CBF2BCE9-C788-FF40-926D-F245B660D39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Title-and-Content</Template>
  <TotalTime>77</TotalTime>
  <Words>38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1_Title-and-content_DB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Architecture</dc:title>
  <dc:creator>Microsoft Office User</dc:creator>
  <cp:lastModifiedBy>Microsoft Office User</cp:lastModifiedBy>
  <cp:revision>8</cp:revision>
  <dcterms:created xsi:type="dcterms:W3CDTF">2022-12-22T04:51:36Z</dcterms:created>
  <dcterms:modified xsi:type="dcterms:W3CDTF">2023-02-17T13:17:43Z</dcterms:modified>
</cp:coreProperties>
</file>