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  <p:sldMasterId id="2147483830" r:id="rId2"/>
    <p:sldMasterId id="2147483662" r:id="rId3"/>
  </p:sldMasterIdLst>
  <p:notesMasterIdLst>
    <p:notesMasterId r:id="rId11"/>
  </p:notesMasterIdLst>
  <p:sldIdLst>
    <p:sldId id="256" r:id="rId4"/>
    <p:sldId id="389" r:id="rId5"/>
    <p:sldId id="393" r:id="rId6"/>
    <p:sldId id="391" r:id="rId7"/>
    <p:sldId id="392" r:id="rId8"/>
    <p:sldId id="394" r:id="rId9"/>
    <p:sldId id="395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389"/>
            <p14:sldId id="393"/>
            <p14:sldId id="391"/>
            <p14:sldId id="392"/>
            <p14:sldId id="394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  <a:srgbClr val="00A1C9"/>
    <a:srgbClr val="FF5151"/>
    <a:srgbClr val="FF0000"/>
    <a:srgbClr val="161E2D"/>
    <a:srgbClr val="BF0816"/>
    <a:srgbClr val="3F8624"/>
    <a:srgbClr val="4D27AA"/>
    <a:srgbClr val="BE1558"/>
    <a:srgbClr val="086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/>
    <p:restoredTop sz="97026"/>
  </p:normalViewPr>
  <p:slideViewPr>
    <p:cSldViewPr snapToGrid="0" snapToObjects="1">
      <p:cViewPr varScale="1">
        <p:scale>
          <a:sx n="125" d="100"/>
          <a:sy n="125" d="100"/>
        </p:scale>
        <p:origin x="192" y="208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2/27/23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2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6D1-0954-0341-9994-1AE7470C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3F97-E5E9-E141-835C-1251160E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9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1CC-AFB1-D54E-81B9-AD27034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F35F-5A51-0249-95AE-8E6456D3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50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09C5-0CBD-8A41-89A1-6377EC58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E657-578E-F242-ADC6-0B7DDD20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86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0F8-174B-B14F-ACCE-6A676226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6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2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AEC-8CE9-C04F-B8FE-13DCC5FD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9CF8-4365-2440-BDA4-B0893F5B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28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</a:t>
            </a:r>
            <a:r>
              <a:rPr lang="en-US" altLang="zh-CN" dirty="0"/>
              <a:t>22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611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8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5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3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5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77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73F-7FB2-284D-A607-A3DAF0D3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3083-203E-874B-90A1-3824CC8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7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3539840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6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9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911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9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51945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5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73B-568F-234A-8843-CFD4E70D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CB8-48ED-4B4C-8629-3265881F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5B18-5610-5741-A597-F9C55A5F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56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3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</a:t>
            </a:r>
            <a:r>
              <a:rPr lang="en-US" altLang="zh-CN" dirty="0"/>
              <a:t>2</a:t>
            </a:r>
            <a:r>
              <a:rPr lang="en-US" dirty="0"/>
              <a:t>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87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8146-6A61-0C44-B4CC-C5F2341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79A5-2EF7-A149-AA45-E3B6A4E6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0FC9-7F26-1547-B1E8-2A8868C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77740-4785-3A4E-A603-023B6C9C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DE2F7-398F-FC4A-A163-D78B4BFF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7DD-344E-2A4B-AF39-FC04F902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0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97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508B-91E7-3B49-85AE-7C54537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B5DB-C5A1-994A-84AA-2B6F352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A7C-B0F2-4B47-9D3F-368BA6E0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72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379-2253-1C4C-A1BF-A7875F3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7B0E2-D7FD-834C-BEC6-91DA9F9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08A-8E84-CB4A-8385-1A5E0139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</a:t>
            </a:r>
            <a:r>
              <a:rPr lang="en-US" altLang="zh-CN" dirty="0"/>
              <a:t>2022</a:t>
            </a:r>
            <a:r>
              <a:rPr lang="en-US" dirty="0"/>
              <a:t>, Amazon Web Services, Inc. or its affiliates. All rights reserved.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1379" y="1726434"/>
            <a:ext cx="11900200" cy="1977204"/>
          </a:xfrm>
        </p:spPr>
        <p:txBody>
          <a:bodyPr/>
          <a:lstStyle/>
          <a:p>
            <a:r>
              <a:rPr lang="en-US" altLang="zh-CN" sz="3600" dirty="0">
                <a:latin typeface="Heiti TC Medium" pitchFamily="2" charset="-128"/>
                <a:ea typeface="Heiti TC Medium" pitchFamily="2" charset="-128"/>
              </a:rPr>
              <a:t>AMG + AMP + Loki Demo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6C55D174-A357-2A4D-9BA3-0C69C9DFEE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37892" name="Slide Number Placeholder 6">
            <a:extLst>
              <a:ext uri="{FF2B5EF4-FFF2-40B4-BE49-F238E27FC236}">
                <a16:creationId xmlns:a16="http://schemas.microsoft.com/office/drawing/2014/main" id="{8810AC8B-D51F-1C41-B470-2716531C6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AB34-B7E6-C04B-8946-0FBE75C4266F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C28F1-020D-B16A-C163-DE19433DAFE3}"/>
              </a:ext>
            </a:extLst>
          </p:cNvPr>
          <p:cNvSpPr txBox="1"/>
          <p:nvPr/>
        </p:nvSpPr>
        <p:spPr>
          <a:xfrm>
            <a:off x="1222409" y="418698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Monaco" pitchFamily="2" charset="77"/>
              </a:rPr>
              <a:t>Yagr Xu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Footer Placeholder 7">
            <a:extLst>
              <a:ext uri="{FF2B5EF4-FFF2-40B4-BE49-F238E27FC236}">
                <a16:creationId xmlns:a16="http://schemas.microsoft.com/office/drawing/2014/main" id="{63CE1B16-4248-3442-BF9B-358D014C00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© 2022, Amazon Web Services, Inc. or its affiliates. All rights reserved.</a:t>
            </a:r>
          </a:p>
        </p:txBody>
      </p:sp>
      <p:sp>
        <p:nvSpPr>
          <p:cNvPr id="39943" name="Slide Number Placeholder 8">
            <a:extLst>
              <a:ext uri="{FF2B5EF4-FFF2-40B4-BE49-F238E27FC236}">
                <a16:creationId xmlns:a16="http://schemas.microsoft.com/office/drawing/2014/main" id="{6F8E4182-1824-0245-84CA-C9F5141771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B6341F-A150-8A49-8FBC-64E44138AE51}" type="slidenum">
              <a:rPr lang="en-US" altLang="en-US" smtClean="0">
                <a:solidFill>
                  <a:schemeClr val="bg1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16592-06DB-19F1-C665-2E3095F2E5CC}"/>
              </a:ext>
            </a:extLst>
          </p:cNvPr>
          <p:cNvSpPr/>
          <p:nvPr/>
        </p:nvSpPr>
        <p:spPr>
          <a:xfrm>
            <a:off x="273298" y="846953"/>
            <a:ext cx="9113996" cy="519197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Account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5AB26D-ABA4-51B8-2A16-91FBFCEBE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298" y="846953"/>
            <a:ext cx="381602" cy="3816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DBDE3-335E-27AB-4E0A-306835EC4910}"/>
              </a:ext>
            </a:extLst>
          </p:cNvPr>
          <p:cNvGrpSpPr/>
          <p:nvPr/>
        </p:nvGrpSpPr>
        <p:grpSpPr>
          <a:xfrm>
            <a:off x="629802" y="1667251"/>
            <a:ext cx="8216081" cy="3282518"/>
            <a:chOff x="590585" y="1781976"/>
            <a:chExt cx="8216081" cy="32825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74F88C-1180-E621-8665-F8F92AE67912}"/>
                </a:ext>
              </a:extLst>
            </p:cNvPr>
            <p:cNvSpPr/>
            <p:nvPr/>
          </p:nvSpPr>
          <p:spPr>
            <a:xfrm>
              <a:off x="894944" y="2404423"/>
              <a:ext cx="7326095" cy="2457939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9" name="Graphic 23">
              <a:extLst>
                <a:ext uri="{FF2B5EF4-FFF2-40B4-BE49-F238E27FC236}">
                  <a16:creationId xmlns:a16="http://schemas.microsoft.com/office/drawing/2014/main" id="{825D1D0A-6C41-FD8B-5DE3-58877CD29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674" y="2151747"/>
              <a:ext cx="475163" cy="47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1BD565-451C-C700-D308-C3D5BDEBB919}"/>
                </a:ext>
              </a:extLst>
            </p:cNvPr>
            <p:cNvSpPr/>
            <p:nvPr/>
          </p:nvSpPr>
          <p:spPr>
            <a:xfrm>
              <a:off x="592367" y="1782445"/>
              <a:ext cx="8214299" cy="3282049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7432" algn="l"/>
              <a:r>
                <a:rPr lang="en-US" sz="1200" dirty="0">
                  <a:ln w="0"/>
                  <a:solidFill>
                    <a:srgbClr val="6BAE3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2E34989-6D58-5AE4-BC1A-647B86BB1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585" y="1781976"/>
              <a:ext cx="381000" cy="381000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47DD59-9E3D-8376-3D8B-AE88AE019BA6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 flipV="1">
            <a:off x="1898855" y="3572468"/>
            <a:ext cx="922120" cy="51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58D641E-F0DB-5105-64A8-42FB31F3A4DB}"/>
              </a:ext>
            </a:extLst>
          </p:cNvPr>
          <p:cNvGrpSpPr/>
          <p:nvPr/>
        </p:nvGrpSpPr>
        <p:grpSpPr>
          <a:xfrm>
            <a:off x="1419952" y="3350792"/>
            <a:ext cx="490840" cy="758567"/>
            <a:chOff x="2581369" y="4063799"/>
            <a:chExt cx="490840" cy="75856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0B8492C-99D5-01FA-C60B-A24CB8FDC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2040" y="4063799"/>
              <a:ext cx="468232" cy="4536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7896BC-D7BF-BB35-B913-8C2CE1503939}"/>
                </a:ext>
              </a:extLst>
            </p:cNvPr>
            <p:cNvSpPr txBox="1"/>
            <p:nvPr/>
          </p:nvSpPr>
          <p:spPr>
            <a:xfrm>
              <a:off x="2581369" y="4576145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Hello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CF2C53-E113-FF9A-10E8-67DE760FF3E6}"/>
              </a:ext>
            </a:extLst>
          </p:cNvPr>
          <p:cNvGrpSpPr/>
          <p:nvPr/>
        </p:nvGrpSpPr>
        <p:grpSpPr>
          <a:xfrm>
            <a:off x="3966266" y="3819442"/>
            <a:ext cx="1085554" cy="760243"/>
            <a:chOff x="2220611" y="4067313"/>
            <a:chExt cx="1085554" cy="76024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99B581-52D8-3FF7-208F-8176C8C7F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3965" y="4067313"/>
              <a:ext cx="468232" cy="4536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5CED3CE-0361-B329-AD63-FE8BAD09F052}"/>
                </a:ext>
              </a:extLst>
            </p:cNvPr>
            <p:cNvSpPr txBox="1"/>
            <p:nvPr/>
          </p:nvSpPr>
          <p:spPr>
            <a:xfrm>
              <a:off x="2220611" y="4581335"/>
              <a:ext cx="1085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ADOT Collector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27B223-E33D-6C4D-C865-C476F54F1DDB}"/>
              </a:ext>
            </a:extLst>
          </p:cNvPr>
          <p:cNvGrpSpPr/>
          <p:nvPr/>
        </p:nvGrpSpPr>
        <p:grpSpPr>
          <a:xfrm>
            <a:off x="3273223" y="5118734"/>
            <a:ext cx="1226907" cy="695726"/>
            <a:chOff x="3193653" y="5303414"/>
            <a:chExt cx="1226907" cy="695726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2696CA96-C198-B7E6-8021-1A37C494B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8507" y="530341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22D957AF-1593-BAE3-821A-AF3BFFA8B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653" y="5752919"/>
              <a:ext cx="12269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X-Ray</a:t>
              </a:r>
            </a:p>
          </p:txBody>
        </p:sp>
      </p:grpSp>
      <p:grpSp>
        <p:nvGrpSpPr>
          <p:cNvPr id="39964" name="Group 39963">
            <a:extLst>
              <a:ext uri="{FF2B5EF4-FFF2-40B4-BE49-F238E27FC236}">
                <a16:creationId xmlns:a16="http://schemas.microsoft.com/office/drawing/2014/main" id="{8F896C23-977B-F96A-33D9-188E1801A802}"/>
              </a:ext>
            </a:extLst>
          </p:cNvPr>
          <p:cNvGrpSpPr/>
          <p:nvPr/>
        </p:nvGrpSpPr>
        <p:grpSpPr>
          <a:xfrm>
            <a:off x="5380925" y="2804727"/>
            <a:ext cx="715260" cy="758844"/>
            <a:chOff x="2415936" y="4067313"/>
            <a:chExt cx="715260" cy="758844"/>
          </a:xfrm>
        </p:grpSpPr>
        <p:pic>
          <p:nvPicPr>
            <p:cNvPr id="39965" name="Picture 39964">
              <a:extLst>
                <a:ext uri="{FF2B5EF4-FFF2-40B4-BE49-F238E27FC236}">
                  <a16:creationId xmlns:a16="http://schemas.microsoft.com/office/drawing/2014/main" id="{C1EF94F9-867A-B9A4-6E05-7A2EF73B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3965" y="4067313"/>
              <a:ext cx="468232" cy="453600"/>
            </a:xfrm>
            <a:prstGeom prst="rect">
              <a:avLst/>
            </a:prstGeom>
          </p:spPr>
        </p:pic>
        <p:sp>
          <p:nvSpPr>
            <p:cNvPr id="39966" name="TextBox 39965">
              <a:extLst>
                <a:ext uri="{FF2B5EF4-FFF2-40B4-BE49-F238E27FC236}">
                  <a16:creationId xmlns:a16="http://schemas.microsoft.com/office/drawing/2014/main" id="{AD42ECDB-0D5B-27C0-0CBE-925906CCC8AD}"/>
                </a:ext>
              </a:extLst>
            </p:cNvPr>
            <p:cNvSpPr txBox="1"/>
            <p:nvPr/>
          </p:nvSpPr>
          <p:spPr>
            <a:xfrm>
              <a:off x="2415936" y="4579936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FluentBit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4C00A9-8BB6-799F-000C-FF18F52ADE60}"/>
              </a:ext>
            </a:extLst>
          </p:cNvPr>
          <p:cNvSpPr txBox="1"/>
          <p:nvPr/>
        </p:nvSpPr>
        <p:spPr>
          <a:xfrm>
            <a:off x="318498" y="14384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Demo Architecture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73A842-F752-E0D3-4803-810F2105E2B4}"/>
              </a:ext>
            </a:extLst>
          </p:cNvPr>
          <p:cNvGrpSpPr/>
          <p:nvPr/>
        </p:nvGrpSpPr>
        <p:grpSpPr>
          <a:xfrm>
            <a:off x="2796405" y="3345668"/>
            <a:ext cx="518091" cy="758843"/>
            <a:chOff x="2567470" y="4063799"/>
            <a:chExt cx="518091" cy="758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FB8007-5E83-E2BC-6236-3AC9654DD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2040" y="4063799"/>
              <a:ext cx="468232" cy="453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50FDB1-B361-ADEC-60FE-B918CF97E24C}"/>
                </a:ext>
              </a:extLst>
            </p:cNvPr>
            <p:cNvSpPr txBox="1"/>
            <p:nvPr/>
          </p:nvSpPr>
          <p:spPr>
            <a:xfrm>
              <a:off x="2567470" y="4576421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world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5D7E07-1E8D-190F-8DD9-6E4093A4D869}"/>
              </a:ext>
            </a:extLst>
          </p:cNvPr>
          <p:cNvGrpSpPr/>
          <p:nvPr/>
        </p:nvGrpSpPr>
        <p:grpSpPr>
          <a:xfrm>
            <a:off x="7037580" y="2799766"/>
            <a:ext cx="468232" cy="772518"/>
            <a:chOff x="2613965" y="4067313"/>
            <a:chExt cx="468232" cy="77251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C42E70-7A8A-2FA9-B032-137752330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3965" y="4067313"/>
              <a:ext cx="468232" cy="453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1614D6-95BA-F936-6D06-52634D8DC06B}"/>
                </a:ext>
              </a:extLst>
            </p:cNvPr>
            <p:cNvSpPr txBox="1"/>
            <p:nvPr/>
          </p:nvSpPr>
          <p:spPr>
            <a:xfrm>
              <a:off x="2613965" y="459361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Loki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D5FBDE1-FE42-FB0F-4986-7ABC083D67C1}"/>
              </a:ext>
            </a:extLst>
          </p:cNvPr>
          <p:cNvCxnSpPr>
            <a:stCxn id="8" idx="0"/>
            <a:endCxn id="39965" idx="1"/>
          </p:cNvCxnSpPr>
          <p:nvPr/>
        </p:nvCxnSpPr>
        <p:spPr>
          <a:xfrm rot="5400000" flipH="1" flipV="1">
            <a:off x="4159952" y="1926667"/>
            <a:ext cx="314141" cy="2523863"/>
          </a:xfrm>
          <a:prstGeom prst="bentConnector2">
            <a:avLst/>
          </a:prstGeom>
          <a:ln w="254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779612-822C-30CD-221F-C163938D2630}"/>
              </a:ext>
            </a:extLst>
          </p:cNvPr>
          <p:cNvCxnSpPr>
            <a:cxnSpLocks/>
            <a:stCxn id="35" idx="0"/>
            <a:endCxn id="39965" idx="0"/>
          </p:cNvCxnSpPr>
          <p:nvPr/>
        </p:nvCxnSpPr>
        <p:spPr>
          <a:xfrm rot="5400000" flipH="1" flipV="1">
            <a:off x="3465872" y="1003595"/>
            <a:ext cx="546065" cy="4148331"/>
          </a:xfrm>
          <a:prstGeom prst="bentConnector3">
            <a:avLst>
              <a:gd name="adj1" fmla="val 141863"/>
            </a:avLst>
          </a:prstGeom>
          <a:ln w="254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44" name="Straight Arrow Connector 39943">
            <a:extLst>
              <a:ext uri="{FF2B5EF4-FFF2-40B4-BE49-F238E27FC236}">
                <a16:creationId xmlns:a16="http://schemas.microsoft.com/office/drawing/2014/main" id="{FEB97A07-77EF-EE6D-05FD-6831C7C896AE}"/>
              </a:ext>
            </a:extLst>
          </p:cNvPr>
          <p:cNvCxnSpPr>
            <a:stCxn id="39965" idx="3"/>
            <a:endCxn id="29" idx="1"/>
          </p:cNvCxnSpPr>
          <p:nvPr/>
        </p:nvCxnSpPr>
        <p:spPr>
          <a:xfrm flipV="1">
            <a:off x="6047186" y="3026566"/>
            <a:ext cx="990394" cy="4961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45" name="Group 39944">
            <a:extLst>
              <a:ext uri="{FF2B5EF4-FFF2-40B4-BE49-F238E27FC236}">
                <a16:creationId xmlns:a16="http://schemas.microsoft.com/office/drawing/2014/main" id="{804855A3-C6F6-2486-7FC6-91501BC20186}"/>
              </a:ext>
            </a:extLst>
          </p:cNvPr>
          <p:cNvGrpSpPr/>
          <p:nvPr/>
        </p:nvGrpSpPr>
        <p:grpSpPr>
          <a:xfrm>
            <a:off x="5388246" y="3854627"/>
            <a:ext cx="1183337" cy="922897"/>
            <a:chOff x="2256412" y="4067313"/>
            <a:chExt cx="1183337" cy="922897"/>
          </a:xfrm>
        </p:grpSpPr>
        <p:pic>
          <p:nvPicPr>
            <p:cNvPr id="39947" name="Picture 39946">
              <a:extLst>
                <a:ext uri="{FF2B5EF4-FFF2-40B4-BE49-F238E27FC236}">
                  <a16:creationId xmlns:a16="http://schemas.microsoft.com/office/drawing/2014/main" id="{2B4D7F82-2EAD-39F2-F2BB-5F2193A5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13965" y="4067313"/>
              <a:ext cx="468232" cy="453600"/>
            </a:xfrm>
            <a:prstGeom prst="rect">
              <a:avLst/>
            </a:prstGeom>
          </p:spPr>
        </p:pic>
        <p:sp>
          <p:nvSpPr>
            <p:cNvPr id="39948" name="TextBox 39947">
              <a:extLst>
                <a:ext uri="{FF2B5EF4-FFF2-40B4-BE49-F238E27FC236}">
                  <a16:creationId xmlns:a16="http://schemas.microsoft.com/office/drawing/2014/main" id="{9D577D65-1276-E13B-8F81-C9908C12DAF8}"/>
                </a:ext>
              </a:extLst>
            </p:cNvPr>
            <p:cNvSpPr txBox="1"/>
            <p:nvPr/>
          </p:nvSpPr>
          <p:spPr>
            <a:xfrm>
              <a:off x="2256412" y="4590100"/>
              <a:ext cx="1183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ADOT Controller 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Manager</a:t>
              </a:r>
              <a:endParaRPr lang="en-CN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39950" name="Elbow Connector 39949">
            <a:extLst>
              <a:ext uri="{FF2B5EF4-FFF2-40B4-BE49-F238E27FC236}">
                <a16:creationId xmlns:a16="http://schemas.microsoft.com/office/drawing/2014/main" id="{CC50DD9D-1E61-7A74-2549-C70CBD61BB32}"/>
              </a:ext>
            </a:extLst>
          </p:cNvPr>
          <p:cNvCxnSpPr>
            <a:cxnSpLocks/>
            <a:stCxn id="8" idx="3"/>
            <a:endCxn id="41" idx="0"/>
          </p:cNvCxnSpPr>
          <p:nvPr/>
        </p:nvCxnSpPr>
        <p:spPr>
          <a:xfrm>
            <a:off x="3289207" y="3572468"/>
            <a:ext cx="1304529" cy="246974"/>
          </a:xfrm>
          <a:prstGeom prst="bentConnector2">
            <a:avLst/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54" name="Elbow Connector 39953">
            <a:extLst>
              <a:ext uri="{FF2B5EF4-FFF2-40B4-BE49-F238E27FC236}">
                <a16:creationId xmlns:a16="http://schemas.microsoft.com/office/drawing/2014/main" id="{BDC4ECEF-889F-544C-C07F-F9D1840D90C5}"/>
              </a:ext>
            </a:extLst>
          </p:cNvPr>
          <p:cNvCxnSpPr>
            <a:cxnSpLocks/>
            <a:stCxn id="39" idx="2"/>
            <a:endCxn id="42" idx="1"/>
          </p:cNvCxnSpPr>
          <p:nvPr/>
        </p:nvCxnSpPr>
        <p:spPr>
          <a:xfrm rot="16200000" flipH="1">
            <a:off x="2642211" y="3132520"/>
            <a:ext cx="347216" cy="2300894"/>
          </a:xfrm>
          <a:prstGeom prst="bentConnector2">
            <a:avLst/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72" name="Group 39971">
            <a:extLst>
              <a:ext uri="{FF2B5EF4-FFF2-40B4-BE49-F238E27FC236}">
                <a16:creationId xmlns:a16="http://schemas.microsoft.com/office/drawing/2014/main" id="{15F8F014-44F9-4A95-5FB7-E2CFDB19E29D}"/>
              </a:ext>
            </a:extLst>
          </p:cNvPr>
          <p:cNvGrpSpPr/>
          <p:nvPr/>
        </p:nvGrpSpPr>
        <p:grpSpPr>
          <a:xfrm>
            <a:off x="9910488" y="844538"/>
            <a:ext cx="1716339" cy="1411345"/>
            <a:chOff x="10114981" y="1153548"/>
            <a:chExt cx="1716339" cy="1411345"/>
          </a:xfrm>
        </p:grpSpPr>
        <p:cxnSp>
          <p:nvCxnSpPr>
            <p:cNvPr id="39961" name="Straight Arrow Connector 39960">
              <a:extLst>
                <a:ext uri="{FF2B5EF4-FFF2-40B4-BE49-F238E27FC236}">
                  <a16:creationId xmlns:a16="http://schemas.microsoft.com/office/drawing/2014/main" id="{895436FE-7A75-B8A6-7E36-5952A5DDAC68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862" y="1483516"/>
              <a:ext cx="692508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63" name="Straight Arrow Connector 39962">
              <a:extLst>
                <a:ext uri="{FF2B5EF4-FFF2-40B4-BE49-F238E27FC236}">
                  <a16:creationId xmlns:a16="http://schemas.microsoft.com/office/drawing/2014/main" id="{27E6F4A8-9122-2D35-3774-88AA064A305C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862" y="2037022"/>
              <a:ext cx="692508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8" name="TextBox 39967">
              <a:extLst>
                <a:ext uri="{FF2B5EF4-FFF2-40B4-BE49-F238E27FC236}">
                  <a16:creationId xmlns:a16="http://schemas.microsoft.com/office/drawing/2014/main" id="{F4EB1CFB-67AD-5549-1FA4-FDEC881DBCC8}"/>
                </a:ext>
              </a:extLst>
            </p:cNvPr>
            <p:cNvSpPr txBox="1"/>
            <p:nvPr/>
          </p:nvSpPr>
          <p:spPr>
            <a:xfrm>
              <a:off x="10250708" y="2109925"/>
              <a:ext cx="1447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</a:t>
              </a:r>
              <a:r>
                <a:rPr lang="en-CN" sz="12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etrics and traces</a:t>
              </a:r>
            </a:p>
          </p:txBody>
        </p:sp>
        <p:sp>
          <p:nvSpPr>
            <p:cNvPr id="39969" name="TextBox 39968">
              <a:extLst>
                <a:ext uri="{FF2B5EF4-FFF2-40B4-BE49-F238E27FC236}">
                  <a16:creationId xmlns:a16="http://schemas.microsoft.com/office/drawing/2014/main" id="{40C1888C-7AB1-784D-CE31-F8D0274EA064}"/>
                </a:ext>
              </a:extLst>
            </p:cNvPr>
            <p:cNvSpPr txBox="1"/>
            <p:nvPr/>
          </p:nvSpPr>
          <p:spPr>
            <a:xfrm>
              <a:off x="10250708" y="1564049"/>
              <a:ext cx="510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Logs</a:t>
              </a:r>
              <a:endPara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9971" name="Rectangle 39970">
              <a:extLst>
                <a:ext uri="{FF2B5EF4-FFF2-40B4-BE49-F238E27FC236}">
                  <a16:creationId xmlns:a16="http://schemas.microsoft.com/office/drawing/2014/main" id="{4A37483B-8D24-921F-3279-B87AF9317CC2}"/>
                </a:ext>
              </a:extLst>
            </p:cNvPr>
            <p:cNvSpPr/>
            <p:nvPr/>
          </p:nvSpPr>
          <p:spPr>
            <a:xfrm>
              <a:off x="10114981" y="1153548"/>
              <a:ext cx="1716339" cy="141134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cxnSp>
        <p:nvCxnSpPr>
          <p:cNvPr id="39975" name="Straight Arrow Connector 39974">
            <a:extLst>
              <a:ext uri="{FF2B5EF4-FFF2-40B4-BE49-F238E27FC236}">
                <a16:creationId xmlns:a16="http://schemas.microsoft.com/office/drawing/2014/main" id="{E227330D-05AB-F741-46D1-13CF031A47DA}"/>
              </a:ext>
            </a:extLst>
          </p:cNvPr>
          <p:cNvCxnSpPr>
            <a:cxnSpLocks/>
            <a:stCxn id="39947" idx="1"/>
            <a:endCxn id="41" idx="3"/>
          </p:cNvCxnSpPr>
          <p:nvPr/>
        </p:nvCxnSpPr>
        <p:spPr>
          <a:xfrm flipH="1" flipV="1">
            <a:off x="4827852" y="4046242"/>
            <a:ext cx="917947" cy="0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79" name="TextBox 39978">
            <a:extLst>
              <a:ext uri="{FF2B5EF4-FFF2-40B4-BE49-F238E27FC236}">
                <a16:creationId xmlns:a16="http://schemas.microsoft.com/office/drawing/2014/main" id="{04E7E29C-6B28-68FA-F3E3-7D975000FF7D}"/>
              </a:ext>
            </a:extLst>
          </p:cNvPr>
          <p:cNvSpPr txBox="1"/>
          <p:nvPr/>
        </p:nvSpPr>
        <p:spPr>
          <a:xfrm>
            <a:off x="4924749" y="3756242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generates</a:t>
            </a:r>
          </a:p>
        </p:txBody>
      </p:sp>
      <p:sp>
        <p:nvSpPr>
          <p:cNvPr id="39980" name="TextBox 39979">
            <a:extLst>
              <a:ext uri="{FF2B5EF4-FFF2-40B4-BE49-F238E27FC236}">
                <a16:creationId xmlns:a16="http://schemas.microsoft.com/office/drawing/2014/main" id="{0EE6FC0C-A846-5266-DC78-7EC1209D43F1}"/>
              </a:ext>
            </a:extLst>
          </p:cNvPr>
          <p:cNvSpPr txBox="1"/>
          <p:nvPr/>
        </p:nvSpPr>
        <p:spPr>
          <a:xfrm>
            <a:off x="6183288" y="3928709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./tf/collector/collector.yaml</a:t>
            </a:r>
          </a:p>
        </p:txBody>
      </p:sp>
      <p:grpSp>
        <p:nvGrpSpPr>
          <p:cNvPr id="39985" name="Group 39984">
            <a:extLst>
              <a:ext uri="{FF2B5EF4-FFF2-40B4-BE49-F238E27FC236}">
                <a16:creationId xmlns:a16="http://schemas.microsoft.com/office/drawing/2014/main" id="{42B8528A-83AA-1E55-C860-E1E747AED892}"/>
              </a:ext>
            </a:extLst>
          </p:cNvPr>
          <p:cNvGrpSpPr/>
          <p:nvPr/>
        </p:nvGrpSpPr>
        <p:grpSpPr>
          <a:xfrm>
            <a:off x="4640052" y="5118558"/>
            <a:ext cx="1433687" cy="882913"/>
            <a:chOff x="5453311" y="5088944"/>
            <a:chExt cx="1433687" cy="882913"/>
          </a:xfrm>
        </p:grpSpPr>
        <p:pic>
          <p:nvPicPr>
            <p:cNvPr id="39982" name="Graphic 39981">
              <a:extLst>
                <a:ext uri="{FF2B5EF4-FFF2-40B4-BE49-F238E27FC236}">
                  <a16:creationId xmlns:a16="http://schemas.microsoft.com/office/drawing/2014/main" id="{CE455946-6142-06E9-BAC0-67B9E964A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29130" y="5088944"/>
              <a:ext cx="457200" cy="457200"/>
            </a:xfrm>
            <a:prstGeom prst="rect">
              <a:avLst/>
            </a:prstGeom>
          </p:spPr>
        </p:pic>
        <p:sp>
          <p:nvSpPr>
            <p:cNvPr id="39983" name="TextBox 31">
              <a:extLst>
                <a:ext uri="{FF2B5EF4-FFF2-40B4-BE49-F238E27FC236}">
                  <a16:creationId xmlns:a16="http://schemas.microsoft.com/office/drawing/2014/main" id="{D5D0566C-8323-6265-CD0C-2D19A1084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3311" y="5571747"/>
              <a:ext cx="14336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managed Prometheus</a:t>
              </a:r>
            </a:p>
          </p:txBody>
        </p:sp>
      </p:grpSp>
      <p:grpSp>
        <p:nvGrpSpPr>
          <p:cNvPr id="39987" name="Group 39986">
            <a:extLst>
              <a:ext uri="{FF2B5EF4-FFF2-40B4-BE49-F238E27FC236}">
                <a16:creationId xmlns:a16="http://schemas.microsoft.com/office/drawing/2014/main" id="{7AC3F020-14E5-0C58-9BC0-B0C94DE3EE0E}"/>
              </a:ext>
            </a:extLst>
          </p:cNvPr>
          <p:cNvGrpSpPr/>
          <p:nvPr/>
        </p:nvGrpSpPr>
        <p:grpSpPr>
          <a:xfrm>
            <a:off x="6694257" y="5119535"/>
            <a:ext cx="1433687" cy="882575"/>
            <a:chOff x="4327562" y="5084988"/>
            <a:chExt cx="1433687" cy="882575"/>
          </a:xfrm>
        </p:grpSpPr>
        <p:pic>
          <p:nvPicPr>
            <p:cNvPr id="39981" name="Graphic 39980">
              <a:extLst>
                <a:ext uri="{FF2B5EF4-FFF2-40B4-BE49-F238E27FC236}">
                  <a16:creationId xmlns:a16="http://schemas.microsoft.com/office/drawing/2014/main" id="{EE998202-02DC-C537-FE8D-4065CCDCD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67325" y="5084988"/>
              <a:ext cx="457200" cy="457200"/>
            </a:xfrm>
            <a:prstGeom prst="rect">
              <a:avLst/>
            </a:prstGeom>
          </p:spPr>
        </p:pic>
        <p:sp>
          <p:nvSpPr>
            <p:cNvPr id="39984" name="TextBox 31">
              <a:extLst>
                <a:ext uri="{FF2B5EF4-FFF2-40B4-BE49-F238E27FC236}">
                  <a16:creationId xmlns:a16="http://schemas.microsoft.com/office/drawing/2014/main" id="{59E09626-76DD-8532-31F4-4998AE275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562" y="5567453"/>
              <a:ext cx="14336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managed Grafana</a:t>
              </a:r>
            </a:p>
          </p:txBody>
        </p:sp>
      </p:grpSp>
      <p:cxnSp>
        <p:nvCxnSpPr>
          <p:cNvPr id="39989" name="Elbow Connector 39988">
            <a:extLst>
              <a:ext uri="{FF2B5EF4-FFF2-40B4-BE49-F238E27FC236}">
                <a16:creationId xmlns:a16="http://schemas.microsoft.com/office/drawing/2014/main" id="{F5C519D9-EB9E-6C71-207A-8B1241A94CB3}"/>
              </a:ext>
            </a:extLst>
          </p:cNvPr>
          <p:cNvCxnSpPr>
            <a:stCxn id="42" idx="2"/>
            <a:endCxn id="57" idx="0"/>
          </p:cNvCxnSpPr>
          <p:nvPr/>
        </p:nvCxnSpPr>
        <p:spPr>
          <a:xfrm rot="5400000">
            <a:off x="3928336" y="4538026"/>
            <a:ext cx="539049" cy="622366"/>
          </a:xfrm>
          <a:prstGeom prst="bentConnector3">
            <a:avLst/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90" name="Elbow Connector 39989">
            <a:extLst>
              <a:ext uri="{FF2B5EF4-FFF2-40B4-BE49-F238E27FC236}">
                <a16:creationId xmlns:a16="http://schemas.microsoft.com/office/drawing/2014/main" id="{65E0CA95-EC80-7B3E-48BD-D3BFDFDDC4D8}"/>
              </a:ext>
            </a:extLst>
          </p:cNvPr>
          <p:cNvCxnSpPr>
            <a:cxnSpLocks/>
            <a:stCxn id="42" idx="2"/>
            <a:endCxn id="39982" idx="0"/>
          </p:cNvCxnSpPr>
          <p:nvPr/>
        </p:nvCxnSpPr>
        <p:spPr>
          <a:xfrm rot="16200000" flipH="1">
            <a:off x="4657321" y="4431407"/>
            <a:ext cx="538873" cy="83542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99" name="TextBox 39998">
            <a:extLst>
              <a:ext uri="{FF2B5EF4-FFF2-40B4-BE49-F238E27FC236}">
                <a16:creationId xmlns:a16="http://schemas.microsoft.com/office/drawing/2014/main" id="{3A101037-A380-3330-3C67-17C6D9E5F685}"/>
              </a:ext>
            </a:extLst>
          </p:cNvPr>
          <p:cNvSpPr txBox="1"/>
          <p:nvPr/>
        </p:nvSpPr>
        <p:spPr>
          <a:xfrm>
            <a:off x="1886802" y="3315781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http://world:5000/</a:t>
            </a:r>
          </a:p>
        </p:txBody>
      </p:sp>
      <p:sp>
        <p:nvSpPr>
          <p:cNvPr id="40004" name="TextBox 40003">
            <a:extLst>
              <a:ext uri="{FF2B5EF4-FFF2-40B4-BE49-F238E27FC236}">
                <a16:creationId xmlns:a16="http://schemas.microsoft.com/office/drawing/2014/main" id="{302C6F17-DC9D-7A76-BD18-A4E71C358322}"/>
              </a:ext>
            </a:extLst>
          </p:cNvPr>
          <p:cNvSpPr txBox="1"/>
          <p:nvPr/>
        </p:nvSpPr>
        <p:spPr>
          <a:xfrm>
            <a:off x="9608409" y="3481262"/>
            <a:ext cx="2565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Metrics:</a:t>
            </a:r>
          </a:p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EKS C</a:t>
            </a:r>
            <a:r>
              <a:rPr lang="en-US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</a:t>
            </a:r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uster Performance Metrics</a:t>
            </a:r>
          </a:p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Logs:</a:t>
            </a:r>
          </a:p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Cluster stout/stderr</a:t>
            </a:r>
          </a:p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Traces:</a:t>
            </a:r>
          </a:p>
          <a:p>
            <a:r>
              <a:rPr lang="en-CN" sz="12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auto-instrumentation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F9D87-12BE-DCAC-8A73-17C9EA4AF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89DB5-BC5E-C563-7C7F-84B63AE16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06BB8-932F-F5D2-9AD7-1A5E8D698442}"/>
              </a:ext>
            </a:extLst>
          </p:cNvPr>
          <p:cNvSpPr txBox="1"/>
          <p:nvPr/>
        </p:nvSpPr>
        <p:spPr>
          <a:xfrm>
            <a:off x="304210" y="242541"/>
            <a:ext cx="632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Limitations Found in the Demo (2023.02.03)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9F94C-2C2B-E518-1B41-0960CE169D18}"/>
              </a:ext>
            </a:extLst>
          </p:cNvPr>
          <p:cNvSpPr txBox="1"/>
          <p:nvPr/>
        </p:nvSpPr>
        <p:spPr>
          <a:xfrm>
            <a:off x="304210" y="1600200"/>
            <a:ext cx="5971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N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Span to Logs navigation</a:t>
            </a:r>
          </a:p>
          <a:p>
            <a:pPr marL="342900" indent="-342900">
              <a:buAutoNum type="arabicPeriod"/>
            </a:pPr>
            <a:r>
              <a:rPr lang="en-CN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OpenTelemetry Python Platform resource detection</a:t>
            </a:r>
          </a:p>
        </p:txBody>
      </p:sp>
    </p:spTree>
    <p:extLst>
      <p:ext uri="{BB962C8B-B14F-4D97-AF65-F5344CB8AC3E}">
        <p14:creationId xmlns:p14="http://schemas.microsoft.com/office/powerpoint/2010/main" val="314838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ADB2E-C34A-B5DE-CCF5-3A295D09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9152-5C5D-B023-611A-8E5F349E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8C527-932F-8746-0AD4-D747DDEDC180}"/>
              </a:ext>
            </a:extLst>
          </p:cNvPr>
          <p:cNvSpPr txBox="1"/>
          <p:nvPr/>
        </p:nvSpPr>
        <p:spPr>
          <a:xfrm>
            <a:off x="318498" y="42124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4FBC8-6157-6B8C-FB22-3749754D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754662"/>
            <a:ext cx="8722360" cy="49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9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ADB2E-C34A-B5DE-CCF5-3A295D09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9152-5C5D-B023-611A-8E5F349E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8C527-932F-8746-0AD4-D747DDEDC180}"/>
              </a:ext>
            </a:extLst>
          </p:cNvPr>
          <p:cNvSpPr txBox="1"/>
          <p:nvPr/>
        </p:nvSpPr>
        <p:spPr>
          <a:xfrm>
            <a:off x="318498" y="42124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A4F2-B9DC-5EEB-F118-67BBFEB0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82906"/>
            <a:ext cx="8844280" cy="50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9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DF519-A22E-3E68-56A8-38A6A7FD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0B6E-EE63-06BA-DC1C-3CB6CC75B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4C841-CD37-74DD-1AAA-90A58ECEE4D7}"/>
              </a:ext>
            </a:extLst>
          </p:cNvPr>
          <p:cNvSpPr txBox="1"/>
          <p:nvPr/>
        </p:nvSpPr>
        <p:spPr>
          <a:xfrm>
            <a:off x="318498" y="421241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Traces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83F38-2963-8AA3-81E0-91256217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12" y="1032413"/>
            <a:ext cx="8978010" cy="47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6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DF519-A22E-3E68-56A8-38A6A7FD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</a:t>
            </a:r>
            <a:r>
              <a:rPr lang="en-US" altLang="zh-CN"/>
              <a:t>2</a:t>
            </a:r>
            <a:r>
              <a:rPr lang="en-US"/>
              <a:t>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0B6E-EE63-06BA-DC1C-3CB6CC75B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4C841-CD37-74DD-1AAA-90A58ECEE4D7}"/>
              </a:ext>
            </a:extLst>
          </p:cNvPr>
          <p:cNvSpPr txBox="1"/>
          <p:nvPr/>
        </p:nvSpPr>
        <p:spPr>
          <a:xfrm>
            <a:off x="988950" y="2659559"/>
            <a:ext cx="4375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92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0D930F42-F35C-C344-B1C9-B457690EA4FE}"/>
    </a:ext>
  </a:extLst>
</a:theme>
</file>

<file path=ppt/theme/theme2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639C0FD8-5F1D-0A4F-8AA9-D731F83ADA6A}"/>
    </a:ext>
  </a:extLst>
</a:theme>
</file>

<file path=ppt/theme/theme3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S-Architecture-Icons-Deck_For-Dark-BG_01312022" id="{81F9458E-CAA9-8344-9FCD-4279CE92DB62}" vid="{CBF2BCE9-C788-FF40-926D-F245B660D39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Title-and-Content</Template>
  <TotalTime>765</TotalTime>
  <Words>219</Words>
  <Application>Microsoft Macintosh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Heiti TC Medium</vt:lpstr>
      <vt:lpstr>Amazon Ember</vt:lpstr>
      <vt:lpstr>Arial</vt:lpstr>
      <vt:lpstr>Calibri</vt:lpstr>
      <vt:lpstr>Calibri Light</vt:lpstr>
      <vt:lpstr>Monaco</vt:lpstr>
      <vt:lpstr>Office Theme</vt:lpstr>
      <vt:lpstr>1_Title-and-content_DB</vt:lpstr>
      <vt:lpstr>Title-and-content_DB</vt:lpstr>
      <vt:lpstr>AMG + AMP + Loki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行业解决方案 助力业务创新</dc:title>
  <dc:creator>Microsoft Office User</dc:creator>
  <cp:lastModifiedBy>Microsoft Office User</cp:lastModifiedBy>
  <cp:revision>51</cp:revision>
  <dcterms:created xsi:type="dcterms:W3CDTF">2023-01-19T08:12:53Z</dcterms:created>
  <dcterms:modified xsi:type="dcterms:W3CDTF">2023-02-27T15:45:41Z</dcterms:modified>
</cp:coreProperties>
</file>