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1106" r:id="rId2"/>
    <p:sldId id="1142" r:id="rId3"/>
    <p:sldId id="1147" r:id="rId4"/>
    <p:sldId id="1968" r:id="rId5"/>
    <p:sldId id="1973" r:id="rId6"/>
    <p:sldId id="1972" r:id="rId7"/>
    <p:sldId id="1158" r:id="rId8"/>
    <p:sldId id="1971" r:id="rId9"/>
    <p:sldId id="1156" r:id="rId10"/>
    <p:sldId id="1940" r:id="rId11"/>
    <p:sldId id="1875" r:id="rId12"/>
    <p:sldId id="1967" r:id="rId13"/>
    <p:sldId id="1964" r:id="rId14"/>
    <p:sldId id="11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1FF15-BD7A-0842-849E-9226F37B4676}">
          <p14:sldIdLst>
            <p14:sldId id="1106"/>
            <p14:sldId id="1142"/>
            <p14:sldId id="1147"/>
            <p14:sldId id="1968"/>
            <p14:sldId id="1973"/>
            <p14:sldId id="1972"/>
            <p14:sldId id="1158"/>
            <p14:sldId id="1971"/>
            <p14:sldId id="1156"/>
            <p14:sldId id="1940"/>
            <p14:sldId id="1875"/>
            <p14:sldId id="1967"/>
            <p14:sldId id="1964"/>
            <p14:sldId id="1140"/>
          </p14:sldIdLst>
        </p14:section>
        <p14:section name="Appendix" id="{44F70C44-FD81-7D42-8FD8-1E325B150C9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D086C-2F59-4EDD-A87B-82CD770C998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9CD63A5-17E1-477B-B605-B52F96351180}">
      <dgm:prSet phldrT="[Text]"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   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A58E016D-557E-41AC-A0BB-FCD4E582263E}" type="parTrans" cxnId="{24E86E78-7089-462C-82C6-363D198763E2}">
      <dgm:prSet/>
      <dgm:spPr/>
      <dgm:t>
        <a:bodyPr/>
        <a:lstStyle/>
        <a:p>
          <a:endParaRPr lang="en-IN" sz="1400"/>
        </a:p>
      </dgm:t>
    </dgm:pt>
    <dgm:pt modelId="{C3AB6978-F818-43D1-B3AC-A68AB9EA1E6D}" type="sibTrans" cxnId="{24E86E78-7089-462C-82C6-363D198763E2}">
      <dgm:prSet/>
      <dgm:spPr/>
      <dgm:t>
        <a:bodyPr/>
        <a:lstStyle/>
        <a:p>
          <a:endParaRPr lang="en-IN" sz="1400"/>
        </a:p>
      </dgm:t>
    </dgm:pt>
    <dgm:pt modelId="{66000FE0-E53C-401A-A8BE-CB3E6E2748B8}">
      <dgm:prSet phldrT="[Text]"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Faster Script Development</a:t>
          </a:r>
        </a:p>
      </dgm:t>
    </dgm:pt>
    <dgm:pt modelId="{3AEAF148-51E3-4934-AF57-E257CB410C77}" type="parTrans" cxnId="{348219BC-6494-4E4C-B7DA-F1E5804B76F0}">
      <dgm:prSet/>
      <dgm:spPr/>
      <dgm:t>
        <a:bodyPr/>
        <a:lstStyle/>
        <a:p>
          <a:endParaRPr lang="en-IN" sz="1400"/>
        </a:p>
      </dgm:t>
    </dgm:pt>
    <dgm:pt modelId="{B1CA8384-B4A6-4F9C-8D43-712022A80987}" type="sibTrans" cxnId="{348219BC-6494-4E4C-B7DA-F1E5804B76F0}">
      <dgm:prSet/>
      <dgm:spPr/>
      <dgm:t>
        <a:bodyPr/>
        <a:lstStyle/>
        <a:p>
          <a:endParaRPr lang="en-IN" sz="1400"/>
        </a:p>
      </dgm:t>
    </dgm:pt>
    <dgm:pt modelId="{4F2AA6C6-C005-41F0-BDC9-21833859DFA1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TC &amp; TS Parametrization</a:t>
          </a:r>
        </a:p>
      </dgm:t>
    </dgm:pt>
    <dgm:pt modelId="{0BE5103C-B3C5-4918-A154-E117869BDB03}" type="parTrans" cxnId="{E77C67D2-F36B-4B94-B796-574B140DAF29}">
      <dgm:prSet/>
      <dgm:spPr/>
      <dgm:t>
        <a:bodyPr/>
        <a:lstStyle/>
        <a:p>
          <a:endParaRPr lang="en-IN" sz="1400"/>
        </a:p>
      </dgm:t>
    </dgm:pt>
    <dgm:pt modelId="{D952B6BB-11AA-4715-8F46-6E2223AD0F05}" type="sibTrans" cxnId="{E77C67D2-F36B-4B94-B796-574B140DAF29}">
      <dgm:prSet/>
      <dgm:spPr/>
      <dgm:t>
        <a:bodyPr/>
        <a:lstStyle/>
        <a:p>
          <a:endParaRPr lang="en-IN" sz="1400"/>
        </a:p>
      </dgm:t>
    </dgm:pt>
    <dgm:pt modelId="{1442FE08-8662-4699-BABB-B0B2BFE528FA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Test Data Handling</a:t>
          </a:r>
        </a:p>
      </dgm:t>
    </dgm:pt>
    <dgm:pt modelId="{CFE61AD0-EB37-4EFB-9623-353184A443F8}" type="parTrans" cxnId="{5B757FE8-FA52-4B86-A933-B87C3DEEC4EB}">
      <dgm:prSet/>
      <dgm:spPr/>
      <dgm:t>
        <a:bodyPr/>
        <a:lstStyle/>
        <a:p>
          <a:endParaRPr lang="en-IN" sz="1400"/>
        </a:p>
      </dgm:t>
    </dgm:pt>
    <dgm:pt modelId="{ABE8D5DA-02F2-4A84-ACA4-14361F381177}" type="sibTrans" cxnId="{5B757FE8-FA52-4B86-A933-B87C3DEEC4EB}">
      <dgm:prSet/>
      <dgm:spPr/>
      <dgm:t>
        <a:bodyPr/>
        <a:lstStyle/>
        <a:p>
          <a:endParaRPr lang="en-IN" sz="1400"/>
        </a:p>
      </dgm:t>
    </dgm:pt>
    <dgm:pt modelId="{D6BCECED-4B7E-4E4C-BB6A-3FE6526C07A8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Feature Driven Automation</a:t>
          </a:r>
        </a:p>
      </dgm:t>
    </dgm:pt>
    <dgm:pt modelId="{A82BF75C-0BF4-4572-9245-B6F6D41A615A}" type="parTrans" cxnId="{EC75A065-7F4C-4520-9C3A-12A4EB9522A4}">
      <dgm:prSet/>
      <dgm:spPr/>
      <dgm:t>
        <a:bodyPr/>
        <a:lstStyle/>
        <a:p>
          <a:endParaRPr lang="en-IN" sz="1400"/>
        </a:p>
      </dgm:t>
    </dgm:pt>
    <dgm:pt modelId="{0C79053A-747F-48B6-AF8D-16EAE9E27223}" type="sibTrans" cxnId="{EC75A065-7F4C-4520-9C3A-12A4EB9522A4}">
      <dgm:prSet/>
      <dgm:spPr/>
      <dgm:t>
        <a:bodyPr/>
        <a:lstStyle/>
        <a:p>
          <a:endParaRPr lang="en-IN" sz="1400"/>
        </a:p>
      </dgm:t>
    </dgm:pt>
    <dgm:pt modelId="{555ECE27-39AA-4577-AF98-4A5041221327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Cases In Business Language 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B12A3B95-A5D1-4A32-B793-90ADAD2BA4FD}" type="parTrans" cxnId="{DF83B9B6-155B-4137-898F-C4E88AA9D63E}">
      <dgm:prSet/>
      <dgm:spPr/>
      <dgm:t>
        <a:bodyPr/>
        <a:lstStyle/>
        <a:p>
          <a:endParaRPr lang="en-IN" sz="1400"/>
        </a:p>
      </dgm:t>
    </dgm:pt>
    <dgm:pt modelId="{AC18DC86-1FBC-4B78-9FD6-26918B1E0BA6}" type="sibTrans" cxnId="{DF83B9B6-155B-4137-898F-C4E88AA9D63E}">
      <dgm:prSet/>
      <dgm:spPr/>
      <dgm:t>
        <a:bodyPr/>
        <a:lstStyle/>
        <a:p>
          <a:endParaRPr lang="en-IN" sz="1400"/>
        </a:p>
      </dgm:t>
    </dgm:pt>
    <dgm:pt modelId="{E65CBF30-E7B5-4F9F-8FFE-5A97C07D7548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Eliminate Need Of Test Management Tool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7444A74-635A-4085-A662-D97DDCFB8FF8}" type="parTrans" cxnId="{DF3A1999-09EF-4D12-82D4-B599C699991D}">
      <dgm:prSet/>
      <dgm:spPr/>
      <dgm:t>
        <a:bodyPr/>
        <a:lstStyle/>
        <a:p>
          <a:endParaRPr lang="en-IN" sz="1400"/>
        </a:p>
      </dgm:t>
    </dgm:pt>
    <dgm:pt modelId="{45A73056-2F7C-4900-943C-39DBAB9F547D}" type="sibTrans" cxnId="{DF3A1999-09EF-4D12-82D4-B599C699991D}">
      <dgm:prSet/>
      <dgm:spPr/>
      <dgm:t>
        <a:bodyPr/>
        <a:lstStyle/>
        <a:p>
          <a:endParaRPr lang="en-IN" sz="1400"/>
        </a:p>
      </dgm:t>
    </dgm:pt>
    <dgm:pt modelId="{78884315-E7FA-47E3-AC44-260129859798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Tightly Coupled Test Case &amp; Test Code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20916C1-9388-492D-B0F7-38AFFABF297E}" type="parTrans" cxnId="{72F23A6C-B6BE-44D3-BF77-181A302A2F90}">
      <dgm:prSet/>
      <dgm:spPr/>
      <dgm:t>
        <a:bodyPr/>
        <a:lstStyle/>
        <a:p>
          <a:endParaRPr lang="en-IN" sz="1400"/>
        </a:p>
      </dgm:t>
    </dgm:pt>
    <dgm:pt modelId="{F724D258-35FF-4D58-896C-EEBBC6146CF3}" type="sibTrans" cxnId="{72F23A6C-B6BE-44D3-BF77-181A302A2F90}">
      <dgm:prSet/>
      <dgm:spPr/>
      <dgm:t>
        <a:bodyPr/>
        <a:lstStyle/>
        <a:p>
          <a:endParaRPr lang="en-IN" sz="1400"/>
        </a:p>
      </dgm:t>
    </dgm:pt>
    <dgm:pt modelId="{65DC597F-6194-42E8-A86A-D9E385EACC87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Parameters passing flexibility (All Data Types)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2F1F3EE-F308-42A7-A26F-0B50DF254035}" type="parTrans" cxnId="{5FBD3711-EEE1-456B-9ADB-4BADD252A1E5}">
      <dgm:prSet/>
      <dgm:spPr/>
      <dgm:t>
        <a:bodyPr/>
        <a:lstStyle/>
        <a:p>
          <a:endParaRPr lang="en-IN" sz="1400"/>
        </a:p>
      </dgm:t>
    </dgm:pt>
    <dgm:pt modelId="{FDCB795F-66B4-479D-9D15-8BC67F83B646}" type="sibTrans" cxnId="{5FBD3711-EEE1-456B-9ADB-4BADD252A1E5}">
      <dgm:prSet/>
      <dgm:spPr/>
      <dgm:t>
        <a:bodyPr/>
        <a:lstStyle/>
        <a:p>
          <a:endParaRPr lang="en-IN" sz="1400"/>
        </a:p>
      </dgm:t>
    </dgm:pt>
    <dgm:pt modelId="{1740565C-9DC9-45C1-9F66-279BF859D582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 Custom, Redundant Code</a:t>
          </a:r>
        </a:p>
      </dgm:t>
    </dgm:pt>
    <dgm:pt modelId="{13FA152E-F5D4-4F49-A2B9-5A5D92C98EA3}" type="parTrans" cxnId="{EF454E22-1B4E-4F53-A557-99E2940EB6B0}">
      <dgm:prSet/>
      <dgm:spPr/>
      <dgm:t>
        <a:bodyPr/>
        <a:lstStyle/>
        <a:p>
          <a:endParaRPr lang="en-IN" sz="1400"/>
        </a:p>
      </dgm:t>
    </dgm:pt>
    <dgm:pt modelId="{CA54A4D8-5BE3-49D4-9DF4-DE44C02FE984}" type="sibTrans" cxnId="{EF454E22-1B4E-4F53-A557-99E2940EB6B0}">
      <dgm:prSet/>
      <dgm:spPr/>
      <dgm:t>
        <a:bodyPr/>
        <a:lstStyle/>
        <a:p>
          <a:endParaRPr lang="en-IN" sz="1400"/>
        </a:p>
      </dgm:t>
    </dgm:pt>
    <dgm:pt modelId="{E9135EF7-E56A-4679-A843-98A650554556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Script Maintenance</a:t>
          </a:r>
        </a:p>
      </dgm:t>
    </dgm:pt>
    <dgm:pt modelId="{715E26AA-345F-4A89-BD16-E67399FF6778}" type="parTrans" cxnId="{F861B20D-FD88-4A07-80CC-8A8DB11D07B2}">
      <dgm:prSet/>
      <dgm:spPr/>
      <dgm:t>
        <a:bodyPr/>
        <a:lstStyle/>
        <a:p>
          <a:endParaRPr lang="en-IN" sz="1400"/>
        </a:p>
      </dgm:t>
    </dgm:pt>
    <dgm:pt modelId="{4CFA9C00-47C0-4929-989C-A1894379A109}" type="sibTrans" cxnId="{F861B20D-FD88-4A07-80CC-8A8DB11D07B2}">
      <dgm:prSet/>
      <dgm:spPr/>
      <dgm:t>
        <a:bodyPr/>
        <a:lstStyle/>
        <a:p>
          <a:endParaRPr lang="en-IN" sz="1400"/>
        </a:p>
      </dgm:t>
    </dgm:pt>
    <dgm:pt modelId="{CC582F5B-1400-45BF-B909-0132394986F7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Test Suite Management</a:t>
          </a:r>
        </a:p>
      </dgm:t>
    </dgm:pt>
    <dgm:pt modelId="{84D9E62E-5B96-47DD-8469-550202F6D68D}" type="parTrans" cxnId="{D2AF8400-1C94-4D0B-9F59-077CD32DEB2A}">
      <dgm:prSet/>
      <dgm:spPr/>
      <dgm:t>
        <a:bodyPr/>
        <a:lstStyle/>
        <a:p>
          <a:endParaRPr lang="en-IN" sz="1400"/>
        </a:p>
      </dgm:t>
    </dgm:pt>
    <dgm:pt modelId="{7D00CBF0-DDDB-48C5-8265-23E54236EEAD}" type="sibTrans" cxnId="{D2AF8400-1C94-4D0B-9F59-077CD32DEB2A}">
      <dgm:prSet/>
      <dgm:spPr/>
      <dgm:t>
        <a:bodyPr/>
        <a:lstStyle/>
        <a:p>
          <a:endParaRPr lang="en-IN" sz="1400"/>
        </a:p>
      </dgm:t>
    </dgm:pt>
    <dgm:pt modelId="{39D21245-88C5-49D2-A194-D8BA447243C6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handling of I/O (URI, Res Status, Req/Res Header &amp; body)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698AE45-B5F7-467A-AC1F-C49DD131B2AC}" type="parTrans" cxnId="{113C2498-A290-44E8-8650-1704ED26E7F7}">
      <dgm:prSet/>
      <dgm:spPr/>
      <dgm:t>
        <a:bodyPr/>
        <a:lstStyle/>
        <a:p>
          <a:endParaRPr lang="en-IN" sz="1400"/>
        </a:p>
      </dgm:t>
    </dgm:pt>
    <dgm:pt modelId="{AB76C80C-F8D8-4F6C-8A6E-FFA06539302E}" type="sibTrans" cxnId="{113C2498-A290-44E8-8650-1704ED26E7F7}">
      <dgm:prSet/>
      <dgm:spPr/>
      <dgm:t>
        <a:bodyPr/>
        <a:lstStyle/>
        <a:p>
          <a:endParaRPr lang="en-IN" sz="1400"/>
        </a:p>
      </dgm:t>
    </dgm:pt>
    <dgm:pt modelId="{683095EE-ADA5-43B3-B558-B34D15170BCF}">
      <dgm:prSet custT="1"/>
      <dgm:spPr/>
      <dgm:t>
        <a:bodyPr/>
        <a:lstStyle/>
        <a:p>
          <a:r>
            <a:rPr lang="en-US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Detailed Execution Report Of Tested Feature</a:t>
          </a:r>
          <a:endParaRPr lang="en-IN" sz="14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1CBF916-EBA4-472C-8C68-A6B1A27BB032}" type="parTrans" cxnId="{2F7565FD-62E3-424D-9496-930A0B8F7A4F}">
      <dgm:prSet/>
      <dgm:spPr/>
      <dgm:t>
        <a:bodyPr/>
        <a:lstStyle/>
        <a:p>
          <a:endParaRPr lang="en-IN" sz="1400"/>
        </a:p>
      </dgm:t>
    </dgm:pt>
    <dgm:pt modelId="{B99F5104-7D20-4857-AA85-26EC49066C3B}" type="sibTrans" cxnId="{2F7565FD-62E3-424D-9496-930A0B8F7A4F}">
      <dgm:prSet/>
      <dgm:spPr/>
      <dgm:t>
        <a:bodyPr/>
        <a:lstStyle/>
        <a:p>
          <a:endParaRPr lang="en-IN" sz="1400"/>
        </a:p>
      </dgm:t>
    </dgm:pt>
    <dgm:pt modelId="{436F1E14-2890-4563-B3EC-A7E18DD67959}">
      <dgm:prSet custT="1"/>
      <dgm:spPr/>
      <dgm:t>
        <a:bodyPr/>
        <a:lstStyle/>
        <a:p>
          <a:r>
            <a:rPr lang="en-IN" sz="14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Collaboration among Dev, QA &amp; SA</a:t>
          </a:r>
        </a:p>
      </dgm:t>
    </dgm:pt>
    <dgm:pt modelId="{33CFB892-FA58-406C-8DFB-B7C097305EE8}" type="parTrans" cxnId="{CF9020A1-B147-4D07-B093-CD8737BF02DB}">
      <dgm:prSet/>
      <dgm:spPr/>
      <dgm:t>
        <a:bodyPr/>
        <a:lstStyle/>
        <a:p>
          <a:endParaRPr lang="en-IN" sz="1400"/>
        </a:p>
      </dgm:t>
    </dgm:pt>
    <dgm:pt modelId="{A294EA3A-45AE-49AD-A5B5-D60B229397DD}" type="sibTrans" cxnId="{CF9020A1-B147-4D07-B093-CD8737BF02DB}">
      <dgm:prSet/>
      <dgm:spPr/>
      <dgm:t>
        <a:bodyPr/>
        <a:lstStyle/>
        <a:p>
          <a:endParaRPr lang="en-IN" sz="1400"/>
        </a:p>
      </dgm:t>
    </dgm:pt>
    <dgm:pt modelId="{126BF218-99AC-41B2-BD56-82DC9E56378E}" type="pres">
      <dgm:prSet presAssocID="{77FD086C-2F59-4EDD-A87B-82CD770C9982}" presName="vert0" presStyleCnt="0">
        <dgm:presLayoutVars>
          <dgm:dir/>
          <dgm:animOne val="branch"/>
          <dgm:animLvl val="lvl"/>
        </dgm:presLayoutVars>
      </dgm:prSet>
      <dgm:spPr/>
    </dgm:pt>
    <dgm:pt modelId="{D726723D-EC16-43A6-8AC9-8965FDDE0A63}" type="pres">
      <dgm:prSet presAssocID="{79CD63A5-17E1-477B-B605-B52F96351180}" presName="thickLine" presStyleLbl="alignNode1" presStyleIdx="0" presStyleCnt="1"/>
      <dgm:spPr/>
    </dgm:pt>
    <dgm:pt modelId="{AF1CFA3D-8DED-4968-983B-8B45DCF57C38}" type="pres">
      <dgm:prSet presAssocID="{79CD63A5-17E1-477B-B605-B52F96351180}" presName="horz1" presStyleCnt="0"/>
      <dgm:spPr/>
    </dgm:pt>
    <dgm:pt modelId="{ACCAC0BA-E049-48E9-A644-C3173884BA62}" type="pres">
      <dgm:prSet presAssocID="{79CD63A5-17E1-477B-B605-B52F96351180}" presName="tx1" presStyleLbl="revTx" presStyleIdx="0" presStyleCnt="15"/>
      <dgm:spPr/>
    </dgm:pt>
    <dgm:pt modelId="{024AD086-D7C8-4C43-8783-A40716BED371}" type="pres">
      <dgm:prSet presAssocID="{79CD63A5-17E1-477B-B605-B52F96351180}" presName="vert1" presStyleCnt="0"/>
      <dgm:spPr/>
    </dgm:pt>
    <dgm:pt modelId="{6C1814EF-963A-460B-AE52-B41C433D7EE5}" type="pres">
      <dgm:prSet presAssocID="{66000FE0-E53C-401A-A8BE-CB3E6E2748B8}" presName="vertSpace2a" presStyleCnt="0"/>
      <dgm:spPr/>
    </dgm:pt>
    <dgm:pt modelId="{1634C0B8-76FD-4C33-A87B-5DC4D794619A}" type="pres">
      <dgm:prSet presAssocID="{66000FE0-E53C-401A-A8BE-CB3E6E2748B8}" presName="horz2" presStyleCnt="0"/>
      <dgm:spPr/>
    </dgm:pt>
    <dgm:pt modelId="{E26EEFC8-56A9-40B5-A26A-0274F8F5904B}" type="pres">
      <dgm:prSet presAssocID="{66000FE0-E53C-401A-A8BE-CB3E6E2748B8}" presName="horzSpace2" presStyleCnt="0"/>
      <dgm:spPr/>
    </dgm:pt>
    <dgm:pt modelId="{28C936F4-4620-40E0-A792-40A394DF541F}" type="pres">
      <dgm:prSet presAssocID="{66000FE0-E53C-401A-A8BE-CB3E6E2748B8}" presName="tx2" presStyleLbl="revTx" presStyleIdx="1" presStyleCnt="15"/>
      <dgm:spPr/>
    </dgm:pt>
    <dgm:pt modelId="{BB4B0551-7895-4E16-A20D-653FC74DF7D8}" type="pres">
      <dgm:prSet presAssocID="{66000FE0-E53C-401A-A8BE-CB3E6E2748B8}" presName="vert2" presStyleCnt="0"/>
      <dgm:spPr/>
    </dgm:pt>
    <dgm:pt modelId="{F21A80CF-5FAB-4814-B599-B78DF9F18608}" type="pres">
      <dgm:prSet presAssocID="{66000FE0-E53C-401A-A8BE-CB3E6E2748B8}" presName="thinLine2b" presStyleLbl="callout" presStyleIdx="0" presStyleCnt="14"/>
      <dgm:spPr/>
    </dgm:pt>
    <dgm:pt modelId="{5BE3D277-1B40-40A8-BA4F-51921D3215E2}" type="pres">
      <dgm:prSet presAssocID="{66000FE0-E53C-401A-A8BE-CB3E6E2748B8}" presName="vertSpace2b" presStyleCnt="0"/>
      <dgm:spPr/>
    </dgm:pt>
    <dgm:pt modelId="{DD217FDE-FECA-477B-A20D-DA26832EBD52}" type="pres">
      <dgm:prSet presAssocID="{4F2AA6C6-C005-41F0-BDC9-21833859DFA1}" presName="horz2" presStyleCnt="0"/>
      <dgm:spPr/>
    </dgm:pt>
    <dgm:pt modelId="{9EF5A60C-4C38-46D7-B13E-003DC7830C0D}" type="pres">
      <dgm:prSet presAssocID="{4F2AA6C6-C005-41F0-BDC9-21833859DFA1}" presName="horzSpace2" presStyleCnt="0"/>
      <dgm:spPr/>
    </dgm:pt>
    <dgm:pt modelId="{1475BBCD-3E6C-47FE-A8A7-55A7AC6CF759}" type="pres">
      <dgm:prSet presAssocID="{4F2AA6C6-C005-41F0-BDC9-21833859DFA1}" presName="tx2" presStyleLbl="revTx" presStyleIdx="2" presStyleCnt="15"/>
      <dgm:spPr/>
    </dgm:pt>
    <dgm:pt modelId="{53BC9524-CC1C-4C28-92BC-76165522978C}" type="pres">
      <dgm:prSet presAssocID="{4F2AA6C6-C005-41F0-BDC9-21833859DFA1}" presName="vert2" presStyleCnt="0"/>
      <dgm:spPr/>
    </dgm:pt>
    <dgm:pt modelId="{284669C5-1A27-4E9E-92A0-3F3E348D5C38}" type="pres">
      <dgm:prSet presAssocID="{4F2AA6C6-C005-41F0-BDC9-21833859DFA1}" presName="thinLine2b" presStyleLbl="callout" presStyleIdx="1" presStyleCnt="14"/>
      <dgm:spPr/>
    </dgm:pt>
    <dgm:pt modelId="{CB0E2835-7026-4074-BA44-870E2E5CE456}" type="pres">
      <dgm:prSet presAssocID="{4F2AA6C6-C005-41F0-BDC9-21833859DFA1}" presName="vertSpace2b" presStyleCnt="0"/>
      <dgm:spPr/>
    </dgm:pt>
    <dgm:pt modelId="{7F5A2489-886D-400E-B5FA-8E26A3880689}" type="pres">
      <dgm:prSet presAssocID="{1442FE08-8662-4699-BABB-B0B2BFE528FA}" presName="horz2" presStyleCnt="0"/>
      <dgm:spPr/>
    </dgm:pt>
    <dgm:pt modelId="{2129B77D-0307-4573-9E91-0884C0605E8F}" type="pres">
      <dgm:prSet presAssocID="{1442FE08-8662-4699-BABB-B0B2BFE528FA}" presName="horzSpace2" presStyleCnt="0"/>
      <dgm:spPr/>
    </dgm:pt>
    <dgm:pt modelId="{91C90616-4745-4EEE-B646-6CB7043F2B4E}" type="pres">
      <dgm:prSet presAssocID="{1442FE08-8662-4699-BABB-B0B2BFE528FA}" presName="tx2" presStyleLbl="revTx" presStyleIdx="3" presStyleCnt="15"/>
      <dgm:spPr/>
    </dgm:pt>
    <dgm:pt modelId="{385A4F85-2505-4997-93C8-7C197FE7D99E}" type="pres">
      <dgm:prSet presAssocID="{1442FE08-8662-4699-BABB-B0B2BFE528FA}" presName="vert2" presStyleCnt="0"/>
      <dgm:spPr/>
    </dgm:pt>
    <dgm:pt modelId="{2019B5AE-C1AC-4590-B6C8-2798925EA38F}" type="pres">
      <dgm:prSet presAssocID="{1442FE08-8662-4699-BABB-B0B2BFE528FA}" presName="thinLine2b" presStyleLbl="callout" presStyleIdx="2" presStyleCnt="14"/>
      <dgm:spPr/>
    </dgm:pt>
    <dgm:pt modelId="{257054A3-FB10-407E-8EC3-2B6F58E09C19}" type="pres">
      <dgm:prSet presAssocID="{1442FE08-8662-4699-BABB-B0B2BFE528FA}" presName="vertSpace2b" presStyleCnt="0"/>
      <dgm:spPr/>
    </dgm:pt>
    <dgm:pt modelId="{35A47EAD-B682-4008-97D0-4875BD51BCB5}" type="pres">
      <dgm:prSet presAssocID="{D6BCECED-4B7E-4E4C-BB6A-3FE6526C07A8}" presName="horz2" presStyleCnt="0"/>
      <dgm:spPr/>
    </dgm:pt>
    <dgm:pt modelId="{939299AE-5011-45BE-A851-7377278F9148}" type="pres">
      <dgm:prSet presAssocID="{D6BCECED-4B7E-4E4C-BB6A-3FE6526C07A8}" presName="horzSpace2" presStyleCnt="0"/>
      <dgm:spPr/>
    </dgm:pt>
    <dgm:pt modelId="{350B904F-84E9-4A78-AC86-1965CD083C1D}" type="pres">
      <dgm:prSet presAssocID="{D6BCECED-4B7E-4E4C-BB6A-3FE6526C07A8}" presName="tx2" presStyleLbl="revTx" presStyleIdx="4" presStyleCnt="15"/>
      <dgm:spPr/>
    </dgm:pt>
    <dgm:pt modelId="{B3BC68D6-6612-4497-9B41-21D69FCF6601}" type="pres">
      <dgm:prSet presAssocID="{D6BCECED-4B7E-4E4C-BB6A-3FE6526C07A8}" presName="vert2" presStyleCnt="0"/>
      <dgm:spPr/>
    </dgm:pt>
    <dgm:pt modelId="{2735FE16-439A-4F11-AE6C-EDB3C44C1429}" type="pres">
      <dgm:prSet presAssocID="{D6BCECED-4B7E-4E4C-BB6A-3FE6526C07A8}" presName="thinLine2b" presStyleLbl="callout" presStyleIdx="3" presStyleCnt="14"/>
      <dgm:spPr/>
    </dgm:pt>
    <dgm:pt modelId="{A09F78E9-8FA8-4DEC-83A7-C48F0B0F268B}" type="pres">
      <dgm:prSet presAssocID="{D6BCECED-4B7E-4E4C-BB6A-3FE6526C07A8}" presName="vertSpace2b" presStyleCnt="0"/>
      <dgm:spPr/>
    </dgm:pt>
    <dgm:pt modelId="{D3F3EADE-F2FC-44A0-AEAC-A430EE02B6C8}" type="pres">
      <dgm:prSet presAssocID="{555ECE27-39AA-4577-AF98-4A5041221327}" presName="horz2" presStyleCnt="0"/>
      <dgm:spPr/>
    </dgm:pt>
    <dgm:pt modelId="{A0F5EAE8-609A-427F-AFB9-6FA9E43AD359}" type="pres">
      <dgm:prSet presAssocID="{555ECE27-39AA-4577-AF98-4A5041221327}" presName="horzSpace2" presStyleCnt="0"/>
      <dgm:spPr/>
    </dgm:pt>
    <dgm:pt modelId="{63B52C73-AF32-4511-B53F-1C24A2BEB92B}" type="pres">
      <dgm:prSet presAssocID="{555ECE27-39AA-4577-AF98-4A5041221327}" presName="tx2" presStyleLbl="revTx" presStyleIdx="5" presStyleCnt="15"/>
      <dgm:spPr/>
    </dgm:pt>
    <dgm:pt modelId="{A7CE4E0C-C81A-4215-9103-1A50A80E6F08}" type="pres">
      <dgm:prSet presAssocID="{555ECE27-39AA-4577-AF98-4A5041221327}" presName="vert2" presStyleCnt="0"/>
      <dgm:spPr/>
    </dgm:pt>
    <dgm:pt modelId="{F5699974-472A-4A8E-9032-913DC239758D}" type="pres">
      <dgm:prSet presAssocID="{555ECE27-39AA-4577-AF98-4A5041221327}" presName="thinLine2b" presStyleLbl="callout" presStyleIdx="4" presStyleCnt="14"/>
      <dgm:spPr/>
    </dgm:pt>
    <dgm:pt modelId="{B6876A28-9BC4-4A45-A339-715C47D51AA9}" type="pres">
      <dgm:prSet presAssocID="{555ECE27-39AA-4577-AF98-4A5041221327}" presName="vertSpace2b" presStyleCnt="0"/>
      <dgm:spPr/>
    </dgm:pt>
    <dgm:pt modelId="{7D31990F-8A29-4ADB-BE3D-4AC3FA9A657A}" type="pres">
      <dgm:prSet presAssocID="{E65CBF30-E7B5-4F9F-8FFE-5A97C07D7548}" presName="horz2" presStyleCnt="0"/>
      <dgm:spPr/>
    </dgm:pt>
    <dgm:pt modelId="{3CB230F3-35F2-4D0D-9A74-4F48B515483F}" type="pres">
      <dgm:prSet presAssocID="{E65CBF30-E7B5-4F9F-8FFE-5A97C07D7548}" presName="horzSpace2" presStyleCnt="0"/>
      <dgm:spPr/>
    </dgm:pt>
    <dgm:pt modelId="{B7C8256F-B501-4EB7-9AC5-AE37058A548F}" type="pres">
      <dgm:prSet presAssocID="{E65CBF30-E7B5-4F9F-8FFE-5A97C07D7548}" presName="tx2" presStyleLbl="revTx" presStyleIdx="6" presStyleCnt="15"/>
      <dgm:spPr/>
    </dgm:pt>
    <dgm:pt modelId="{D8AD9D89-9467-4CA1-BAA1-24B0318509DA}" type="pres">
      <dgm:prSet presAssocID="{E65CBF30-E7B5-4F9F-8FFE-5A97C07D7548}" presName="vert2" presStyleCnt="0"/>
      <dgm:spPr/>
    </dgm:pt>
    <dgm:pt modelId="{1C7122BD-3659-4850-8D82-789C68DB0630}" type="pres">
      <dgm:prSet presAssocID="{E65CBF30-E7B5-4F9F-8FFE-5A97C07D7548}" presName="thinLine2b" presStyleLbl="callout" presStyleIdx="5" presStyleCnt="14"/>
      <dgm:spPr/>
    </dgm:pt>
    <dgm:pt modelId="{190DEA59-1B80-42E4-A497-BF0A018815EC}" type="pres">
      <dgm:prSet presAssocID="{E65CBF30-E7B5-4F9F-8FFE-5A97C07D7548}" presName="vertSpace2b" presStyleCnt="0"/>
      <dgm:spPr/>
    </dgm:pt>
    <dgm:pt modelId="{C8CE137D-D1EB-4B0D-B698-C2ACE1B7E1B1}" type="pres">
      <dgm:prSet presAssocID="{78884315-E7FA-47E3-AC44-260129859798}" presName="horz2" presStyleCnt="0"/>
      <dgm:spPr/>
    </dgm:pt>
    <dgm:pt modelId="{D81958CD-9748-4427-AC9C-1244B45628EC}" type="pres">
      <dgm:prSet presAssocID="{78884315-E7FA-47E3-AC44-260129859798}" presName="horzSpace2" presStyleCnt="0"/>
      <dgm:spPr/>
    </dgm:pt>
    <dgm:pt modelId="{E7E70A7A-FB29-4A06-9D9F-260B236BB38B}" type="pres">
      <dgm:prSet presAssocID="{78884315-E7FA-47E3-AC44-260129859798}" presName="tx2" presStyleLbl="revTx" presStyleIdx="7" presStyleCnt="15"/>
      <dgm:spPr/>
    </dgm:pt>
    <dgm:pt modelId="{C7CBECCD-E924-4E6F-8EF0-EF206B41A846}" type="pres">
      <dgm:prSet presAssocID="{78884315-E7FA-47E3-AC44-260129859798}" presName="vert2" presStyleCnt="0"/>
      <dgm:spPr/>
    </dgm:pt>
    <dgm:pt modelId="{64BE6C6A-FC33-4FE6-A22F-1AF8646FC5A1}" type="pres">
      <dgm:prSet presAssocID="{78884315-E7FA-47E3-AC44-260129859798}" presName="thinLine2b" presStyleLbl="callout" presStyleIdx="6" presStyleCnt="14"/>
      <dgm:spPr/>
    </dgm:pt>
    <dgm:pt modelId="{C16495C1-4420-45FB-9BAD-AECD19BBC017}" type="pres">
      <dgm:prSet presAssocID="{78884315-E7FA-47E3-AC44-260129859798}" presName="vertSpace2b" presStyleCnt="0"/>
      <dgm:spPr/>
    </dgm:pt>
    <dgm:pt modelId="{3297A4E5-2A34-48EA-ACA7-DC1CC2F1F78E}" type="pres">
      <dgm:prSet presAssocID="{65DC597F-6194-42E8-A86A-D9E385EACC87}" presName="horz2" presStyleCnt="0"/>
      <dgm:spPr/>
    </dgm:pt>
    <dgm:pt modelId="{0AE17AE0-2E3D-4814-9D86-D65423D9F41C}" type="pres">
      <dgm:prSet presAssocID="{65DC597F-6194-42E8-A86A-D9E385EACC87}" presName="horzSpace2" presStyleCnt="0"/>
      <dgm:spPr/>
    </dgm:pt>
    <dgm:pt modelId="{845B36E7-5041-4CD8-8AE0-5D1CC972D7C2}" type="pres">
      <dgm:prSet presAssocID="{65DC597F-6194-42E8-A86A-D9E385EACC87}" presName="tx2" presStyleLbl="revTx" presStyleIdx="8" presStyleCnt="15"/>
      <dgm:spPr/>
    </dgm:pt>
    <dgm:pt modelId="{5F254214-5B88-4966-BE0D-AD23113568BB}" type="pres">
      <dgm:prSet presAssocID="{65DC597F-6194-42E8-A86A-D9E385EACC87}" presName="vert2" presStyleCnt="0"/>
      <dgm:spPr/>
    </dgm:pt>
    <dgm:pt modelId="{275F7F44-7499-4CB1-BADE-1BA2F18CB0C8}" type="pres">
      <dgm:prSet presAssocID="{65DC597F-6194-42E8-A86A-D9E385EACC87}" presName="thinLine2b" presStyleLbl="callout" presStyleIdx="7" presStyleCnt="14"/>
      <dgm:spPr/>
    </dgm:pt>
    <dgm:pt modelId="{3D52C25D-6EBE-4156-A2C7-DD20DB663F57}" type="pres">
      <dgm:prSet presAssocID="{65DC597F-6194-42E8-A86A-D9E385EACC87}" presName="vertSpace2b" presStyleCnt="0"/>
      <dgm:spPr/>
    </dgm:pt>
    <dgm:pt modelId="{807B81D7-34F0-4183-BBCB-D0979E787BE7}" type="pres">
      <dgm:prSet presAssocID="{1740565C-9DC9-45C1-9F66-279BF859D582}" presName="horz2" presStyleCnt="0"/>
      <dgm:spPr/>
    </dgm:pt>
    <dgm:pt modelId="{13BF8512-B5F6-45E2-8DA2-6FDF39B3DB5E}" type="pres">
      <dgm:prSet presAssocID="{1740565C-9DC9-45C1-9F66-279BF859D582}" presName="horzSpace2" presStyleCnt="0"/>
      <dgm:spPr/>
    </dgm:pt>
    <dgm:pt modelId="{7B2104A5-8D3B-4496-86E5-4370BD482AD3}" type="pres">
      <dgm:prSet presAssocID="{1740565C-9DC9-45C1-9F66-279BF859D582}" presName="tx2" presStyleLbl="revTx" presStyleIdx="9" presStyleCnt="15"/>
      <dgm:spPr/>
    </dgm:pt>
    <dgm:pt modelId="{79D70166-6B7D-4683-92DF-47037E5FB51A}" type="pres">
      <dgm:prSet presAssocID="{1740565C-9DC9-45C1-9F66-279BF859D582}" presName="vert2" presStyleCnt="0"/>
      <dgm:spPr/>
    </dgm:pt>
    <dgm:pt modelId="{E3B1F240-4D33-45A9-8474-637FB233651C}" type="pres">
      <dgm:prSet presAssocID="{1740565C-9DC9-45C1-9F66-279BF859D582}" presName="thinLine2b" presStyleLbl="callout" presStyleIdx="8" presStyleCnt="14"/>
      <dgm:spPr/>
    </dgm:pt>
    <dgm:pt modelId="{33D4514A-5230-441D-A65D-C2E5F158E29C}" type="pres">
      <dgm:prSet presAssocID="{1740565C-9DC9-45C1-9F66-279BF859D582}" presName="vertSpace2b" presStyleCnt="0"/>
      <dgm:spPr/>
    </dgm:pt>
    <dgm:pt modelId="{94FB6286-0823-477C-8A23-FE0332B7E374}" type="pres">
      <dgm:prSet presAssocID="{E9135EF7-E56A-4679-A843-98A650554556}" presName="horz2" presStyleCnt="0"/>
      <dgm:spPr/>
    </dgm:pt>
    <dgm:pt modelId="{F6913F25-85F3-48FC-8AB3-92C13F269D88}" type="pres">
      <dgm:prSet presAssocID="{E9135EF7-E56A-4679-A843-98A650554556}" presName="horzSpace2" presStyleCnt="0"/>
      <dgm:spPr/>
    </dgm:pt>
    <dgm:pt modelId="{C1D0AC15-565A-4C71-8B2D-7A5A6AEE4FCE}" type="pres">
      <dgm:prSet presAssocID="{E9135EF7-E56A-4679-A843-98A650554556}" presName="tx2" presStyleLbl="revTx" presStyleIdx="10" presStyleCnt="15"/>
      <dgm:spPr/>
    </dgm:pt>
    <dgm:pt modelId="{03D203EE-015C-4031-A889-FDDA2DCF96EA}" type="pres">
      <dgm:prSet presAssocID="{E9135EF7-E56A-4679-A843-98A650554556}" presName="vert2" presStyleCnt="0"/>
      <dgm:spPr/>
    </dgm:pt>
    <dgm:pt modelId="{F8909C43-F061-48E9-9CFB-4BD5B486CA3E}" type="pres">
      <dgm:prSet presAssocID="{E9135EF7-E56A-4679-A843-98A650554556}" presName="thinLine2b" presStyleLbl="callout" presStyleIdx="9" presStyleCnt="14"/>
      <dgm:spPr/>
    </dgm:pt>
    <dgm:pt modelId="{50EAB1E8-D62A-45A4-ACBD-9F4023F73ED4}" type="pres">
      <dgm:prSet presAssocID="{E9135EF7-E56A-4679-A843-98A650554556}" presName="vertSpace2b" presStyleCnt="0"/>
      <dgm:spPr/>
    </dgm:pt>
    <dgm:pt modelId="{83A93295-FDC9-43CA-957E-99385933A35B}" type="pres">
      <dgm:prSet presAssocID="{CC582F5B-1400-45BF-B909-0132394986F7}" presName="horz2" presStyleCnt="0"/>
      <dgm:spPr/>
    </dgm:pt>
    <dgm:pt modelId="{ABF28041-85B1-404B-ADD7-94A00E372DDA}" type="pres">
      <dgm:prSet presAssocID="{CC582F5B-1400-45BF-B909-0132394986F7}" presName="horzSpace2" presStyleCnt="0"/>
      <dgm:spPr/>
    </dgm:pt>
    <dgm:pt modelId="{A37E6E31-5CED-4F2D-89CC-4A5F8312C8DC}" type="pres">
      <dgm:prSet presAssocID="{CC582F5B-1400-45BF-B909-0132394986F7}" presName="tx2" presStyleLbl="revTx" presStyleIdx="11" presStyleCnt="15"/>
      <dgm:spPr/>
    </dgm:pt>
    <dgm:pt modelId="{E314C658-DD22-4B72-9532-CD8FAABB111B}" type="pres">
      <dgm:prSet presAssocID="{CC582F5B-1400-45BF-B909-0132394986F7}" presName="vert2" presStyleCnt="0"/>
      <dgm:spPr/>
    </dgm:pt>
    <dgm:pt modelId="{0B4B090F-9338-4EDA-A6B1-A0FCA806E7FC}" type="pres">
      <dgm:prSet presAssocID="{CC582F5B-1400-45BF-B909-0132394986F7}" presName="thinLine2b" presStyleLbl="callout" presStyleIdx="10" presStyleCnt="14"/>
      <dgm:spPr/>
    </dgm:pt>
    <dgm:pt modelId="{7EA274DA-3FC4-4476-88A0-E9D4D2BAF6DF}" type="pres">
      <dgm:prSet presAssocID="{CC582F5B-1400-45BF-B909-0132394986F7}" presName="vertSpace2b" presStyleCnt="0"/>
      <dgm:spPr/>
    </dgm:pt>
    <dgm:pt modelId="{0B5363F1-3D94-4993-8EE8-AAA1B9D010D2}" type="pres">
      <dgm:prSet presAssocID="{39D21245-88C5-49D2-A194-D8BA447243C6}" presName="horz2" presStyleCnt="0"/>
      <dgm:spPr/>
    </dgm:pt>
    <dgm:pt modelId="{22FE63A3-4374-4B5A-B20A-7F2FCD10829A}" type="pres">
      <dgm:prSet presAssocID="{39D21245-88C5-49D2-A194-D8BA447243C6}" presName="horzSpace2" presStyleCnt="0"/>
      <dgm:spPr/>
    </dgm:pt>
    <dgm:pt modelId="{81D7E7EE-430D-41F1-B34D-78FFE8D13C4E}" type="pres">
      <dgm:prSet presAssocID="{39D21245-88C5-49D2-A194-D8BA447243C6}" presName="tx2" presStyleLbl="revTx" presStyleIdx="12" presStyleCnt="15"/>
      <dgm:spPr/>
    </dgm:pt>
    <dgm:pt modelId="{7D473AA3-0CAD-4831-8175-1DC1E47241C0}" type="pres">
      <dgm:prSet presAssocID="{39D21245-88C5-49D2-A194-D8BA447243C6}" presName="vert2" presStyleCnt="0"/>
      <dgm:spPr/>
    </dgm:pt>
    <dgm:pt modelId="{6CBFB1DE-CE82-4B3A-B653-21A25C342C62}" type="pres">
      <dgm:prSet presAssocID="{39D21245-88C5-49D2-A194-D8BA447243C6}" presName="thinLine2b" presStyleLbl="callout" presStyleIdx="11" presStyleCnt="14"/>
      <dgm:spPr/>
    </dgm:pt>
    <dgm:pt modelId="{1DA7CB3D-0B54-4AA7-A126-DF6088AA8C7E}" type="pres">
      <dgm:prSet presAssocID="{39D21245-88C5-49D2-A194-D8BA447243C6}" presName="vertSpace2b" presStyleCnt="0"/>
      <dgm:spPr/>
    </dgm:pt>
    <dgm:pt modelId="{19D0E11E-932E-40AD-A9F7-D1FE3B893653}" type="pres">
      <dgm:prSet presAssocID="{683095EE-ADA5-43B3-B558-B34D15170BCF}" presName="horz2" presStyleCnt="0"/>
      <dgm:spPr/>
    </dgm:pt>
    <dgm:pt modelId="{302FD7AD-FBAA-45EB-B8DB-8892C724E16C}" type="pres">
      <dgm:prSet presAssocID="{683095EE-ADA5-43B3-B558-B34D15170BCF}" presName="horzSpace2" presStyleCnt="0"/>
      <dgm:spPr/>
    </dgm:pt>
    <dgm:pt modelId="{D9EB6306-8341-4EF2-BFF7-5E884B910776}" type="pres">
      <dgm:prSet presAssocID="{683095EE-ADA5-43B3-B558-B34D15170BCF}" presName="tx2" presStyleLbl="revTx" presStyleIdx="13" presStyleCnt="15"/>
      <dgm:spPr/>
    </dgm:pt>
    <dgm:pt modelId="{F6E1F17E-53D4-488D-A552-8405170C491F}" type="pres">
      <dgm:prSet presAssocID="{683095EE-ADA5-43B3-B558-B34D15170BCF}" presName="vert2" presStyleCnt="0"/>
      <dgm:spPr/>
    </dgm:pt>
    <dgm:pt modelId="{3FE5B547-3396-450B-BDF4-2637E84610B6}" type="pres">
      <dgm:prSet presAssocID="{683095EE-ADA5-43B3-B558-B34D15170BCF}" presName="thinLine2b" presStyleLbl="callout" presStyleIdx="12" presStyleCnt="14"/>
      <dgm:spPr/>
    </dgm:pt>
    <dgm:pt modelId="{2D69B4DC-9362-480A-BB7C-8548CD6B87C4}" type="pres">
      <dgm:prSet presAssocID="{683095EE-ADA5-43B3-B558-B34D15170BCF}" presName="vertSpace2b" presStyleCnt="0"/>
      <dgm:spPr/>
    </dgm:pt>
    <dgm:pt modelId="{11D237F8-0A1E-4796-B6BE-9B7680A18B41}" type="pres">
      <dgm:prSet presAssocID="{436F1E14-2890-4563-B3EC-A7E18DD67959}" presName="horz2" presStyleCnt="0"/>
      <dgm:spPr/>
    </dgm:pt>
    <dgm:pt modelId="{F1CF5B75-398B-4C7C-82A8-AC278C037B00}" type="pres">
      <dgm:prSet presAssocID="{436F1E14-2890-4563-B3EC-A7E18DD67959}" presName="horzSpace2" presStyleCnt="0"/>
      <dgm:spPr/>
    </dgm:pt>
    <dgm:pt modelId="{708BA521-DC2E-4124-83D5-E74238ABC55A}" type="pres">
      <dgm:prSet presAssocID="{436F1E14-2890-4563-B3EC-A7E18DD67959}" presName="tx2" presStyleLbl="revTx" presStyleIdx="14" presStyleCnt="15"/>
      <dgm:spPr/>
    </dgm:pt>
    <dgm:pt modelId="{744D2998-3BA0-4C40-8521-880515B6FC75}" type="pres">
      <dgm:prSet presAssocID="{436F1E14-2890-4563-B3EC-A7E18DD67959}" presName="vert2" presStyleCnt="0"/>
      <dgm:spPr/>
    </dgm:pt>
    <dgm:pt modelId="{CA44165F-648F-4A46-834D-68FC8D5BAD74}" type="pres">
      <dgm:prSet presAssocID="{436F1E14-2890-4563-B3EC-A7E18DD67959}" presName="thinLine2b" presStyleLbl="callout" presStyleIdx="13" presStyleCnt="14"/>
      <dgm:spPr/>
    </dgm:pt>
    <dgm:pt modelId="{D1C8DE7E-A9E8-41EF-8A8E-98C92FC11AD9}" type="pres">
      <dgm:prSet presAssocID="{436F1E14-2890-4563-B3EC-A7E18DD67959}" presName="vertSpace2b" presStyleCnt="0"/>
      <dgm:spPr/>
    </dgm:pt>
  </dgm:ptLst>
  <dgm:cxnLst>
    <dgm:cxn modelId="{D2AF8400-1C94-4D0B-9F59-077CD32DEB2A}" srcId="{79CD63A5-17E1-477B-B605-B52F96351180}" destId="{CC582F5B-1400-45BF-B909-0132394986F7}" srcOrd="10" destOrd="0" parTransId="{84D9E62E-5B96-47DD-8469-550202F6D68D}" sibTransId="{7D00CBF0-DDDB-48C5-8265-23E54236EEAD}"/>
    <dgm:cxn modelId="{71F4AD05-C5F2-46E5-972F-B458BE1E99EE}" type="presOf" srcId="{555ECE27-39AA-4577-AF98-4A5041221327}" destId="{63B52C73-AF32-4511-B53F-1C24A2BEB92B}" srcOrd="0" destOrd="0" presId="urn:microsoft.com/office/officeart/2008/layout/LinedList"/>
    <dgm:cxn modelId="{2EBB6307-F37E-482D-A24A-95D9F459EE8E}" type="presOf" srcId="{E9135EF7-E56A-4679-A843-98A650554556}" destId="{C1D0AC15-565A-4C71-8B2D-7A5A6AEE4FCE}" srcOrd="0" destOrd="0" presId="urn:microsoft.com/office/officeart/2008/layout/LinedList"/>
    <dgm:cxn modelId="{F861B20D-FD88-4A07-80CC-8A8DB11D07B2}" srcId="{79CD63A5-17E1-477B-B605-B52F96351180}" destId="{E9135EF7-E56A-4679-A843-98A650554556}" srcOrd="9" destOrd="0" parTransId="{715E26AA-345F-4A89-BD16-E67399FF6778}" sibTransId="{4CFA9C00-47C0-4929-989C-A1894379A109}"/>
    <dgm:cxn modelId="{5FBD3711-EEE1-456B-9ADB-4BADD252A1E5}" srcId="{79CD63A5-17E1-477B-B605-B52F96351180}" destId="{65DC597F-6194-42E8-A86A-D9E385EACC87}" srcOrd="7" destOrd="0" parTransId="{22F1F3EE-F308-42A7-A26F-0B50DF254035}" sibTransId="{FDCB795F-66B4-479D-9D15-8BC67F83B646}"/>
    <dgm:cxn modelId="{76F96819-9C04-45A3-A2A1-803CD7EF3231}" type="presOf" srcId="{78884315-E7FA-47E3-AC44-260129859798}" destId="{E7E70A7A-FB29-4A06-9D9F-260B236BB38B}" srcOrd="0" destOrd="0" presId="urn:microsoft.com/office/officeart/2008/layout/LinedList"/>
    <dgm:cxn modelId="{55C0331A-F708-45F9-BABF-2826C9D4002E}" type="presOf" srcId="{436F1E14-2890-4563-B3EC-A7E18DD67959}" destId="{708BA521-DC2E-4124-83D5-E74238ABC55A}" srcOrd="0" destOrd="0" presId="urn:microsoft.com/office/officeart/2008/layout/LinedList"/>
    <dgm:cxn modelId="{9B9EB21C-ECB0-4E67-B2A2-E08BC944F1F0}" type="presOf" srcId="{39D21245-88C5-49D2-A194-D8BA447243C6}" destId="{81D7E7EE-430D-41F1-B34D-78FFE8D13C4E}" srcOrd="0" destOrd="0" presId="urn:microsoft.com/office/officeart/2008/layout/LinedList"/>
    <dgm:cxn modelId="{EF454E22-1B4E-4F53-A557-99E2940EB6B0}" srcId="{79CD63A5-17E1-477B-B605-B52F96351180}" destId="{1740565C-9DC9-45C1-9F66-279BF859D582}" srcOrd="8" destOrd="0" parTransId="{13FA152E-F5D4-4F49-A2B9-5A5D92C98EA3}" sibTransId="{CA54A4D8-5BE3-49D4-9DF4-DE44C02FE984}"/>
    <dgm:cxn modelId="{92087631-30B9-49AC-89E4-F9EC2516CDAB}" type="presOf" srcId="{1740565C-9DC9-45C1-9F66-279BF859D582}" destId="{7B2104A5-8D3B-4496-86E5-4370BD482AD3}" srcOrd="0" destOrd="0" presId="urn:microsoft.com/office/officeart/2008/layout/LinedList"/>
    <dgm:cxn modelId="{4145AF3F-5A10-432C-8D60-AF105B2799F9}" type="presOf" srcId="{77FD086C-2F59-4EDD-A87B-82CD770C9982}" destId="{126BF218-99AC-41B2-BD56-82DC9E56378E}" srcOrd="0" destOrd="0" presId="urn:microsoft.com/office/officeart/2008/layout/LinedList"/>
    <dgm:cxn modelId="{F49E644A-B0EB-4997-BB3A-950753E82286}" type="presOf" srcId="{65DC597F-6194-42E8-A86A-D9E385EACC87}" destId="{845B36E7-5041-4CD8-8AE0-5D1CC972D7C2}" srcOrd="0" destOrd="0" presId="urn:microsoft.com/office/officeart/2008/layout/LinedList"/>
    <dgm:cxn modelId="{95C1704B-B297-40F5-B5E7-E94843E88D37}" type="presOf" srcId="{1442FE08-8662-4699-BABB-B0B2BFE528FA}" destId="{91C90616-4745-4EEE-B646-6CB7043F2B4E}" srcOrd="0" destOrd="0" presId="urn:microsoft.com/office/officeart/2008/layout/LinedList"/>
    <dgm:cxn modelId="{7E184A5E-3CC3-49B2-883D-D86DF592E5B8}" type="presOf" srcId="{4F2AA6C6-C005-41F0-BDC9-21833859DFA1}" destId="{1475BBCD-3E6C-47FE-A8A7-55A7AC6CF759}" srcOrd="0" destOrd="0" presId="urn:microsoft.com/office/officeart/2008/layout/LinedList"/>
    <dgm:cxn modelId="{EC75A065-7F4C-4520-9C3A-12A4EB9522A4}" srcId="{79CD63A5-17E1-477B-B605-B52F96351180}" destId="{D6BCECED-4B7E-4E4C-BB6A-3FE6526C07A8}" srcOrd="3" destOrd="0" parTransId="{A82BF75C-0BF4-4572-9245-B6F6D41A615A}" sibTransId="{0C79053A-747F-48B6-AF8D-16EAE9E27223}"/>
    <dgm:cxn modelId="{72F23A6C-B6BE-44D3-BF77-181A302A2F90}" srcId="{79CD63A5-17E1-477B-B605-B52F96351180}" destId="{78884315-E7FA-47E3-AC44-260129859798}" srcOrd="6" destOrd="0" parTransId="{220916C1-9388-492D-B0F7-38AFFABF297E}" sibTransId="{F724D258-35FF-4D58-896C-EEBBC6146CF3}"/>
    <dgm:cxn modelId="{24E86E78-7089-462C-82C6-363D198763E2}" srcId="{77FD086C-2F59-4EDD-A87B-82CD770C9982}" destId="{79CD63A5-17E1-477B-B605-B52F96351180}" srcOrd="0" destOrd="0" parTransId="{A58E016D-557E-41AC-A0BB-FCD4E582263E}" sibTransId="{C3AB6978-F818-43D1-B3AC-A68AB9EA1E6D}"/>
    <dgm:cxn modelId="{87FF2E7A-DAB8-41C7-BE20-2BB70730312E}" type="presOf" srcId="{E65CBF30-E7B5-4F9F-8FFE-5A97C07D7548}" destId="{B7C8256F-B501-4EB7-9AC5-AE37058A548F}" srcOrd="0" destOrd="0" presId="urn:microsoft.com/office/officeart/2008/layout/LinedList"/>
    <dgm:cxn modelId="{113C2498-A290-44E8-8650-1704ED26E7F7}" srcId="{79CD63A5-17E1-477B-B605-B52F96351180}" destId="{39D21245-88C5-49D2-A194-D8BA447243C6}" srcOrd="11" destOrd="0" parTransId="{0698AE45-B5F7-467A-AC1F-C49DD131B2AC}" sibTransId="{AB76C80C-F8D8-4F6C-8A6E-FFA06539302E}"/>
    <dgm:cxn modelId="{DF3A1999-09EF-4D12-82D4-B599C699991D}" srcId="{79CD63A5-17E1-477B-B605-B52F96351180}" destId="{E65CBF30-E7B5-4F9F-8FFE-5A97C07D7548}" srcOrd="5" destOrd="0" parTransId="{D7444A74-635A-4085-A662-D97DDCFB8FF8}" sibTransId="{45A73056-2F7C-4900-943C-39DBAB9F547D}"/>
    <dgm:cxn modelId="{CF9020A1-B147-4D07-B093-CD8737BF02DB}" srcId="{79CD63A5-17E1-477B-B605-B52F96351180}" destId="{436F1E14-2890-4563-B3EC-A7E18DD67959}" srcOrd="13" destOrd="0" parTransId="{33CFB892-FA58-406C-8DFB-B7C097305EE8}" sibTransId="{A294EA3A-45AE-49AD-A5B5-D60B229397DD}"/>
    <dgm:cxn modelId="{8F1284A6-7BC9-4C75-BD92-92EAEFC80FA9}" type="presOf" srcId="{79CD63A5-17E1-477B-B605-B52F96351180}" destId="{ACCAC0BA-E049-48E9-A644-C3173884BA62}" srcOrd="0" destOrd="0" presId="urn:microsoft.com/office/officeart/2008/layout/LinedList"/>
    <dgm:cxn modelId="{3945B5B4-3904-4A03-9B8D-E3EA8D41666B}" type="presOf" srcId="{66000FE0-E53C-401A-A8BE-CB3E6E2748B8}" destId="{28C936F4-4620-40E0-A792-40A394DF541F}" srcOrd="0" destOrd="0" presId="urn:microsoft.com/office/officeart/2008/layout/LinedList"/>
    <dgm:cxn modelId="{DF83B9B6-155B-4137-898F-C4E88AA9D63E}" srcId="{79CD63A5-17E1-477B-B605-B52F96351180}" destId="{555ECE27-39AA-4577-AF98-4A5041221327}" srcOrd="4" destOrd="0" parTransId="{B12A3B95-A5D1-4A32-B793-90ADAD2BA4FD}" sibTransId="{AC18DC86-1FBC-4B78-9FD6-26918B1E0BA6}"/>
    <dgm:cxn modelId="{348219BC-6494-4E4C-B7DA-F1E5804B76F0}" srcId="{79CD63A5-17E1-477B-B605-B52F96351180}" destId="{66000FE0-E53C-401A-A8BE-CB3E6E2748B8}" srcOrd="0" destOrd="0" parTransId="{3AEAF148-51E3-4934-AF57-E257CB410C77}" sibTransId="{B1CA8384-B4A6-4F9C-8D43-712022A80987}"/>
    <dgm:cxn modelId="{3EA573CA-DF9A-472E-B8BA-D0A71650901C}" type="presOf" srcId="{D6BCECED-4B7E-4E4C-BB6A-3FE6526C07A8}" destId="{350B904F-84E9-4A78-AC86-1965CD083C1D}" srcOrd="0" destOrd="0" presId="urn:microsoft.com/office/officeart/2008/layout/LinedList"/>
    <dgm:cxn modelId="{E77C67D2-F36B-4B94-B796-574B140DAF29}" srcId="{79CD63A5-17E1-477B-B605-B52F96351180}" destId="{4F2AA6C6-C005-41F0-BDC9-21833859DFA1}" srcOrd="1" destOrd="0" parTransId="{0BE5103C-B3C5-4918-A154-E117869BDB03}" sibTransId="{D952B6BB-11AA-4715-8F46-6E2223AD0F05}"/>
    <dgm:cxn modelId="{5B757FE8-FA52-4B86-A933-B87C3DEEC4EB}" srcId="{79CD63A5-17E1-477B-B605-B52F96351180}" destId="{1442FE08-8662-4699-BABB-B0B2BFE528FA}" srcOrd="2" destOrd="0" parTransId="{CFE61AD0-EB37-4EFB-9623-353184A443F8}" sibTransId="{ABE8D5DA-02F2-4A84-ACA4-14361F381177}"/>
    <dgm:cxn modelId="{396B8FF0-23F0-4DBE-BB0B-99957A98CA24}" type="presOf" srcId="{CC582F5B-1400-45BF-B909-0132394986F7}" destId="{A37E6E31-5CED-4F2D-89CC-4A5F8312C8DC}" srcOrd="0" destOrd="0" presId="urn:microsoft.com/office/officeart/2008/layout/LinedList"/>
    <dgm:cxn modelId="{5C4785FA-A623-494C-B903-FB5734987B59}" type="presOf" srcId="{683095EE-ADA5-43B3-B558-B34D15170BCF}" destId="{D9EB6306-8341-4EF2-BFF7-5E884B910776}" srcOrd="0" destOrd="0" presId="urn:microsoft.com/office/officeart/2008/layout/LinedList"/>
    <dgm:cxn modelId="{2F7565FD-62E3-424D-9496-930A0B8F7A4F}" srcId="{79CD63A5-17E1-477B-B605-B52F96351180}" destId="{683095EE-ADA5-43B3-B558-B34D15170BCF}" srcOrd="12" destOrd="0" parTransId="{01CBF916-EBA4-472C-8C68-A6B1A27BB032}" sibTransId="{B99F5104-7D20-4857-AA85-26EC49066C3B}"/>
    <dgm:cxn modelId="{776354CF-E3AF-4293-8A39-87B4884B52CE}" type="presParOf" srcId="{126BF218-99AC-41B2-BD56-82DC9E56378E}" destId="{D726723D-EC16-43A6-8AC9-8965FDDE0A63}" srcOrd="0" destOrd="0" presId="urn:microsoft.com/office/officeart/2008/layout/LinedList"/>
    <dgm:cxn modelId="{10327E58-A358-42A8-B1ED-6BB8C6AEA4FF}" type="presParOf" srcId="{126BF218-99AC-41B2-BD56-82DC9E56378E}" destId="{AF1CFA3D-8DED-4968-983B-8B45DCF57C38}" srcOrd="1" destOrd="0" presId="urn:microsoft.com/office/officeart/2008/layout/LinedList"/>
    <dgm:cxn modelId="{14AFF59D-2F24-424A-A35F-489E99E38974}" type="presParOf" srcId="{AF1CFA3D-8DED-4968-983B-8B45DCF57C38}" destId="{ACCAC0BA-E049-48E9-A644-C3173884BA62}" srcOrd="0" destOrd="0" presId="urn:microsoft.com/office/officeart/2008/layout/LinedList"/>
    <dgm:cxn modelId="{29B8E16C-863F-451A-82FD-2F8F6BDDEE45}" type="presParOf" srcId="{AF1CFA3D-8DED-4968-983B-8B45DCF57C38}" destId="{024AD086-D7C8-4C43-8783-A40716BED371}" srcOrd="1" destOrd="0" presId="urn:microsoft.com/office/officeart/2008/layout/LinedList"/>
    <dgm:cxn modelId="{FDD63D4B-03B5-4F6A-9067-70AB6D098536}" type="presParOf" srcId="{024AD086-D7C8-4C43-8783-A40716BED371}" destId="{6C1814EF-963A-460B-AE52-B41C433D7EE5}" srcOrd="0" destOrd="0" presId="urn:microsoft.com/office/officeart/2008/layout/LinedList"/>
    <dgm:cxn modelId="{5833A1E5-B221-4D57-9EB3-3A8D9518B044}" type="presParOf" srcId="{024AD086-D7C8-4C43-8783-A40716BED371}" destId="{1634C0B8-76FD-4C33-A87B-5DC4D794619A}" srcOrd="1" destOrd="0" presId="urn:microsoft.com/office/officeart/2008/layout/LinedList"/>
    <dgm:cxn modelId="{127E4885-CC3D-44F4-A27B-95B1F896B9AB}" type="presParOf" srcId="{1634C0B8-76FD-4C33-A87B-5DC4D794619A}" destId="{E26EEFC8-56A9-40B5-A26A-0274F8F5904B}" srcOrd="0" destOrd="0" presId="urn:microsoft.com/office/officeart/2008/layout/LinedList"/>
    <dgm:cxn modelId="{5D7E58B9-F955-4C1E-BC81-A1F098A6E6B6}" type="presParOf" srcId="{1634C0B8-76FD-4C33-A87B-5DC4D794619A}" destId="{28C936F4-4620-40E0-A792-40A394DF541F}" srcOrd="1" destOrd="0" presId="urn:microsoft.com/office/officeart/2008/layout/LinedList"/>
    <dgm:cxn modelId="{2F01E8CE-81BA-4248-894E-887476A117B3}" type="presParOf" srcId="{1634C0B8-76FD-4C33-A87B-5DC4D794619A}" destId="{BB4B0551-7895-4E16-A20D-653FC74DF7D8}" srcOrd="2" destOrd="0" presId="urn:microsoft.com/office/officeart/2008/layout/LinedList"/>
    <dgm:cxn modelId="{969D5EF8-1C73-4905-A871-A349414F1890}" type="presParOf" srcId="{024AD086-D7C8-4C43-8783-A40716BED371}" destId="{F21A80CF-5FAB-4814-B599-B78DF9F18608}" srcOrd="2" destOrd="0" presId="urn:microsoft.com/office/officeart/2008/layout/LinedList"/>
    <dgm:cxn modelId="{D078DFEE-3438-4964-A7DA-713AED1D2F7E}" type="presParOf" srcId="{024AD086-D7C8-4C43-8783-A40716BED371}" destId="{5BE3D277-1B40-40A8-BA4F-51921D3215E2}" srcOrd="3" destOrd="0" presId="urn:microsoft.com/office/officeart/2008/layout/LinedList"/>
    <dgm:cxn modelId="{0C95B5D0-F3B4-48EA-9FBA-9B6853B41FC9}" type="presParOf" srcId="{024AD086-D7C8-4C43-8783-A40716BED371}" destId="{DD217FDE-FECA-477B-A20D-DA26832EBD52}" srcOrd="4" destOrd="0" presId="urn:microsoft.com/office/officeart/2008/layout/LinedList"/>
    <dgm:cxn modelId="{3097497E-30AA-4FF7-835B-797576A9BBFA}" type="presParOf" srcId="{DD217FDE-FECA-477B-A20D-DA26832EBD52}" destId="{9EF5A60C-4C38-46D7-B13E-003DC7830C0D}" srcOrd="0" destOrd="0" presId="urn:microsoft.com/office/officeart/2008/layout/LinedList"/>
    <dgm:cxn modelId="{F14B3C61-59E2-4C62-8FF0-896E7D0D4D49}" type="presParOf" srcId="{DD217FDE-FECA-477B-A20D-DA26832EBD52}" destId="{1475BBCD-3E6C-47FE-A8A7-55A7AC6CF759}" srcOrd="1" destOrd="0" presId="urn:microsoft.com/office/officeart/2008/layout/LinedList"/>
    <dgm:cxn modelId="{EE6F2200-3620-468F-AFEB-1DB130052ADA}" type="presParOf" srcId="{DD217FDE-FECA-477B-A20D-DA26832EBD52}" destId="{53BC9524-CC1C-4C28-92BC-76165522978C}" srcOrd="2" destOrd="0" presId="urn:microsoft.com/office/officeart/2008/layout/LinedList"/>
    <dgm:cxn modelId="{1A30B19C-FC85-49CD-8E4A-E63625BE599E}" type="presParOf" srcId="{024AD086-D7C8-4C43-8783-A40716BED371}" destId="{284669C5-1A27-4E9E-92A0-3F3E348D5C38}" srcOrd="5" destOrd="0" presId="urn:microsoft.com/office/officeart/2008/layout/LinedList"/>
    <dgm:cxn modelId="{975DC7A2-BE91-49D0-9289-81E19CC4F084}" type="presParOf" srcId="{024AD086-D7C8-4C43-8783-A40716BED371}" destId="{CB0E2835-7026-4074-BA44-870E2E5CE456}" srcOrd="6" destOrd="0" presId="urn:microsoft.com/office/officeart/2008/layout/LinedList"/>
    <dgm:cxn modelId="{8B4F969E-5F58-4E6B-ACF6-981E46B830B3}" type="presParOf" srcId="{024AD086-D7C8-4C43-8783-A40716BED371}" destId="{7F5A2489-886D-400E-B5FA-8E26A3880689}" srcOrd="7" destOrd="0" presId="urn:microsoft.com/office/officeart/2008/layout/LinedList"/>
    <dgm:cxn modelId="{F83CB58C-BFB7-4E82-A38C-EC70240C99A7}" type="presParOf" srcId="{7F5A2489-886D-400E-B5FA-8E26A3880689}" destId="{2129B77D-0307-4573-9E91-0884C0605E8F}" srcOrd="0" destOrd="0" presId="urn:microsoft.com/office/officeart/2008/layout/LinedList"/>
    <dgm:cxn modelId="{4DE703BA-382A-44EA-B0D9-988417A5A101}" type="presParOf" srcId="{7F5A2489-886D-400E-B5FA-8E26A3880689}" destId="{91C90616-4745-4EEE-B646-6CB7043F2B4E}" srcOrd="1" destOrd="0" presId="urn:microsoft.com/office/officeart/2008/layout/LinedList"/>
    <dgm:cxn modelId="{D9C6C488-D92A-4943-91F7-92045E0188B7}" type="presParOf" srcId="{7F5A2489-886D-400E-B5FA-8E26A3880689}" destId="{385A4F85-2505-4997-93C8-7C197FE7D99E}" srcOrd="2" destOrd="0" presId="urn:microsoft.com/office/officeart/2008/layout/LinedList"/>
    <dgm:cxn modelId="{DBFE0935-D299-4DAB-9C30-736F7EF74EF5}" type="presParOf" srcId="{024AD086-D7C8-4C43-8783-A40716BED371}" destId="{2019B5AE-C1AC-4590-B6C8-2798925EA38F}" srcOrd="8" destOrd="0" presId="urn:microsoft.com/office/officeart/2008/layout/LinedList"/>
    <dgm:cxn modelId="{AE82CE0C-1E6D-409B-A793-6E43CEC3E4E5}" type="presParOf" srcId="{024AD086-D7C8-4C43-8783-A40716BED371}" destId="{257054A3-FB10-407E-8EC3-2B6F58E09C19}" srcOrd="9" destOrd="0" presId="urn:microsoft.com/office/officeart/2008/layout/LinedList"/>
    <dgm:cxn modelId="{DBFC234D-5992-4CD8-B1C2-069651E17229}" type="presParOf" srcId="{024AD086-D7C8-4C43-8783-A40716BED371}" destId="{35A47EAD-B682-4008-97D0-4875BD51BCB5}" srcOrd="10" destOrd="0" presId="urn:microsoft.com/office/officeart/2008/layout/LinedList"/>
    <dgm:cxn modelId="{4BA4869C-BF8C-4594-92A7-1AA925AE6BFC}" type="presParOf" srcId="{35A47EAD-B682-4008-97D0-4875BD51BCB5}" destId="{939299AE-5011-45BE-A851-7377278F9148}" srcOrd="0" destOrd="0" presId="urn:microsoft.com/office/officeart/2008/layout/LinedList"/>
    <dgm:cxn modelId="{866F51BB-F85B-4882-83F9-34C21BBF5BE0}" type="presParOf" srcId="{35A47EAD-B682-4008-97D0-4875BD51BCB5}" destId="{350B904F-84E9-4A78-AC86-1965CD083C1D}" srcOrd="1" destOrd="0" presId="urn:microsoft.com/office/officeart/2008/layout/LinedList"/>
    <dgm:cxn modelId="{F14BE97C-5C59-4D4B-9D87-F720039DB350}" type="presParOf" srcId="{35A47EAD-B682-4008-97D0-4875BD51BCB5}" destId="{B3BC68D6-6612-4497-9B41-21D69FCF6601}" srcOrd="2" destOrd="0" presId="urn:microsoft.com/office/officeart/2008/layout/LinedList"/>
    <dgm:cxn modelId="{889A4A0A-0731-445E-A06B-237D66B300AA}" type="presParOf" srcId="{024AD086-D7C8-4C43-8783-A40716BED371}" destId="{2735FE16-439A-4F11-AE6C-EDB3C44C1429}" srcOrd="11" destOrd="0" presId="urn:microsoft.com/office/officeart/2008/layout/LinedList"/>
    <dgm:cxn modelId="{8BC9E6D6-613B-407E-89D9-005F89380DDA}" type="presParOf" srcId="{024AD086-D7C8-4C43-8783-A40716BED371}" destId="{A09F78E9-8FA8-4DEC-83A7-C48F0B0F268B}" srcOrd="12" destOrd="0" presId="urn:microsoft.com/office/officeart/2008/layout/LinedList"/>
    <dgm:cxn modelId="{56C042DE-5BB4-4754-B35F-41C39DADF51D}" type="presParOf" srcId="{024AD086-D7C8-4C43-8783-A40716BED371}" destId="{D3F3EADE-F2FC-44A0-AEAC-A430EE02B6C8}" srcOrd="13" destOrd="0" presId="urn:microsoft.com/office/officeart/2008/layout/LinedList"/>
    <dgm:cxn modelId="{677DB948-6236-4ECF-B096-4E91859665ED}" type="presParOf" srcId="{D3F3EADE-F2FC-44A0-AEAC-A430EE02B6C8}" destId="{A0F5EAE8-609A-427F-AFB9-6FA9E43AD359}" srcOrd="0" destOrd="0" presId="urn:microsoft.com/office/officeart/2008/layout/LinedList"/>
    <dgm:cxn modelId="{8DABBFB2-CEFC-454B-AFB3-C71EFBF9254A}" type="presParOf" srcId="{D3F3EADE-F2FC-44A0-AEAC-A430EE02B6C8}" destId="{63B52C73-AF32-4511-B53F-1C24A2BEB92B}" srcOrd="1" destOrd="0" presId="urn:microsoft.com/office/officeart/2008/layout/LinedList"/>
    <dgm:cxn modelId="{3BD2002C-E60C-4FF6-BF6A-785568F89FA9}" type="presParOf" srcId="{D3F3EADE-F2FC-44A0-AEAC-A430EE02B6C8}" destId="{A7CE4E0C-C81A-4215-9103-1A50A80E6F08}" srcOrd="2" destOrd="0" presId="urn:microsoft.com/office/officeart/2008/layout/LinedList"/>
    <dgm:cxn modelId="{291C0F11-CD5A-46BA-B088-19948AE9BF9F}" type="presParOf" srcId="{024AD086-D7C8-4C43-8783-A40716BED371}" destId="{F5699974-472A-4A8E-9032-913DC239758D}" srcOrd="14" destOrd="0" presId="urn:microsoft.com/office/officeart/2008/layout/LinedList"/>
    <dgm:cxn modelId="{457D4AE5-5AE4-4173-8593-1DD72A86BC3F}" type="presParOf" srcId="{024AD086-D7C8-4C43-8783-A40716BED371}" destId="{B6876A28-9BC4-4A45-A339-715C47D51AA9}" srcOrd="15" destOrd="0" presId="urn:microsoft.com/office/officeart/2008/layout/LinedList"/>
    <dgm:cxn modelId="{4766AE62-61C7-42C0-B941-C156243E088C}" type="presParOf" srcId="{024AD086-D7C8-4C43-8783-A40716BED371}" destId="{7D31990F-8A29-4ADB-BE3D-4AC3FA9A657A}" srcOrd="16" destOrd="0" presId="urn:microsoft.com/office/officeart/2008/layout/LinedList"/>
    <dgm:cxn modelId="{1B3961F5-592C-440E-A7C3-30554186FE18}" type="presParOf" srcId="{7D31990F-8A29-4ADB-BE3D-4AC3FA9A657A}" destId="{3CB230F3-35F2-4D0D-9A74-4F48B515483F}" srcOrd="0" destOrd="0" presId="urn:microsoft.com/office/officeart/2008/layout/LinedList"/>
    <dgm:cxn modelId="{B65D1787-1CFF-4FB2-B777-01AE5E3E85A5}" type="presParOf" srcId="{7D31990F-8A29-4ADB-BE3D-4AC3FA9A657A}" destId="{B7C8256F-B501-4EB7-9AC5-AE37058A548F}" srcOrd="1" destOrd="0" presId="urn:microsoft.com/office/officeart/2008/layout/LinedList"/>
    <dgm:cxn modelId="{42BB8670-9B11-4E2C-B6AD-699933A379F7}" type="presParOf" srcId="{7D31990F-8A29-4ADB-BE3D-4AC3FA9A657A}" destId="{D8AD9D89-9467-4CA1-BAA1-24B0318509DA}" srcOrd="2" destOrd="0" presId="urn:microsoft.com/office/officeart/2008/layout/LinedList"/>
    <dgm:cxn modelId="{9E66691A-0D27-4691-82C5-BDDFB4B5F884}" type="presParOf" srcId="{024AD086-D7C8-4C43-8783-A40716BED371}" destId="{1C7122BD-3659-4850-8D82-789C68DB0630}" srcOrd="17" destOrd="0" presId="urn:microsoft.com/office/officeart/2008/layout/LinedList"/>
    <dgm:cxn modelId="{A060358E-A29C-4C29-B4CF-1164AE5E0C26}" type="presParOf" srcId="{024AD086-D7C8-4C43-8783-A40716BED371}" destId="{190DEA59-1B80-42E4-A497-BF0A018815EC}" srcOrd="18" destOrd="0" presId="urn:microsoft.com/office/officeart/2008/layout/LinedList"/>
    <dgm:cxn modelId="{CA0556B3-BBC3-4597-9124-051AB52C88C6}" type="presParOf" srcId="{024AD086-D7C8-4C43-8783-A40716BED371}" destId="{C8CE137D-D1EB-4B0D-B698-C2ACE1B7E1B1}" srcOrd="19" destOrd="0" presId="urn:microsoft.com/office/officeart/2008/layout/LinedList"/>
    <dgm:cxn modelId="{69B2FA31-3EB6-4E0F-B024-AB80E55BD9D6}" type="presParOf" srcId="{C8CE137D-D1EB-4B0D-B698-C2ACE1B7E1B1}" destId="{D81958CD-9748-4427-AC9C-1244B45628EC}" srcOrd="0" destOrd="0" presId="urn:microsoft.com/office/officeart/2008/layout/LinedList"/>
    <dgm:cxn modelId="{78312083-B72B-4A58-B5C6-06FF405DBCDD}" type="presParOf" srcId="{C8CE137D-D1EB-4B0D-B698-C2ACE1B7E1B1}" destId="{E7E70A7A-FB29-4A06-9D9F-260B236BB38B}" srcOrd="1" destOrd="0" presId="urn:microsoft.com/office/officeart/2008/layout/LinedList"/>
    <dgm:cxn modelId="{C3B73A3F-5198-40A8-B656-B9315CB616C1}" type="presParOf" srcId="{C8CE137D-D1EB-4B0D-B698-C2ACE1B7E1B1}" destId="{C7CBECCD-E924-4E6F-8EF0-EF206B41A846}" srcOrd="2" destOrd="0" presId="urn:microsoft.com/office/officeart/2008/layout/LinedList"/>
    <dgm:cxn modelId="{9F29FA63-B0BB-4C00-97F9-DEBFDE5D3CE6}" type="presParOf" srcId="{024AD086-D7C8-4C43-8783-A40716BED371}" destId="{64BE6C6A-FC33-4FE6-A22F-1AF8646FC5A1}" srcOrd="20" destOrd="0" presId="urn:microsoft.com/office/officeart/2008/layout/LinedList"/>
    <dgm:cxn modelId="{46877467-E0F0-4175-B48D-B4061DA420E2}" type="presParOf" srcId="{024AD086-D7C8-4C43-8783-A40716BED371}" destId="{C16495C1-4420-45FB-9BAD-AECD19BBC017}" srcOrd="21" destOrd="0" presId="urn:microsoft.com/office/officeart/2008/layout/LinedList"/>
    <dgm:cxn modelId="{471BBEE0-EE0C-4A93-9845-B1EA36F90FD5}" type="presParOf" srcId="{024AD086-D7C8-4C43-8783-A40716BED371}" destId="{3297A4E5-2A34-48EA-ACA7-DC1CC2F1F78E}" srcOrd="22" destOrd="0" presId="urn:microsoft.com/office/officeart/2008/layout/LinedList"/>
    <dgm:cxn modelId="{943CEBD7-1449-4394-81F4-284E3ED3F7E5}" type="presParOf" srcId="{3297A4E5-2A34-48EA-ACA7-DC1CC2F1F78E}" destId="{0AE17AE0-2E3D-4814-9D86-D65423D9F41C}" srcOrd="0" destOrd="0" presId="urn:microsoft.com/office/officeart/2008/layout/LinedList"/>
    <dgm:cxn modelId="{F8D4D1EE-1215-4621-9ECC-FC28C0B219F0}" type="presParOf" srcId="{3297A4E5-2A34-48EA-ACA7-DC1CC2F1F78E}" destId="{845B36E7-5041-4CD8-8AE0-5D1CC972D7C2}" srcOrd="1" destOrd="0" presId="urn:microsoft.com/office/officeart/2008/layout/LinedList"/>
    <dgm:cxn modelId="{EFC2A20C-7840-437B-9AF6-F4A8517E6D84}" type="presParOf" srcId="{3297A4E5-2A34-48EA-ACA7-DC1CC2F1F78E}" destId="{5F254214-5B88-4966-BE0D-AD23113568BB}" srcOrd="2" destOrd="0" presId="urn:microsoft.com/office/officeart/2008/layout/LinedList"/>
    <dgm:cxn modelId="{8EE4B88E-8C49-4FF8-B666-8CD961F38EAE}" type="presParOf" srcId="{024AD086-D7C8-4C43-8783-A40716BED371}" destId="{275F7F44-7499-4CB1-BADE-1BA2F18CB0C8}" srcOrd="23" destOrd="0" presId="urn:microsoft.com/office/officeart/2008/layout/LinedList"/>
    <dgm:cxn modelId="{3FA88750-E491-4B74-A213-6D82C54757C1}" type="presParOf" srcId="{024AD086-D7C8-4C43-8783-A40716BED371}" destId="{3D52C25D-6EBE-4156-A2C7-DD20DB663F57}" srcOrd="24" destOrd="0" presId="urn:microsoft.com/office/officeart/2008/layout/LinedList"/>
    <dgm:cxn modelId="{9B2B9B73-627C-4BC7-8360-5784614BBBDA}" type="presParOf" srcId="{024AD086-D7C8-4C43-8783-A40716BED371}" destId="{807B81D7-34F0-4183-BBCB-D0979E787BE7}" srcOrd="25" destOrd="0" presId="urn:microsoft.com/office/officeart/2008/layout/LinedList"/>
    <dgm:cxn modelId="{68A26871-1347-4768-B6BD-76D8EADF636E}" type="presParOf" srcId="{807B81D7-34F0-4183-BBCB-D0979E787BE7}" destId="{13BF8512-B5F6-45E2-8DA2-6FDF39B3DB5E}" srcOrd="0" destOrd="0" presId="urn:microsoft.com/office/officeart/2008/layout/LinedList"/>
    <dgm:cxn modelId="{3E6B520B-0777-442F-8D79-2236F95BB072}" type="presParOf" srcId="{807B81D7-34F0-4183-BBCB-D0979E787BE7}" destId="{7B2104A5-8D3B-4496-86E5-4370BD482AD3}" srcOrd="1" destOrd="0" presId="urn:microsoft.com/office/officeart/2008/layout/LinedList"/>
    <dgm:cxn modelId="{86601E52-376A-4251-98A7-B7A6639DE94A}" type="presParOf" srcId="{807B81D7-34F0-4183-BBCB-D0979E787BE7}" destId="{79D70166-6B7D-4683-92DF-47037E5FB51A}" srcOrd="2" destOrd="0" presId="urn:microsoft.com/office/officeart/2008/layout/LinedList"/>
    <dgm:cxn modelId="{944E1F46-6D6C-4358-9AFE-9F4099144B86}" type="presParOf" srcId="{024AD086-D7C8-4C43-8783-A40716BED371}" destId="{E3B1F240-4D33-45A9-8474-637FB233651C}" srcOrd="26" destOrd="0" presId="urn:microsoft.com/office/officeart/2008/layout/LinedList"/>
    <dgm:cxn modelId="{C16F8EBC-6B48-4252-86A9-EC6A9E841A7E}" type="presParOf" srcId="{024AD086-D7C8-4C43-8783-A40716BED371}" destId="{33D4514A-5230-441D-A65D-C2E5F158E29C}" srcOrd="27" destOrd="0" presId="urn:microsoft.com/office/officeart/2008/layout/LinedList"/>
    <dgm:cxn modelId="{C686798B-3E28-402A-8D3C-EEEB9E2BB7B2}" type="presParOf" srcId="{024AD086-D7C8-4C43-8783-A40716BED371}" destId="{94FB6286-0823-477C-8A23-FE0332B7E374}" srcOrd="28" destOrd="0" presId="urn:microsoft.com/office/officeart/2008/layout/LinedList"/>
    <dgm:cxn modelId="{9AC6FE69-D8F1-439D-BE60-82DB527554A4}" type="presParOf" srcId="{94FB6286-0823-477C-8A23-FE0332B7E374}" destId="{F6913F25-85F3-48FC-8AB3-92C13F269D88}" srcOrd="0" destOrd="0" presId="urn:microsoft.com/office/officeart/2008/layout/LinedList"/>
    <dgm:cxn modelId="{F929E0B6-4BCF-4383-BD59-55ADB55F9F2C}" type="presParOf" srcId="{94FB6286-0823-477C-8A23-FE0332B7E374}" destId="{C1D0AC15-565A-4C71-8B2D-7A5A6AEE4FCE}" srcOrd="1" destOrd="0" presId="urn:microsoft.com/office/officeart/2008/layout/LinedList"/>
    <dgm:cxn modelId="{FD3AF626-ADC8-4061-A838-D2D4E5FB1A7E}" type="presParOf" srcId="{94FB6286-0823-477C-8A23-FE0332B7E374}" destId="{03D203EE-015C-4031-A889-FDDA2DCF96EA}" srcOrd="2" destOrd="0" presId="urn:microsoft.com/office/officeart/2008/layout/LinedList"/>
    <dgm:cxn modelId="{464254A3-F8DF-4F15-A689-7E745BA5D636}" type="presParOf" srcId="{024AD086-D7C8-4C43-8783-A40716BED371}" destId="{F8909C43-F061-48E9-9CFB-4BD5B486CA3E}" srcOrd="29" destOrd="0" presId="urn:microsoft.com/office/officeart/2008/layout/LinedList"/>
    <dgm:cxn modelId="{5BEC9D8B-B5DF-45A9-9987-94034D81BDDF}" type="presParOf" srcId="{024AD086-D7C8-4C43-8783-A40716BED371}" destId="{50EAB1E8-D62A-45A4-ACBD-9F4023F73ED4}" srcOrd="30" destOrd="0" presId="urn:microsoft.com/office/officeart/2008/layout/LinedList"/>
    <dgm:cxn modelId="{CA90F442-2005-49D7-BDE0-03968350900E}" type="presParOf" srcId="{024AD086-D7C8-4C43-8783-A40716BED371}" destId="{83A93295-FDC9-43CA-957E-99385933A35B}" srcOrd="31" destOrd="0" presId="urn:microsoft.com/office/officeart/2008/layout/LinedList"/>
    <dgm:cxn modelId="{09C0E96F-DEF8-4B67-8503-DE5CDCDC0072}" type="presParOf" srcId="{83A93295-FDC9-43CA-957E-99385933A35B}" destId="{ABF28041-85B1-404B-ADD7-94A00E372DDA}" srcOrd="0" destOrd="0" presId="urn:microsoft.com/office/officeart/2008/layout/LinedList"/>
    <dgm:cxn modelId="{46A0E2E0-8C1A-4C28-BE5A-FAC959DB7819}" type="presParOf" srcId="{83A93295-FDC9-43CA-957E-99385933A35B}" destId="{A37E6E31-5CED-4F2D-89CC-4A5F8312C8DC}" srcOrd="1" destOrd="0" presId="urn:microsoft.com/office/officeart/2008/layout/LinedList"/>
    <dgm:cxn modelId="{003ADCD6-B8A3-4553-BDC5-9478BA696B48}" type="presParOf" srcId="{83A93295-FDC9-43CA-957E-99385933A35B}" destId="{E314C658-DD22-4B72-9532-CD8FAABB111B}" srcOrd="2" destOrd="0" presId="urn:microsoft.com/office/officeart/2008/layout/LinedList"/>
    <dgm:cxn modelId="{6F549E79-FDCD-4284-BAA1-3666F9E899AA}" type="presParOf" srcId="{024AD086-D7C8-4C43-8783-A40716BED371}" destId="{0B4B090F-9338-4EDA-A6B1-A0FCA806E7FC}" srcOrd="32" destOrd="0" presId="urn:microsoft.com/office/officeart/2008/layout/LinedList"/>
    <dgm:cxn modelId="{63FF5085-0058-4C39-BAE4-6CDCA9211A96}" type="presParOf" srcId="{024AD086-D7C8-4C43-8783-A40716BED371}" destId="{7EA274DA-3FC4-4476-88A0-E9D4D2BAF6DF}" srcOrd="33" destOrd="0" presId="urn:microsoft.com/office/officeart/2008/layout/LinedList"/>
    <dgm:cxn modelId="{58BDA43E-7B64-49D1-B0B5-81B7BFEE0B8C}" type="presParOf" srcId="{024AD086-D7C8-4C43-8783-A40716BED371}" destId="{0B5363F1-3D94-4993-8EE8-AAA1B9D010D2}" srcOrd="34" destOrd="0" presId="urn:microsoft.com/office/officeart/2008/layout/LinedList"/>
    <dgm:cxn modelId="{688B0BB7-6917-4EB3-AF20-C7E47943CFAA}" type="presParOf" srcId="{0B5363F1-3D94-4993-8EE8-AAA1B9D010D2}" destId="{22FE63A3-4374-4B5A-B20A-7F2FCD10829A}" srcOrd="0" destOrd="0" presId="urn:microsoft.com/office/officeart/2008/layout/LinedList"/>
    <dgm:cxn modelId="{3EAC72E6-53A5-4F96-9B96-A1DB09649085}" type="presParOf" srcId="{0B5363F1-3D94-4993-8EE8-AAA1B9D010D2}" destId="{81D7E7EE-430D-41F1-B34D-78FFE8D13C4E}" srcOrd="1" destOrd="0" presId="urn:microsoft.com/office/officeart/2008/layout/LinedList"/>
    <dgm:cxn modelId="{FF6678AA-0637-4A38-9EB9-4880092B0D47}" type="presParOf" srcId="{0B5363F1-3D94-4993-8EE8-AAA1B9D010D2}" destId="{7D473AA3-0CAD-4831-8175-1DC1E47241C0}" srcOrd="2" destOrd="0" presId="urn:microsoft.com/office/officeart/2008/layout/LinedList"/>
    <dgm:cxn modelId="{E3626B5B-037A-403C-A625-61399CBE0EEB}" type="presParOf" srcId="{024AD086-D7C8-4C43-8783-A40716BED371}" destId="{6CBFB1DE-CE82-4B3A-B653-21A25C342C62}" srcOrd="35" destOrd="0" presId="urn:microsoft.com/office/officeart/2008/layout/LinedList"/>
    <dgm:cxn modelId="{2B38545E-7C15-4340-B06F-808C83CDA67F}" type="presParOf" srcId="{024AD086-D7C8-4C43-8783-A40716BED371}" destId="{1DA7CB3D-0B54-4AA7-A126-DF6088AA8C7E}" srcOrd="36" destOrd="0" presId="urn:microsoft.com/office/officeart/2008/layout/LinedList"/>
    <dgm:cxn modelId="{381B4886-B08D-48FA-A4CF-DC6DDD07156F}" type="presParOf" srcId="{024AD086-D7C8-4C43-8783-A40716BED371}" destId="{19D0E11E-932E-40AD-A9F7-D1FE3B893653}" srcOrd="37" destOrd="0" presId="urn:microsoft.com/office/officeart/2008/layout/LinedList"/>
    <dgm:cxn modelId="{719F55E1-0C8E-4D95-82F6-59177AC7845E}" type="presParOf" srcId="{19D0E11E-932E-40AD-A9F7-D1FE3B893653}" destId="{302FD7AD-FBAA-45EB-B8DB-8892C724E16C}" srcOrd="0" destOrd="0" presId="urn:microsoft.com/office/officeart/2008/layout/LinedList"/>
    <dgm:cxn modelId="{B0440B2D-CAA8-493D-8890-7414171BED1B}" type="presParOf" srcId="{19D0E11E-932E-40AD-A9F7-D1FE3B893653}" destId="{D9EB6306-8341-4EF2-BFF7-5E884B910776}" srcOrd="1" destOrd="0" presId="urn:microsoft.com/office/officeart/2008/layout/LinedList"/>
    <dgm:cxn modelId="{C6ED0185-ABEB-45B7-B3FB-35DA37B8DCD1}" type="presParOf" srcId="{19D0E11E-932E-40AD-A9F7-D1FE3B893653}" destId="{F6E1F17E-53D4-488D-A552-8405170C491F}" srcOrd="2" destOrd="0" presId="urn:microsoft.com/office/officeart/2008/layout/LinedList"/>
    <dgm:cxn modelId="{89454B8E-8E02-419D-A5F2-79887D62D3A2}" type="presParOf" srcId="{024AD086-D7C8-4C43-8783-A40716BED371}" destId="{3FE5B547-3396-450B-BDF4-2637E84610B6}" srcOrd="38" destOrd="0" presId="urn:microsoft.com/office/officeart/2008/layout/LinedList"/>
    <dgm:cxn modelId="{1348C69F-5AE2-4B9A-808D-D0A827E3DF52}" type="presParOf" srcId="{024AD086-D7C8-4C43-8783-A40716BED371}" destId="{2D69B4DC-9362-480A-BB7C-8548CD6B87C4}" srcOrd="39" destOrd="0" presId="urn:microsoft.com/office/officeart/2008/layout/LinedList"/>
    <dgm:cxn modelId="{7A57AECD-F100-4A76-B39F-07822121FC6E}" type="presParOf" srcId="{024AD086-D7C8-4C43-8783-A40716BED371}" destId="{11D237F8-0A1E-4796-B6BE-9B7680A18B41}" srcOrd="40" destOrd="0" presId="urn:microsoft.com/office/officeart/2008/layout/LinedList"/>
    <dgm:cxn modelId="{8C8C32B5-494B-4118-A066-5DFFD50BD9AF}" type="presParOf" srcId="{11D237F8-0A1E-4796-B6BE-9B7680A18B41}" destId="{F1CF5B75-398B-4C7C-82A8-AC278C037B00}" srcOrd="0" destOrd="0" presId="urn:microsoft.com/office/officeart/2008/layout/LinedList"/>
    <dgm:cxn modelId="{F9AD0295-7F70-4F2D-AC71-9C59A5FC4D91}" type="presParOf" srcId="{11D237F8-0A1E-4796-B6BE-9B7680A18B41}" destId="{708BA521-DC2E-4124-83D5-E74238ABC55A}" srcOrd="1" destOrd="0" presId="urn:microsoft.com/office/officeart/2008/layout/LinedList"/>
    <dgm:cxn modelId="{80635956-20D1-43D5-8CB5-33F3808B3B07}" type="presParOf" srcId="{11D237F8-0A1E-4796-B6BE-9B7680A18B41}" destId="{744D2998-3BA0-4C40-8521-880515B6FC75}" srcOrd="2" destOrd="0" presId="urn:microsoft.com/office/officeart/2008/layout/LinedList"/>
    <dgm:cxn modelId="{976A4EB3-29C5-4F2D-A6D5-8A27F43BA80F}" type="presParOf" srcId="{024AD086-D7C8-4C43-8783-A40716BED371}" destId="{CA44165F-648F-4A46-834D-68FC8D5BAD74}" srcOrd="41" destOrd="0" presId="urn:microsoft.com/office/officeart/2008/layout/LinedList"/>
    <dgm:cxn modelId="{6F7698A3-4EA8-4AFD-8AB9-90EB00DBB0E3}" type="presParOf" srcId="{024AD086-D7C8-4C43-8783-A40716BED371}" destId="{D1C8DE7E-A9E8-41EF-8A8E-98C92FC11AD9}" srcOrd="42" destOrd="0" presId="urn:microsoft.com/office/officeart/2008/layout/LinedList"/>
  </dgm:cxnLst>
  <dgm:bg>
    <a:solidFill>
      <a:schemeClr val="accent4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/>
      <dgm:t>
        <a:bodyPr/>
        <a:lstStyle/>
        <a:p>
          <a:r>
            <a:rPr lang="en-US" sz="1400" b="1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Why?</a:t>
          </a:r>
          <a:endParaRPr lang="en-IN" sz="1400" b="1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C6DC048-8B52-4C8F-9C38-096CCE783768}">
      <dgm:prSet phldrT="[Text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Emulate behaviour of unavailable components in heterogeneous system for software development and testing purpose when they are unavailable due to…</a:t>
          </a:r>
        </a:p>
      </dgm:t>
    </dgm:pt>
    <dgm:pt modelId="{3411B571-0A81-41FA-AAD7-F421CD4DB4BA}" type="parTrans" cxnId="{5F617112-2844-420F-B153-11DF1B0FB062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F94A5AA-AEB7-441A-889B-22844BA57D74}" type="sibTrans" cxnId="{5F617112-2844-420F-B153-11DF1B0FB062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9021FB0-3ABC-4CB7-A8D3-59ADAD822889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Developed / Under Development</a:t>
          </a:r>
        </a:p>
      </dgm:t>
    </dgm:pt>
    <dgm:pt modelId="{33FF72BE-AFF3-4B69-92CF-8F6BB4C27BF6}" type="parTrans" cxnId="{5DFE47FC-F1F9-446A-9BAB-20D1C44F86A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2B852BD-7DB5-4B9C-AAF5-E0C738B866E0}" type="sibTrans" cxnId="{5DFE47FC-F1F9-446A-9BAB-20D1C44F86A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DC77B4D-6FC1-4D31-A33C-B58CF589EE8B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Requires Access Fee</a:t>
          </a:r>
        </a:p>
      </dgm:t>
    </dgm:pt>
    <dgm:pt modelId="{FC4B287B-B132-404E-AEBB-717F10F50EFC}" type="sibTrans" cxnId="{2E73A83E-A9E3-4501-ADAE-049E155D030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FDFC973D-3555-408A-97C5-A24C23D6C8A3}" type="parTrans" cxnId="{2E73A83E-A9E3-4501-ADAE-049E155D030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2650A0FF-97A2-4CD0-B868-4036851A46A9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Data Setup Constraint</a:t>
          </a:r>
        </a:p>
      </dgm:t>
    </dgm:pt>
    <dgm:pt modelId="{F825D890-54DF-42C6-A455-F7010C30A53F}" type="sibTrans" cxnId="{5E05070D-1353-4730-9878-9F587FD3190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77DC7F8-2290-4C33-9B05-62F92561EC0B}" type="parTrans" cxnId="{5E05070D-1353-4730-9878-9F587FD3190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9DF7248-242E-4A75-AD42-6B331B7ACEAB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Error Out Cases Validation</a:t>
          </a:r>
        </a:p>
      </dgm:t>
    </dgm:pt>
    <dgm:pt modelId="{2754DE44-516B-47F1-8509-8C02F2CA6E74}" type="sibTrans" cxnId="{2CEA52CA-74CC-41C4-908D-A9FED2B5602A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77A8084-CE44-4DB2-BF94-E5C7A37F631D}" type="parTrans" cxnId="{2CEA52CA-74CC-41C4-908D-A9FED2B5602A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D097999-AA4F-48FD-9BB9-27065A735CC1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marL="285750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Unreliable &amp; Nondeterministic Behaviour</a:t>
          </a:r>
        </a:p>
      </dgm:t>
    </dgm:pt>
    <dgm:pt modelId="{3F0B81C6-2C22-43B0-BD6C-91CCF30C8FAA}" type="sibTrans" cxnId="{252864F4-7F22-4A25-A8E5-0947FB512C1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6619D798-C028-46A1-B05E-7C048773BEF2}" type="parTrans" cxnId="{252864F4-7F22-4A25-A8E5-0947FB512C1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/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275406" custScaleY="97358" custLinFactX="1548" custLinFactNeighborX="100000">
        <dgm:presLayoutVars>
          <dgm:bulletEnabled val="1"/>
        </dgm:presLayoutVars>
      </dgm:prSet>
      <dgm:spPr/>
    </dgm:pt>
  </dgm:ptLst>
  <dgm:cxnLst>
    <dgm:cxn modelId="{5E05070D-1353-4730-9878-9F587FD31908}" srcId="{5C6DC048-8B52-4C8F-9C38-096CCE783768}" destId="{2650A0FF-97A2-4CD0-B868-4036851A46A9}" srcOrd="2" destOrd="0" parTransId="{177DC7F8-2290-4C33-9B05-62F92561EC0B}" sibTransId="{F825D890-54DF-42C6-A455-F7010C30A53F}"/>
    <dgm:cxn modelId="{5F617112-2844-420F-B153-11DF1B0FB062}" srcId="{D30A94FD-44B0-460D-BA2F-BD71B4BF2BAE}" destId="{5C6DC048-8B52-4C8F-9C38-096CCE783768}" srcOrd="0" destOrd="0" parTransId="{3411B571-0A81-41FA-AAD7-F421CD4DB4BA}" sibTransId="{1F94A5AA-AEB7-441A-889B-22844BA57D74}"/>
    <dgm:cxn modelId="{EDC8B212-8575-4997-9F4A-C2440302DF59}" type="presOf" srcId="{D30A94FD-44B0-460D-BA2F-BD71B4BF2BAE}" destId="{9D4165E3-C3B0-416F-98EC-148073D7D93D}" srcOrd="0" destOrd="0" presId="urn:diagrams.loki3.com/BracketList"/>
    <dgm:cxn modelId="{B38D9530-2312-4EFB-A94D-5AA5F1F10C23}" type="presOf" srcId="{5C6DC048-8B52-4C8F-9C38-096CCE783768}" destId="{CF52FE1E-2F41-4ABB-B0C8-F9246AD80F95}" srcOrd="0" destOrd="0" presId="urn:diagrams.loki3.com/BracketList"/>
    <dgm:cxn modelId="{2E73A83E-A9E3-4501-ADAE-049E155D0309}" srcId="{5C6DC048-8B52-4C8F-9C38-096CCE783768}" destId="{7DC77B4D-6FC1-4D31-A33C-B58CF589EE8B}" srcOrd="1" destOrd="0" parTransId="{FDFC973D-3555-408A-97C5-A24C23D6C8A3}" sibTransId="{FC4B287B-B132-404E-AEBB-717F10F50EFC}"/>
    <dgm:cxn modelId="{A7AC2953-2605-400C-AB66-7DDC742B2F85}" type="presOf" srcId="{59DF7248-242E-4A75-AD42-6B331B7ACEAB}" destId="{CF52FE1E-2F41-4ABB-B0C8-F9246AD80F95}" srcOrd="0" destOrd="4" presId="urn:diagrams.loki3.com/BracketList"/>
    <dgm:cxn modelId="{3924ED55-01CD-4EB1-8EA8-B6849C7251E8}" type="presOf" srcId="{7D097999-AA4F-48FD-9BB9-27065A735CC1}" destId="{CF52FE1E-2F41-4ABB-B0C8-F9246AD80F95}" srcOrd="0" destOrd="5" presId="urn:diagrams.loki3.com/BracketList"/>
    <dgm:cxn modelId="{757AFF5D-0367-470E-A1B0-19EDA4B62948}" type="presOf" srcId="{FFD70150-29E0-4854-9F52-E87E1B0985F1}" destId="{05C67DB9-836A-4E7D-A369-D17C9B521DFE}" srcOrd="0" destOrd="0" presId="urn:diagrams.loki3.com/BracketList"/>
    <dgm:cxn modelId="{A57E6A63-8290-4542-BA48-FF7390871086}" type="presOf" srcId="{49021FB0-3ABC-4CB7-A8D3-59ADAD822889}" destId="{CF52FE1E-2F41-4ABB-B0C8-F9246AD80F95}" srcOrd="0" destOrd="1" presId="urn:diagrams.loki3.com/BracketList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4D61AD89-3328-4739-9682-4044D481776E}" type="presOf" srcId="{2650A0FF-97A2-4CD0-B868-4036851A46A9}" destId="{CF52FE1E-2F41-4ABB-B0C8-F9246AD80F95}" srcOrd="0" destOrd="3" presId="urn:diagrams.loki3.com/BracketList"/>
    <dgm:cxn modelId="{F19AA09C-CD19-4A92-A236-13567EFD7CA3}" type="presOf" srcId="{7DC77B4D-6FC1-4D31-A33C-B58CF589EE8B}" destId="{CF52FE1E-2F41-4ABB-B0C8-F9246AD80F95}" srcOrd="0" destOrd="2" presId="urn:diagrams.loki3.com/BracketList"/>
    <dgm:cxn modelId="{2CEA52CA-74CC-41C4-908D-A9FED2B5602A}" srcId="{5C6DC048-8B52-4C8F-9C38-096CCE783768}" destId="{59DF7248-242E-4A75-AD42-6B331B7ACEAB}" srcOrd="3" destOrd="0" parTransId="{777A8084-CE44-4DB2-BF94-E5C7A37F631D}" sibTransId="{2754DE44-516B-47F1-8509-8C02F2CA6E74}"/>
    <dgm:cxn modelId="{252864F4-7F22-4A25-A8E5-0947FB512C13}" srcId="{5C6DC048-8B52-4C8F-9C38-096CCE783768}" destId="{7D097999-AA4F-48FD-9BB9-27065A735CC1}" srcOrd="4" destOrd="0" parTransId="{6619D798-C028-46A1-B05E-7C048773BEF2}" sibTransId="{3F0B81C6-2C22-43B0-BD6C-91CCF30C8FAA}"/>
    <dgm:cxn modelId="{5DFE47FC-F1F9-446A-9BAB-20D1C44F86AD}" srcId="{5C6DC048-8B52-4C8F-9C38-096CCE783768}" destId="{49021FB0-3ABC-4CB7-A8D3-59ADAD822889}" srcOrd="0" destOrd="0" parTransId="{33FF72BE-AFF3-4B69-92CF-8F6BB4C27BF6}" sibTransId="{A2B852BD-7DB5-4B9C-AAF5-E0C738B866E0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>
        <a:noFill/>
        <a:ln>
          <a:noFill/>
        </a:ln>
        <a:effectLst/>
      </dgm:spPr>
      <dgm:t>
        <a:bodyPr spcFirstLastPara="0" vert="horz" wrap="square" lIns="99568" tIns="35560" rIns="99568" bIns="35560" numCol="1" spcCol="1270" anchor="ctr" anchorCtr="0"/>
        <a:lstStyle/>
        <a:p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What</a:t>
          </a:r>
          <a:r>
            <a:rPr lang="en-US" sz="1400" kern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IN" sz="1400" kern="1200" dirty="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3BF7D74-494C-4EDB-8FA5-44BA8DA9F0D1}">
      <dgm:prSet phldrT="[Text]"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Component’s Requires Virtualization</a:t>
          </a:r>
        </a:p>
      </dgm:t>
    </dgm:pt>
    <dgm:pt modelId="{78281EE8-27F3-46E9-933F-8E9972C75FE3}" type="parTrans" cxnId="{2897B2BA-F623-4763-A376-C6CA4686AED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6BF7BC9-2221-493B-A923-46FFB932CBB9}" type="sibTrans" cxnId="{2897B2BA-F623-4763-A376-C6CA4686AED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B19F3064-D225-447A-92D9-BDAD44332523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Messaging Systems (ESB/JMS)</a:t>
          </a:r>
        </a:p>
      </dgm:t>
    </dgm:pt>
    <dgm:pt modelId="{CEFE072E-E682-4ABD-AE1D-7454F687123D}" type="parTrans" cxnId="{0B49F91A-4D29-47DF-8CEA-33EB9CA218E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EC9CDDE8-6AC2-438A-8481-96E36D751A76}" type="sibTrans" cxnId="{0B49F91A-4D29-47DF-8CEA-33EB9CA218E8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55D0E25-5959-4EA6-B290-04E9479CAEE1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File Transfers</a:t>
          </a:r>
        </a:p>
      </dgm:t>
    </dgm:pt>
    <dgm:pt modelId="{C6C8D9E5-D8FA-4385-9A05-2F48529AFDCC}" type="parTrans" cxnId="{2D6B864C-3964-42D5-8465-E509EFB9DFF5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25A5D03-DFB3-40F5-BE77-D433E9E8D0E8}" type="sibTrans" cxnId="{2D6B864C-3964-42D5-8465-E509EFB9DFF5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78533A-8314-474C-A90B-83FDDB57BD5E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Any other Software / Application</a:t>
          </a:r>
        </a:p>
      </dgm:t>
    </dgm:pt>
    <dgm:pt modelId="{B199A6CC-4AC5-4980-B318-2125DB34BF0D}" type="parTrans" cxnId="{0FBA37D2-62FD-464E-8DCF-5ADDA93FB21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915AC0A-6B81-4DE6-9EC6-958CF08B73F0}" type="sibTrans" cxnId="{0FBA37D2-62FD-464E-8DCF-5ADDA93FB219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4B2852E-2917-45EE-9177-51CA1FA42B69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62E54E55-782E-4CC0-8198-9781E83789D0}" type="parTrans" cxnId="{32AC29D3-201C-4BE7-A5C2-228FE77B3A2B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B1BA4C41-9D92-4F86-86D1-11F8586BCCBA}" type="sibTrans" cxnId="{32AC29D3-201C-4BE7-A5C2-228FE77B3A2B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D37C89-3C7E-4B9F-83CB-0B99A8E80DC8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4EA53FF-4878-4E71-8186-F538CED65699}" type="parTrans" cxnId="{2E4F22E5-C9B3-4E5C-8A8A-0B8C4909DCEF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CA6A9074-9346-462C-A782-9E1729171AB6}" type="sibTrans" cxnId="{2E4F22E5-C9B3-4E5C-8A8A-0B8C4909DCEF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35EED61F-7BF1-4D19-B5A7-43AC21299407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Restful &amp; SOAP Services</a:t>
          </a:r>
        </a:p>
      </dgm:t>
    </dgm:pt>
    <dgm:pt modelId="{4676B7F2-2D8E-4C65-B8A4-5D0E02F3F8F0}" type="sibTrans" cxnId="{746BB94A-E7F1-4021-90EC-4E5A8F0C47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030F2D7-1786-4E66-9807-2570EBF7DB42}" type="parTrans" cxnId="{746BB94A-E7F1-4021-90EC-4E5A8F0C47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EBA3641-221A-42EE-A222-EA277B0C047E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spcFirstLastPara="0" vert="horz" wrap="square" lIns="57150" tIns="57150" rIns="57150" bIns="57150" numCol="1" spcCol="1270" anchor="ctr" anchorCtr="0"/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268DE17C-05BA-4704-A879-C17795AA85A9}" type="parTrans" cxnId="{31F8FDE5-CE1A-4022-BD35-BFDAF7439B40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18BAB5D7-A93E-4FA7-B57C-778E4B809BC4}" type="sibTrans" cxnId="{31F8FDE5-CE1A-4022-BD35-BFDAF7439B40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>
        <a:xfrm>
          <a:off x="3592" y="1378440"/>
          <a:ext cx="1016551" cy="234249"/>
        </a:xfrm>
        <a:prstGeom prst="rect">
          <a:avLst/>
        </a:prstGeom>
      </dgm:spPr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130226" custScaleY="131828" custLinFactNeighborX="-38268">
        <dgm:presLayoutVars>
          <dgm:bulletEnabled val="1"/>
        </dgm:presLayoutVars>
      </dgm:prSet>
      <dgm:spPr>
        <a:xfrm>
          <a:off x="832636" y="110039"/>
          <a:ext cx="5428577" cy="2771052"/>
        </a:xfrm>
        <a:prstGeom prst="rect">
          <a:avLst/>
        </a:prstGeom>
      </dgm:spPr>
    </dgm:pt>
  </dgm:ptLst>
  <dgm:cxnLst>
    <dgm:cxn modelId="{EDC8B212-8575-4997-9F4A-C2440302DF59}" type="presOf" srcId="{D30A94FD-44B0-460D-BA2F-BD71B4BF2BAE}" destId="{9D4165E3-C3B0-416F-98EC-148073D7D93D}" srcOrd="0" destOrd="0" presId="urn:diagrams.loki3.com/BracketList"/>
    <dgm:cxn modelId="{2DBDCF1A-4835-4BCC-B55A-F0E75D903445}" type="presOf" srcId="{C55D0E25-5959-4EA6-B290-04E9479CAEE1}" destId="{CF52FE1E-2F41-4ABB-B0C8-F9246AD80F95}" srcOrd="0" destOrd="3" presId="urn:diagrams.loki3.com/BracketList"/>
    <dgm:cxn modelId="{0B49F91A-4D29-47DF-8CEA-33EB9CA218E8}" srcId="{D3BF7D74-494C-4EDB-8FA5-44BA8DA9F0D1}" destId="{B19F3064-D225-447A-92D9-BDAD44332523}" srcOrd="1" destOrd="0" parTransId="{CEFE072E-E682-4ABD-AE1D-7454F687123D}" sibTransId="{EC9CDDE8-6AC2-438A-8481-96E36D751A76}"/>
    <dgm:cxn modelId="{96D3BA31-16A8-4BB1-A39B-5BBC4C3AA1D9}" type="presOf" srcId="{B19F3064-D225-447A-92D9-BDAD44332523}" destId="{CF52FE1E-2F41-4ABB-B0C8-F9246AD80F95}" srcOrd="0" destOrd="2" presId="urn:diagrams.loki3.com/BracketList"/>
    <dgm:cxn modelId="{746BB94A-E7F1-4021-90EC-4E5A8F0C477D}" srcId="{D3BF7D74-494C-4EDB-8FA5-44BA8DA9F0D1}" destId="{35EED61F-7BF1-4D19-B5A7-43AC21299407}" srcOrd="0" destOrd="0" parTransId="{7030F2D7-1786-4E66-9807-2570EBF7DB42}" sibTransId="{4676B7F2-2D8E-4C65-B8A4-5D0E02F3F8F0}"/>
    <dgm:cxn modelId="{2D6B864C-3964-42D5-8465-E509EFB9DFF5}" srcId="{D3BF7D74-494C-4EDB-8FA5-44BA8DA9F0D1}" destId="{C55D0E25-5959-4EA6-B290-04E9479CAEE1}" srcOrd="2" destOrd="0" parTransId="{C6C8D9E5-D8FA-4385-9A05-2F48529AFDCC}" sibTransId="{C25A5D03-DFB3-40F5-BE77-D433E9E8D0E8}"/>
    <dgm:cxn modelId="{BD1A3758-97C8-4161-AAE3-AD16F022C7EA}" type="presOf" srcId="{5EBA3641-221A-42EE-A222-EA277B0C047E}" destId="{CF52FE1E-2F41-4ABB-B0C8-F9246AD80F95}" srcOrd="0" destOrd="5" presId="urn:diagrams.loki3.com/BracketList"/>
    <dgm:cxn modelId="{757AFF5D-0367-470E-A1B0-19EDA4B62948}" type="presOf" srcId="{FFD70150-29E0-4854-9F52-E87E1B0985F1}" destId="{05C67DB9-836A-4E7D-A369-D17C9B521DFE}" srcOrd="0" destOrd="0" presId="urn:diagrams.loki3.com/BracketList"/>
    <dgm:cxn modelId="{93228267-C15E-4246-B7A7-2AAB41F6362B}" type="presOf" srcId="{5878533A-8314-474C-A90B-83FDDB57BD5E}" destId="{CF52FE1E-2F41-4ABB-B0C8-F9246AD80F95}" srcOrd="0" destOrd="4" presId="urn:diagrams.loki3.com/BracketList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2CB04F82-CFBE-4323-BCBF-46F80436CEDA}" type="presOf" srcId="{D3BF7D74-494C-4EDB-8FA5-44BA8DA9F0D1}" destId="{CF52FE1E-2F41-4ABB-B0C8-F9246AD80F95}" srcOrd="0" destOrd="0" presId="urn:diagrams.loki3.com/BracketList"/>
    <dgm:cxn modelId="{F0D5B986-A531-4CE8-99A9-9786ADBCEE6F}" type="presOf" srcId="{58D37C89-3C7E-4B9F-83CB-0B99A8E80DC8}" destId="{CF52FE1E-2F41-4ABB-B0C8-F9246AD80F95}" srcOrd="0" destOrd="6" presId="urn:diagrams.loki3.com/BracketList"/>
    <dgm:cxn modelId="{43464A97-624E-4BB8-A4AB-EA1CEB6C246E}" type="presOf" srcId="{C4B2852E-2917-45EE-9177-51CA1FA42B69}" destId="{CF52FE1E-2F41-4ABB-B0C8-F9246AD80F95}" srcOrd="0" destOrd="7" presId="urn:diagrams.loki3.com/BracketList"/>
    <dgm:cxn modelId="{2897B2BA-F623-4763-A376-C6CA4686AED9}" srcId="{D30A94FD-44B0-460D-BA2F-BD71B4BF2BAE}" destId="{D3BF7D74-494C-4EDB-8FA5-44BA8DA9F0D1}" srcOrd="0" destOrd="0" parTransId="{78281EE8-27F3-46E9-933F-8E9972C75FE3}" sibTransId="{76BF7BC9-2221-493B-A923-46FFB932CBB9}"/>
    <dgm:cxn modelId="{0FBA37D2-62FD-464E-8DCF-5ADDA93FB219}" srcId="{D3BF7D74-494C-4EDB-8FA5-44BA8DA9F0D1}" destId="{5878533A-8314-474C-A90B-83FDDB57BD5E}" srcOrd="3" destOrd="0" parTransId="{B199A6CC-4AC5-4980-B318-2125DB34BF0D}" sibTransId="{A915AC0A-6B81-4DE6-9EC6-958CF08B73F0}"/>
    <dgm:cxn modelId="{32AC29D3-201C-4BE7-A5C2-228FE77B3A2B}" srcId="{D3BF7D74-494C-4EDB-8FA5-44BA8DA9F0D1}" destId="{C4B2852E-2917-45EE-9177-51CA1FA42B69}" srcOrd="6" destOrd="0" parTransId="{62E54E55-782E-4CC0-8198-9781E83789D0}" sibTransId="{B1BA4C41-9D92-4F86-86D1-11F8586BCCBA}"/>
    <dgm:cxn modelId="{935A79D6-BCAC-4B18-B8C1-1BB9D43B045E}" type="presOf" srcId="{35EED61F-7BF1-4D19-B5A7-43AC21299407}" destId="{CF52FE1E-2F41-4ABB-B0C8-F9246AD80F95}" srcOrd="0" destOrd="1" presId="urn:diagrams.loki3.com/BracketList"/>
    <dgm:cxn modelId="{2E4F22E5-C9B3-4E5C-8A8A-0B8C4909DCEF}" srcId="{D3BF7D74-494C-4EDB-8FA5-44BA8DA9F0D1}" destId="{58D37C89-3C7E-4B9F-83CB-0B99A8E80DC8}" srcOrd="5" destOrd="0" parTransId="{E4EA53FF-4878-4E71-8186-F538CED65699}" sibTransId="{CA6A9074-9346-462C-A782-9E1729171AB6}"/>
    <dgm:cxn modelId="{31F8FDE5-CE1A-4022-BD35-BFDAF7439B40}" srcId="{D3BF7D74-494C-4EDB-8FA5-44BA8DA9F0D1}" destId="{5EBA3641-221A-42EE-A222-EA277B0C047E}" srcOrd="4" destOrd="0" parTransId="{268DE17C-05BA-4704-A879-C17795AA85A9}" sibTransId="{18BAB5D7-A93E-4FA7-B57C-778E4B809BC4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D70150-29E0-4854-9F52-E87E1B0985F1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30A94FD-44B0-460D-BA2F-BD71B4BF2BAE}">
      <dgm:prSet phldrT="[Text]" custT="1"/>
      <dgm:spPr>
        <a:noFill/>
        <a:ln>
          <a:noFill/>
        </a:ln>
        <a:effectLst/>
      </dgm:spPr>
      <dgm:t>
        <a:bodyPr spcFirstLastPara="0" vert="horz" wrap="square" lIns="99568" tIns="35560" rIns="99568" bIns="35560" numCol="1" spcCol="1270" anchor="ctr" anchorCtr="0"/>
        <a:lstStyle/>
        <a:p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Mocking / Stubbing</a:t>
          </a:r>
          <a:endParaRPr lang="en-IN" sz="1400" b="1" kern="1200" dirty="0">
            <a:solidFill>
              <a:srgbClr val="E7E6E6">
                <a:lumMod val="50000"/>
              </a:srgb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0D728C6-AEDD-48ED-8DAE-DFF8D4CA381C}" type="par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B1B3E8-1AF3-44B9-85B5-05143D050AA6}" type="sibTrans" cxnId="{7A20C571-7D20-4BE0-922A-E60E10162220}">
      <dgm:prSet/>
      <dgm:spPr/>
      <dgm:t>
        <a:bodyPr/>
        <a:lstStyle/>
        <a:p>
          <a:endParaRPr lang="en-IN" sz="140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7DD260-AA70-40EC-87D5-1FE2D6B8915B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Done within dev code</a:t>
          </a:r>
        </a:p>
      </dgm:t>
    </dgm:pt>
    <dgm:pt modelId="{C550E097-DFE4-4CAA-82C9-5E346ABCC453}" type="parTrans" cxnId="{38A0B895-C82D-4625-AB7D-F22CC5EDA3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4C244C82-29AD-40C3-A41B-FB70A1D6F37C}" type="sibTrans" cxnId="{38A0B895-C82D-4625-AB7D-F22CC5EDA37D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F0209277-D0B4-447E-8576-D28331262BE7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NFR’s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such as security, Hystrix Circuit Breaker / Circuit Timeout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4B8F4A9-1986-4F0C-ABB9-4607358894C9}" type="parTrans" cxnId="{753F5B47-01A1-4E62-A193-01F04E7C551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FC65F30-9C3E-4EFA-A351-57F2ADE134E9}" type="sibTrans" cxnId="{753F5B47-01A1-4E62-A193-01F04E7C551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71C36470-BBD8-40B9-BA30-EA9DA29D8039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system testing as it does not replicate real behaviour of application</a:t>
          </a:r>
        </a:p>
      </dgm:t>
    </dgm:pt>
    <dgm:pt modelId="{A76114B7-C3B5-4A71-9201-3884BEC4EACD}" type="parTrans" cxnId="{F7256963-2B5D-4A14-9B6A-AF427F8D3C8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BA4AB8E-73B0-4F26-BFE9-9A9B976DDD1C}" type="sibTrans" cxnId="{F7256963-2B5D-4A14-9B6A-AF427F8D3C8E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58F49EDE-5882-4341-A7BF-DA3F41613804}">
      <dgm:prSet phldrT="[Text]" custT="1"/>
      <dgm:spPr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to carry out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performance / stress / load test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09ABD4BC-B2A1-4F45-9544-317BCD979B78}" type="parTrans" cxnId="{EBCEE6D3-D396-48C4-80AB-171C6C09F0B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A173F7C0-49C9-41A3-B6A6-A753D9A5D417}" type="sibTrans" cxnId="{EBCEE6D3-D396-48C4-80AB-171C6C09F0B3}">
      <dgm:prSet/>
      <dgm:spPr/>
      <dgm:t>
        <a:bodyPr/>
        <a:lstStyle/>
        <a:p>
          <a:endParaRPr lang="en-IN">
            <a:latin typeface="+mj-lt"/>
          </a:endParaRPr>
        </a:p>
      </dgm:t>
    </dgm:pt>
    <dgm:pt modelId="{05C67DB9-836A-4E7D-A369-D17C9B521DFE}" type="pres">
      <dgm:prSet presAssocID="{FFD70150-29E0-4854-9F52-E87E1B0985F1}" presName="Name0" presStyleCnt="0">
        <dgm:presLayoutVars>
          <dgm:dir/>
          <dgm:animLvl val="lvl"/>
          <dgm:resizeHandles val="exact"/>
        </dgm:presLayoutVars>
      </dgm:prSet>
      <dgm:spPr/>
    </dgm:pt>
    <dgm:pt modelId="{EBBD3546-A4C2-4D04-8652-E2DF380F6B63}" type="pres">
      <dgm:prSet presAssocID="{D30A94FD-44B0-460D-BA2F-BD71B4BF2BAE}" presName="linNode" presStyleCnt="0"/>
      <dgm:spPr/>
    </dgm:pt>
    <dgm:pt modelId="{9D4165E3-C3B0-416F-98EC-148073D7D93D}" type="pres">
      <dgm:prSet presAssocID="{D30A94FD-44B0-460D-BA2F-BD71B4BF2BAE}" presName="parTx" presStyleLbl="revTx" presStyleIdx="0" presStyleCnt="1">
        <dgm:presLayoutVars>
          <dgm:chMax val="1"/>
          <dgm:bulletEnabled val="1"/>
        </dgm:presLayoutVars>
      </dgm:prSet>
      <dgm:spPr>
        <a:xfrm>
          <a:off x="889" y="166267"/>
          <a:ext cx="1484448" cy="1287000"/>
        </a:xfrm>
        <a:prstGeom prst="rect">
          <a:avLst/>
        </a:prstGeom>
      </dgm:spPr>
    </dgm:pt>
    <dgm:pt modelId="{8FD61410-F069-489A-9956-9183177E9A48}" type="pres">
      <dgm:prSet presAssocID="{D30A94FD-44B0-460D-BA2F-BD71B4BF2BAE}" presName="bracket" presStyleLbl="parChTrans1D1" presStyleIdx="0" presStyleCnt="1"/>
      <dgm:spPr/>
    </dgm:pt>
    <dgm:pt modelId="{76296853-E17B-49A3-84CB-B3D6C69AFFFB}" type="pres">
      <dgm:prSet presAssocID="{D30A94FD-44B0-460D-BA2F-BD71B4BF2BAE}" presName="spH" presStyleCnt="0"/>
      <dgm:spPr/>
    </dgm:pt>
    <dgm:pt modelId="{CF52FE1E-2F41-4ABB-B0C8-F9246AD80F95}" type="pres">
      <dgm:prSet presAssocID="{D30A94FD-44B0-460D-BA2F-BD71B4BF2BAE}" presName="desTx" presStyleLbl="node1" presStyleIdx="0" presStyleCnt="1" custScaleX="173701" custScaleY="97358" custLinFactNeighborX="-33405" custLinFactNeighborY="366">
        <dgm:presLayoutVars>
          <dgm:bulletEnabled val="1"/>
        </dgm:presLayoutVars>
      </dgm:prSet>
      <dgm:spPr/>
    </dgm:pt>
  </dgm:ptLst>
  <dgm:cxnLst>
    <dgm:cxn modelId="{1CF5FC0E-4156-46FA-A1BB-F9ACCC96C3F3}" type="presOf" srcId="{71C36470-BBD8-40B9-BA30-EA9DA29D8039}" destId="{CF52FE1E-2F41-4ABB-B0C8-F9246AD80F95}" srcOrd="0" destOrd="1" presId="urn:diagrams.loki3.com/BracketList"/>
    <dgm:cxn modelId="{EDC8B212-8575-4997-9F4A-C2440302DF59}" type="presOf" srcId="{D30A94FD-44B0-460D-BA2F-BD71B4BF2BAE}" destId="{9D4165E3-C3B0-416F-98EC-148073D7D93D}" srcOrd="0" destOrd="0" presId="urn:diagrams.loki3.com/BracketList"/>
    <dgm:cxn modelId="{C7DCA814-4732-41D2-A1F4-C41A11F04282}" type="presOf" srcId="{F0209277-D0B4-447E-8576-D28331262BE7}" destId="{CF52FE1E-2F41-4ABB-B0C8-F9246AD80F95}" srcOrd="0" destOrd="2" presId="urn:diagrams.loki3.com/BracketList"/>
    <dgm:cxn modelId="{CD8FC328-00CE-48A9-83D7-2E25D90D06F3}" type="presOf" srcId="{58F49EDE-5882-4341-A7BF-DA3F41613804}" destId="{CF52FE1E-2F41-4ABB-B0C8-F9246AD80F95}" srcOrd="0" destOrd="3" presId="urn:diagrams.loki3.com/BracketList"/>
    <dgm:cxn modelId="{753F5B47-01A1-4E62-A193-01F04E7C551E}" srcId="{D30A94FD-44B0-460D-BA2F-BD71B4BF2BAE}" destId="{F0209277-D0B4-447E-8576-D28331262BE7}" srcOrd="2" destOrd="0" parTransId="{E4B8F4A9-1986-4F0C-ABB9-4607358894C9}" sibTransId="{AFC65F30-9C3E-4EFA-A351-57F2ADE134E9}"/>
    <dgm:cxn modelId="{757AFF5D-0367-470E-A1B0-19EDA4B62948}" type="presOf" srcId="{FFD70150-29E0-4854-9F52-E87E1B0985F1}" destId="{05C67DB9-836A-4E7D-A369-D17C9B521DFE}" srcOrd="0" destOrd="0" presId="urn:diagrams.loki3.com/BracketList"/>
    <dgm:cxn modelId="{F7256963-2B5D-4A14-9B6A-AF427F8D3C8E}" srcId="{D30A94FD-44B0-460D-BA2F-BD71B4BF2BAE}" destId="{71C36470-BBD8-40B9-BA30-EA9DA29D8039}" srcOrd="1" destOrd="0" parTransId="{A76114B7-C3B5-4A71-9201-3884BEC4EACD}" sibTransId="{0BA4AB8E-73B0-4F26-BFE9-9A9B976DDD1C}"/>
    <dgm:cxn modelId="{7A20C571-7D20-4BE0-922A-E60E10162220}" srcId="{FFD70150-29E0-4854-9F52-E87E1B0985F1}" destId="{D30A94FD-44B0-460D-BA2F-BD71B4BF2BAE}" srcOrd="0" destOrd="0" parTransId="{D0D728C6-AEDD-48ED-8DAE-DFF8D4CA381C}" sibTransId="{87B1B3E8-1AF3-44B9-85B5-05143D050AA6}"/>
    <dgm:cxn modelId="{E6480978-F45A-45E5-B4BD-F1D652CB9499}" type="presOf" srcId="{8C7DD260-AA70-40EC-87D5-1FE2D6B8915B}" destId="{CF52FE1E-2F41-4ABB-B0C8-F9246AD80F95}" srcOrd="0" destOrd="0" presId="urn:diagrams.loki3.com/BracketList"/>
    <dgm:cxn modelId="{38A0B895-C82D-4625-AB7D-F22CC5EDA37D}" srcId="{D30A94FD-44B0-460D-BA2F-BD71B4BF2BAE}" destId="{8C7DD260-AA70-40EC-87D5-1FE2D6B8915B}" srcOrd="0" destOrd="0" parTransId="{C550E097-DFE4-4CAA-82C9-5E346ABCC453}" sibTransId="{4C244C82-29AD-40C3-A41B-FB70A1D6F37C}"/>
    <dgm:cxn modelId="{EBCEE6D3-D396-48C4-80AB-171C6C09F0B3}" srcId="{D30A94FD-44B0-460D-BA2F-BD71B4BF2BAE}" destId="{58F49EDE-5882-4341-A7BF-DA3F41613804}" srcOrd="3" destOrd="0" parTransId="{09ABD4BC-B2A1-4F45-9544-317BCD979B78}" sibTransId="{A173F7C0-49C9-41A3-B6A6-A753D9A5D417}"/>
    <dgm:cxn modelId="{DBE4D5C8-587D-4BDA-8B9C-3D68361DBAE0}" type="presParOf" srcId="{05C67DB9-836A-4E7D-A369-D17C9B521DFE}" destId="{EBBD3546-A4C2-4D04-8652-E2DF380F6B63}" srcOrd="0" destOrd="0" presId="urn:diagrams.loki3.com/BracketList"/>
    <dgm:cxn modelId="{E2115F94-D30F-4689-BA83-E46506D900DB}" type="presParOf" srcId="{EBBD3546-A4C2-4D04-8652-E2DF380F6B63}" destId="{9D4165E3-C3B0-416F-98EC-148073D7D93D}" srcOrd="0" destOrd="0" presId="urn:diagrams.loki3.com/BracketList"/>
    <dgm:cxn modelId="{81FB2DA6-EC47-4039-8970-7C288AB9B740}" type="presParOf" srcId="{EBBD3546-A4C2-4D04-8652-E2DF380F6B63}" destId="{8FD61410-F069-489A-9956-9183177E9A48}" srcOrd="1" destOrd="0" presId="urn:diagrams.loki3.com/BracketList"/>
    <dgm:cxn modelId="{0B107194-2278-43D5-9AF0-02A7A363CA85}" type="presParOf" srcId="{EBBD3546-A4C2-4D04-8652-E2DF380F6B63}" destId="{76296853-E17B-49A3-84CB-B3D6C69AFFFB}" srcOrd="2" destOrd="0" presId="urn:diagrams.loki3.com/BracketList"/>
    <dgm:cxn modelId="{DEFDE8E4-F017-4BF3-9E13-7279B129CE4F}" type="presParOf" srcId="{EBBD3546-A4C2-4D04-8652-E2DF380F6B63}" destId="{CF52FE1E-2F41-4ABB-B0C8-F9246AD80F9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6723D-EC16-43A6-8AC9-8965FDDE0A63}">
      <dsp:nvSpPr>
        <dsp:cNvPr id="0" name=""/>
        <dsp:cNvSpPr/>
      </dsp:nvSpPr>
      <dsp:spPr>
        <a:xfrm>
          <a:off x="0" y="0"/>
          <a:ext cx="734170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C0BA-E049-48E9-A644-C3173884BA62}">
      <dsp:nvSpPr>
        <dsp:cNvPr id="0" name=""/>
        <dsp:cNvSpPr/>
      </dsp:nvSpPr>
      <dsp:spPr>
        <a:xfrm>
          <a:off x="0" y="0"/>
          <a:ext cx="1468340" cy="494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   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0" y="0"/>
        <a:ext cx="1468340" cy="4943061"/>
      </dsp:txXfrm>
    </dsp:sp>
    <dsp:sp modelId="{28C936F4-4620-40E0-A792-40A394DF541F}">
      <dsp:nvSpPr>
        <dsp:cNvPr id="0" name=""/>
        <dsp:cNvSpPr/>
      </dsp:nvSpPr>
      <dsp:spPr>
        <a:xfrm>
          <a:off x="1578466" y="16744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Faster Script Development</a:t>
          </a:r>
        </a:p>
      </dsp:txBody>
      <dsp:txXfrm>
        <a:off x="1578466" y="16744"/>
        <a:ext cx="5763237" cy="334887"/>
      </dsp:txXfrm>
    </dsp:sp>
    <dsp:sp modelId="{F21A80CF-5FAB-4814-B599-B78DF9F18608}">
      <dsp:nvSpPr>
        <dsp:cNvPr id="0" name=""/>
        <dsp:cNvSpPr/>
      </dsp:nvSpPr>
      <dsp:spPr>
        <a:xfrm>
          <a:off x="1468340" y="35163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5BBCD-3E6C-47FE-A8A7-55A7AC6CF759}">
      <dsp:nvSpPr>
        <dsp:cNvPr id="0" name=""/>
        <dsp:cNvSpPr/>
      </dsp:nvSpPr>
      <dsp:spPr>
        <a:xfrm>
          <a:off x="1578466" y="368376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TC &amp; TS Parametrization</a:t>
          </a:r>
        </a:p>
      </dsp:txBody>
      <dsp:txXfrm>
        <a:off x="1578466" y="368376"/>
        <a:ext cx="5763237" cy="334887"/>
      </dsp:txXfrm>
    </dsp:sp>
    <dsp:sp modelId="{284669C5-1A27-4E9E-92A0-3F3E348D5C38}">
      <dsp:nvSpPr>
        <dsp:cNvPr id="0" name=""/>
        <dsp:cNvSpPr/>
      </dsp:nvSpPr>
      <dsp:spPr>
        <a:xfrm>
          <a:off x="1468340" y="70326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0616-4745-4EEE-B646-6CB7043F2B4E}">
      <dsp:nvSpPr>
        <dsp:cNvPr id="0" name=""/>
        <dsp:cNvSpPr/>
      </dsp:nvSpPr>
      <dsp:spPr>
        <a:xfrm>
          <a:off x="1578466" y="720008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Inbuilt Test Data Handling</a:t>
          </a:r>
        </a:p>
      </dsp:txBody>
      <dsp:txXfrm>
        <a:off x="1578466" y="720008"/>
        <a:ext cx="5763237" cy="334887"/>
      </dsp:txXfrm>
    </dsp:sp>
    <dsp:sp modelId="{2019B5AE-C1AC-4590-B6C8-2798925EA38F}">
      <dsp:nvSpPr>
        <dsp:cNvPr id="0" name=""/>
        <dsp:cNvSpPr/>
      </dsp:nvSpPr>
      <dsp:spPr>
        <a:xfrm>
          <a:off x="1468340" y="105489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B904F-84E9-4A78-AC86-1965CD083C1D}">
      <dsp:nvSpPr>
        <dsp:cNvPr id="0" name=""/>
        <dsp:cNvSpPr/>
      </dsp:nvSpPr>
      <dsp:spPr>
        <a:xfrm>
          <a:off x="1578466" y="1071640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Feature Driven Automation</a:t>
          </a:r>
        </a:p>
      </dsp:txBody>
      <dsp:txXfrm>
        <a:off x="1578466" y="1071640"/>
        <a:ext cx="5763237" cy="334887"/>
      </dsp:txXfrm>
    </dsp:sp>
    <dsp:sp modelId="{2735FE16-439A-4F11-AE6C-EDB3C44C1429}">
      <dsp:nvSpPr>
        <dsp:cNvPr id="0" name=""/>
        <dsp:cNvSpPr/>
      </dsp:nvSpPr>
      <dsp:spPr>
        <a:xfrm>
          <a:off x="1468340" y="140652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2C73-AF32-4511-B53F-1C24A2BEB92B}">
      <dsp:nvSpPr>
        <dsp:cNvPr id="0" name=""/>
        <dsp:cNvSpPr/>
      </dsp:nvSpPr>
      <dsp:spPr>
        <a:xfrm>
          <a:off x="1578466" y="1423272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Cases In Business Language 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1423272"/>
        <a:ext cx="5763237" cy="334887"/>
      </dsp:txXfrm>
    </dsp:sp>
    <dsp:sp modelId="{F5699974-472A-4A8E-9032-913DC239758D}">
      <dsp:nvSpPr>
        <dsp:cNvPr id="0" name=""/>
        <dsp:cNvSpPr/>
      </dsp:nvSpPr>
      <dsp:spPr>
        <a:xfrm>
          <a:off x="1468340" y="1758159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256F-B501-4EB7-9AC5-AE37058A548F}">
      <dsp:nvSpPr>
        <dsp:cNvPr id="0" name=""/>
        <dsp:cNvSpPr/>
      </dsp:nvSpPr>
      <dsp:spPr>
        <a:xfrm>
          <a:off x="1578466" y="1774904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Eliminate Need Of Test Management Tool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1774904"/>
        <a:ext cx="5763237" cy="334887"/>
      </dsp:txXfrm>
    </dsp:sp>
    <dsp:sp modelId="{1C7122BD-3659-4850-8D82-789C68DB0630}">
      <dsp:nvSpPr>
        <dsp:cNvPr id="0" name=""/>
        <dsp:cNvSpPr/>
      </dsp:nvSpPr>
      <dsp:spPr>
        <a:xfrm>
          <a:off x="1468340" y="210979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70A7A-FB29-4A06-9D9F-260B236BB38B}">
      <dsp:nvSpPr>
        <dsp:cNvPr id="0" name=""/>
        <dsp:cNvSpPr/>
      </dsp:nvSpPr>
      <dsp:spPr>
        <a:xfrm>
          <a:off x="1578466" y="2126535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Tightly Coupled Test Case &amp; Test Code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2126535"/>
        <a:ext cx="5763237" cy="334887"/>
      </dsp:txXfrm>
    </dsp:sp>
    <dsp:sp modelId="{64BE6C6A-FC33-4FE6-A22F-1AF8646FC5A1}">
      <dsp:nvSpPr>
        <dsp:cNvPr id="0" name=""/>
        <dsp:cNvSpPr/>
      </dsp:nvSpPr>
      <dsp:spPr>
        <a:xfrm>
          <a:off x="1468340" y="246142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B36E7-5041-4CD8-8AE0-5D1CC972D7C2}">
      <dsp:nvSpPr>
        <dsp:cNvPr id="0" name=""/>
        <dsp:cNvSpPr/>
      </dsp:nvSpPr>
      <dsp:spPr>
        <a:xfrm>
          <a:off x="1578466" y="2478167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Parameters passing flexibility (All Data Types)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2478167"/>
        <a:ext cx="5763237" cy="334887"/>
      </dsp:txXfrm>
    </dsp:sp>
    <dsp:sp modelId="{275F7F44-7499-4CB1-BADE-1BA2F18CB0C8}">
      <dsp:nvSpPr>
        <dsp:cNvPr id="0" name=""/>
        <dsp:cNvSpPr/>
      </dsp:nvSpPr>
      <dsp:spPr>
        <a:xfrm>
          <a:off x="1468340" y="281305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104A5-8D3B-4496-86E5-4370BD482AD3}">
      <dsp:nvSpPr>
        <dsp:cNvPr id="0" name=""/>
        <dsp:cNvSpPr/>
      </dsp:nvSpPr>
      <dsp:spPr>
        <a:xfrm>
          <a:off x="1578466" y="2829799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 Custom, Redundant Code</a:t>
          </a:r>
        </a:p>
      </dsp:txBody>
      <dsp:txXfrm>
        <a:off x="1578466" y="2829799"/>
        <a:ext cx="5763237" cy="334887"/>
      </dsp:txXfrm>
    </dsp:sp>
    <dsp:sp modelId="{E3B1F240-4D33-45A9-8474-637FB233651C}">
      <dsp:nvSpPr>
        <dsp:cNvPr id="0" name=""/>
        <dsp:cNvSpPr/>
      </dsp:nvSpPr>
      <dsp:spPr>
        <a:xfrm>
          <a:off x="1468340" y="316468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0AC15-565A-4C71-8B2D-7A5A6AEE4FCE}">
      <dsp:nvSpPr>
        <dsp:cNvPr id="0" name=""/>
        <dsp:cNvSpPr/>
      </dsp:nvSpPr>
      <dsp:spPr>
        <a:xfrm>
          <a:off x="1578466" y="3181431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Script Maintenance</a:t>
          </a:r>
        </a:p>
      </dsp:txBody>
      <dsp:txXfrm>
        <a:off x="1578466" y="3181431"/>
        <a:ext cx="5763237" cy="334887"/>
      </dsp:txXfrm>
    </dsp:sp>
    <dsp:sp modelId="{F8909C43-F061-48E9-9CFB-4BD5B486CA3E}">
      <dsp:nvSpPr>
        <dsp:cNvPr id="0" name=""/>
        <dsp:cNvSpPr/>
      </dsp:nvSpPr>
      <dsp:spPr>
        <a:xfrm>
          <a:off x="1468340" y="3516319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E6E31-5CED-4F2D-89CC-4A5F8312C8DC}">
      <dsp:nvSpPr>
        <dsp:cNvPr id="0" name=""/>
        <dsp:cNvSpPr/>
      </dsp:nvSpPr>
      <dsp:spPr>
        <a:xfrm>
          <a:off x="1578466" y="3533063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Test Suite Management</a:t>
          </a:r>
        </a:p>
      </dsp:txBody>
      <dsp:txXfrm>
        <a:off x="1578466" y="3533063"/>
        <a:ext cx="5763237" cy="334887"/>
      </dsp:txXfrm>
    </dsp:sp>
    <dsp:sp modelId="{0B4B090F-9338-4EDA-A6B1-A0FCA806E7FC}">
      <dsp:nvSpPr>
        <dsp:cNvPr id="0" name=""/>
        <dsp:cNvSpPr/>
      </dsp:nvSpPr>
      <dsp:spPr>
        <a:xfrm>
          <a:off x="1468340" y="3867951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7E7EE-430D-41F1-B34D-78FFE8D13C4E}">
      <dsp:nvSpPr>
        <dsp:cNvPr id="0" name=""/>
        <dsp:cNvSpPr/>
      </dsp:nvSpPr>
      <dsp:spPr>
        <a:xfrm>
          <a:off x="1578466" y="3884695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Easy handling of I/O (URI, Res Status, Req/Res Header &amp; body)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3884695"/>
        <a:ext cx="5763237" cy="334887"/>
      </dsp:txXfrm>
    </dsp:sp>
    <dsp:sp modelId="{6CBFB1DE-CE82-4B3A-B653-21A25C342C62}">
      <dsp:nvSpPr>
        <dsp:cNvPr id="0" name=""/>
        <dsp:cNvSpPr/>
      </dsp:nvSpPr>
      <dsp:spPr>
        <a:xfrm>
          <a:off x="1468340" y="4219583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B6306-8341-4EF2-BFF7-5E884B910776}">
      <dsp:nvSpPr>
        <dsp:cNvPr id="0" name=""/>
        <dsp:cNvSpPr/>
      </dsp:nvSpPr>
      <dsp:spPr>
        <a:xfrm>
          <a:off x="1578466" y="4236327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Detailed Execution Report Of Tested Feature</a:t>
          </a:r>
          <a:endParaRPr lang="en-IN" sz="1400" kern="1200" dirty="0"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578466" y="4236327"/>
        <a:ext cx="5763237" cy="334887"/>
      </dsp:txXfrm>
    </dsp:sp>
    <dsp:sp modelId="{3FE5B547-3396-450B-BDF4-2637E84610B6}">
      <dsp:nvSpPr>
        <dsp:cNvPr id="0" name=""/>
        <dsp:cNvSpPr/>
      </dsp:nvSpPr>
      <dsp:spPr>
        <a:xfrm>
          <a:off x="1468340" y="4571215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BA521-DC2E-4124-83D5-E74238ABC55A}">
      <dsp:nvSpPr>
        <dsp:cNvPr id="0" name=""/>
        <dsp:cNvSpPr/>
      </dsp:nvSpPr>
      <dsp:spPr>
        <a:xfrm>
          <a:off x="1578466" y="4587959"/>
          <a:ext cx="5763237" cy="33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Better Collaboration among Dev, QA &amp; SA</a:t>
          </a:r>
        </a:p>
      </dsp:txBody>
      <dsp:txXfrm>
        <a:off x="1578466" y="4587959"/>
        <a:ext cx="5763237" cy="334887"/>
      </dsp:txXfrm>
    </dsp:sp>
    <dsp:sp modelId="{CA44165F-648F-4A46-834D-68FC8D5BAD74}">
      <dsp:nvSpPr>
        <dsp:cNvPr id="0" name=""/>
        <dsp:cNvSpPr/>
      </dsp:nvSpPr>
      <dsp:spPr>
        <a:xfrm>
          <a:off x="1468340" y="4922847"/>
          <a:ext cx="58733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3413" y="862584"/>
          <a:ext cx="739144" cy="1265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Why?</a:t>
          </a:r>
          <a:endParaRPr lang="en-IN" sz="1400" b="1" kern="120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3413" y="862584"/>
        <a:ext cx="739144" cy="1265962"/>
      </dsp:txXfrm>
    </dsp:sp>
    <dsp:sp modelId="{8FD61410-F069-489A-9956-9183177E9A48}">
      <dsp:nvSpPr>
        <dsp:cNvPr id="0" name=""/>
        <dsp:cNvSpPr/>
      </dsp:nvSpPr>
      <dsp:spPr>
        <a:xfrm>
          <a:off x="742557" y="150480"/>
          <a:ext cx="147828" cy="269017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952931" y="186017"/>
          <a:ext cx="5536962" cy="261909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Emulate behaviour of unavailable components in heterogeneous system for software development and testing purpose when they are unavailable due to…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Developed / Under Development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Requires Access Fee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Test Data Setup Constraint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Error Out Cases Validation</a:t>
          </a:r>
        </a:p>
        <a:p>
          <a:pPr marL="285750" lvl="2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Unreliable &amp; Nondeterministic Behaviour</a:t>
          </a:r>
        </a:p>
      </dsp:txBody>
      <dsp:txXfrm>
        <a:off x="952931" y="186017"/>
        <a:ext cx="5536962" cy="2619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3592" y="1218315"/>
          <a:ext cx="1016551" cy="262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What</a:t>
          </a:r>
          <a:r>
            <a:rPr lang="en-US" sz="1400" kern="1200" dirty="0">
              <a:latin typeface="+mj-lt"/>
              <a:ea typeface="Open Sans" panose="020B0606030504020204" pitchFamily="34" charset="0"/>
              <a:cs typeface="Open Sans" panose="020B0606030504020204" pitchFamily="34" charset="0"/>
            </a:rPr>
            <a:t>?</a:t>
          </a:r>
          <a:endParaRPr lang="en-IN" sz="1400" kern="1200" dirty="0">
            <a:latin typeface="+mj-lt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92" y="1218315"/>
        <a:ext cx="1016551" cy="262953"/>
      </dsp:txXfrm>
    </dsp:sp>
    <dsp:sp modelId="{8FD61410-F069-489A-9956-9183177E9A48}">
      <dsp:nvSpPr>
        <dsp:cNvPr id="0" name=""/>
        <dsp:cNvSpPr/>
      </dsp:nvSpPr>
      <dsp:spPr>
        <a:xfrm>
          <a:off x="1020144" y="2155"/>
          <a:ext cx="203310" cy="269527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1273657" y="46091"/>
          <a:ext cx="3600776" cy="260740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500" b="1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Component’s Requires Virtualization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Restful &amp; SOAP Services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Messaging Systems (ESB/JMS)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File Transfers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Any other Software / Application</a:t>
          </a: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85750" lvl="1" indent="-285750" algn="just" defTabSz="1111250" rtl="0" eaLnBrk="1" latinLnBrk="0" hangingPunct="1">
            <a:lnSpc>
              <a:spcPct val="13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500" b="0" i="0" kern="1200" baseline="0" dirty="0">
            <a:solidFill>
              <a:srgbClr val="595959"/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273657" y="46091"/>
        <a:ext cx="3600776" cy="260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165E3-C3B0-416F-98EC-148073D7D93D}">
      <dsp:nvSpPr>
        <dsp:cNvPr id="0" name=""/>
        <dsp:cNvSpPr/>
      </dsp:nvSpPr>
      <dsp:spPr>
        <a:xfrm>
          <a:off x="889" y="166267"/>
          <a:ext cx="1484448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7E6E6">
                  <a:lumMod val="50000"/>
                </a:srgb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Mocking / Stubbing</a:t>
          </a:r>
          <a:endParaRPr lang="en-IN" sz="1400" b="1" kern="1200" dirty="0">
            <a:solidFill>
              <a:srgbClr val="E7E6E6">
                <a:lumMod val="50000"/>
              </a:srgb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889" y="166267"/>
        <a:ext cx="1484448" cy="1287000"/>
      </dsp:txXfrm>
    </dsp:sp>
    <dsp:sp modelId="{8FD61410-F069-489A-9956-9183177E9A48}">
      <dsp:nvSpPr>
        <dsp:cNvPr id="0" name=""/>
        <dsp:cNvSpPr/>
      </dsp:nvSpPr>
      <dsp:spPr>
        <a:xfrm>
          <a:off x="1485338" y="146157"/>
          <a:ext cx="296889" cy="13272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2FE1E-2F41-4ABB-B0C8-F9246AD80F95}">
      <dsp:nvSpPr>
        <dsp:cNvPr id="0" name=""/>
        <dsp:cNvSpPr/>
      </dsp:nvSpPr>
      <dsp:spPr>
        <a:xfrm>
          <a:off x="1861313" y="168547"/>
          <a:ext cx="7013527" cy="1292153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Done within dev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system testing as it does not replicate real behaviour of application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for NFR’s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such as security, Hystrix Circuit Breaker / Circuit Timeout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Not suitable to carry out </a:t>
          </a:r>
          <a:r>
            <a:rPr lang="en-US" sz="1500" b="0" i="0" kern="1200" baseline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rPr>
            <a:t>performance / stress / load test</a:t>
          </a:r>
          <a:endParaRPr lang="en-IN" sz="1500" b="0" i="0" kern="1200" baseline="0" dirty="0">
            <a:solidFill>
              <a:schemeClr val="bg2">
                <a:lumMod val="50000"/>
              </a:schemeClr>
            </a:solidFill>
            <a:latin typeface="+mj-lt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861313" y="168547"/>
        <a:ext cx="7013527" cy="129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4373-C49C-41D3-87DD-F815A3BA6E3F}" type="datetimeFigureOut">
              <a:rPr lang="en-IN" smtClean="0"/>
              <a:t>10/03/22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0B1D3-ED33-424F-9ECC-FC14022FB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8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ED1115E-BCDE-4B29-8C2E-D50F030054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19396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AED1115E-BCDE-4B29-8C2E-D50F0300542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103513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Challenging part is down stream system data verification i.e. OMS</a:t>
            </a:r>
            <a:endParaRPr lang="en-IN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5C019568-E9C2-45F9-BB95-F3540B74F28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Case Study-Retail Customer</a:t>
            </a:r>
          </a:p>
        </p:txBody>
      </p:sp>
    </p:spTree>
    <p:extLst>
      <p:ext uri="{BB962C8B-B14F-4D97-AF65-F5344CB8AC3E}">
        <p14:creationId xmlns:p14="http://schemas.microsoft.com/office/powerpoint/2010/main" val="414083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4052-BD81-F84A-AA27-12BA95CE9A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2D6A-7D2F-45CC-9773-9CDBBB6B3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442C1-F570-4B45-9300-3A3C3441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15EE-14AA-48D2-9F47-C97FA9A9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0E75-29B9-463A-AB90-113E80A1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18F8-6E87-495A-8C03-872F50E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0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055C-08C0-409E-A127-7952687C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EACE-584E-4119-8615-7B20005B1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EAD5-BA39-493A-B5C3-58484DCF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2C4-9411-4EC0-B4DD-2CB18419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8A08-580B-4750-8A27-A77E4AA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EE047-2E12-499C-8F69-F5DA06701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CD147-B6BC-4B94-A76D-0B75719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69B4-9591-45FF-91AA-36265347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C190-DB7E-46B2-9507-F105D1DC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A37F-6F63-4E51-8C1F-8FF1CA9B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5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aseline="0">
                <a:latin typeface="Proxima Nova Light" charset="0"/>
              </a:defRPr>
            </a:lvl2pPr>
            <a:lvl3pPr>
              <a:defRPr baseline="0">
                <a:latin typeface="Proxima Nova Light" charset="0"/>
              </a:defRPr>
            </a:lvl3pPr>
            <a:lvl4pPr>
              <a:defRPr baseline="0">
                <a:latin typeface="Proxima Nova Light" charset="0"/>
              </a:defRPr>
            </a:lvl4pPr>
            <a:lvl5pPr>
              <a:defRPr baseline="0">
                <a:latin typeface="Proxima Nov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6E3E10-8DD7-ED4D-A6EF-6FEF39EA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89B5552-205B-E141-AC99-DFCD1021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14428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 typeface="Wingdings" charset="2"/>
              <a:buChar char="§"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 cap="all" baseline="0">
                <a:solidFill>
                  <a:schemeClr val="bg2">
                    <a:lumMod val="9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58373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73063" y="297710"/>
            <a:ext cx="5921412" cy="55245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  <a:lvl2pPr marL="628650" indent="-17145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2pPr>
            <a:lvl3pPr marL="1120138" indent="-205738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3pPr>
            <a:lvl4pPr marL="16002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4pPr>
            <a:lvl5pPr marL="2057400" indent="-228600">
              <a:defRPr sz="1800" cap="all">
                <a:solidFill>
                  <a:srgbClr val="D0CECE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5353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CA09-AF5C-EF42-8185-AB3BC37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15502"/>
            <a:ext cx="11277602" cy="74288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>
              <a:defRPr sz="3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D464-84A2-4AF0-882F-95B5CE44FCA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199" y="1458389"/>
            <a:ext cx="11277601" cy="46841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2600">
                <a:solidFill>
                  <a:srgbClr val="595959"/>
                </a:solidFill>
              </a:defRPr>
            </a:lvl2pPr>
            <a:lvl3pPr marL="662940" indent="-342900">
              <a:lnSpc>
                <a:spcPct val="100000"/>
              </a:lnSpc>
              <a:defRPr lang="en-US" sz="20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62865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baseline="0" dirty="0" smtClean="0">
                <a:solidFill>
                  <a:srgbClr val="59595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548640" lvl="2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57150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Fourth level</a:t>
            </a:r>
          </a:p>
          <a:p>
            <a:pPr marL="1485900" lvl="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4B1CDD-C67D-4D4E-8486-8848B656D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488" y="122238"/>
            <a:ext cx="11277602" cy="59372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400" b="0" i="0" kern="1200" cap="all" spc="100" baseline="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marL="45720"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5026-7242-E341-8FF9-291EC19A1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52B8FB06-FEFB-654C-8248-A00A6A70AA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2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372374" y="343860"/>
            <a:ext cx="114285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4400"/>
              <a:buFont typeface="Open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GSPANN Technologies, Inc. | Confidential</a:t>
            </a:r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601" y="1238250"/>
            <a:ext cx="10993967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6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2374" y="1493959"/>
            <a:ext cx="11429101" cy="36576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600"/>
              </a:spcBef>
              <a:buFontTx/>
              <a:buNone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all" baseline="0">
                <a:solidFill>
                  <a:schemeClr val="bg2">
                    <a:lumMod val="90000"/>
                  </a:schemeClr>
                </a:solidFill>
                <a:latin typeface="Montserrat Regular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F8892C-353F-AD4A-9957-DA537830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069B52-583C-7B4E-BFA6-6C5E84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GSPANN Technologies, Inc.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4087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2374" y="1493959"/>
            <a:ext cx="11429101" cy="36576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ts val="600"/>
              </a:spcBef>
              <a:buFontTx/>
              <a:buNone/>
              <a:defRPr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73063" y="297710"/>
            <a:ext cx="5921411" cy="5524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all" baseline="0">
                <a:solidFill>
                  <a:schemeClr val="bg2">
                    <a:lumMod val="90000"/>
                  </a:schemeClr>
                </a:solidFill>
                <a:latin typeface="Montserrat Regular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3F8892C-353F-AD4A-9957-DA537830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4112" y="6343548"/>
            <a:ext cx="6016824" cy="33156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A3A4CF1-41D6-2E48-B770-068DC52695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069B52-583C-7B4E-BFA6-6C5E84A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GSPANN Technologies, Inc.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46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B238-A222-451C-8ED2-82687E2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21DA-0163-4ED1-9309-9D49D43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DFE3-352F-439F-94FE-A8BA9FC2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A5BB-8784-4B31-A7F0-BC27F7A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818B-A91D-4190-94D8-0B5DDFB3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AED4-C692-49E7-AF38-F8ED6D6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4B14-85F2-4FF7-8933-C4C8B8DE6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14A4-4067-48F7-B347-6D551D03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1A37-6815-475F-AE96-2ED3416F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C1F01-A3B1-414F-9219-F1AEAE6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A08C-749B-46C2-8713-4E6EF9A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3DEB-6F52-4556-9CDC-F7E5105A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569A7-4D25-4359-83CA-43A88740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C56D1-A596-44BD-854F-432083C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BC837-D5C9-408E-A8BF-5CBAAE8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40CB-332A-4CCA-89F9-AAF99F65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AE3D-CFD1-4052-97FB-333DD4EF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21817-07B1-427B-8A1E-FA518607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BCF6-F5FE-4B41-A4AD-AE6A9AE0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E4171-A0EA-4479-983E-A624E74D8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EA33E-D5EE-4A36-BFCC-163F7845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F5AE-6E22-4D98-8420-6F642BE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E233E-6256-4ECC-B3A2-1D17A77E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D4CE7-EB82-4D62-8179-EBDA98D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F53-8C34-4591-AF8E-2901201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B1C88-5910-4698-B1CE-F33A7077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2F9CE-6E76-4A1C-8B52-23758B5F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1BD8-81BE-4C2A-A757-7B295576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D6F95-01C7-4EF0-AA40-C672E961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B2FC-D1D7-48B2-880E-16BFE956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E0806-229F-4984-B7D8-8C6C144D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7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5381-9C44-4514-9527-55547D7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B021-A15F-469C-B522-BE28828A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6888-AD33-4B6A-8D19-5EFE27208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73DE-2377-47D8-9AA7-CAB781EE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153F-6414-4656-B1A0-ABA6890B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550D-940F-4F27-913C-A10B3F7E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6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C91-B56F-4546-A142-DDBF8CED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B470-7FD0-4D8D-913F-6BA479E3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3D4A-5B10-4DF9-BBCE-8AC921B3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C7B8E-4030-4C04-A0E0-7C1306DB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59F10-5974-4B08-B4F1-61487821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Amit Verma ©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C192-1FA3-466E-B050-2D584BDF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accent1">
                <a:lumMod val="5000"/>
                <a:lumOff val="95000"/>
              </a:schemeClr>
            </a:gs>
            <a:gs pos="100000">
              <a:srgbClr val="FFFF00"/>
            </a:gs>
            <a:gs pos="14000">
              <a:schemeClr val="bg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F4063-9FA7-4794-A502-CF4690D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61E6-6D00-44EC-BB2F-F37491D4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82FB-E3AA-45CA-BE1E-75E2660B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3E5E-6B8F-4C84-AC19-5C3464773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Amit Verma ©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9CBF-AC85-4249-B3A0-0E22AFD7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25FA6-4431-46A2-83A8-92429893C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0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kolisnyk.blogspot.com/2013/03/jbehave-vs-cucumber-jvm-comparis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medium.com/agile-vision/jbehave-vs-cucumber-jvm-comparison-and-experience-sharing-439dfdf5922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C311D-A605-4060-9605-05489D90FFE6}"/>
              </a:ext>
            </a:extLst>
          </p:cNvPr>
          <p:cNvSpPr txBox="1">
            <a:spLocks/>
          </p:cNvSpPr>
          <p:nvPr/>
        </p:nvSpPr>
        <p:spPr>
          <a:xfrm>
            <a:off x="955343" y="3066757"/>
            <a:ext cx="10285085" cy="81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BDD Test Automation Overview</a:t>
            </a:r>
            <a:endParaRPr lang="en-IN" sz="4000" b="1" dirty="0">
              <a:solidFill>
                <a:schemeClr val="bg2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B3DFC-021D-4EE3-9A75-578D939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DE88-B1FA-4C3C-825E-4C78DB4B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299339" y="6477495"/>
            <a:ext cx="631188" cy="365125"/>
          </a:xfrm>
        </p:spPr>
        <p:txBody>
          <a:bodyPr/>
          <a:lstStyle/>
          <a:p>
            <a:fld id="{DA3A4CF1-41D6-2E48-B770-068DC526952B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D1A6-B116-6243-B324-C4EB4AE110C7}"/>
              </a:ext>
            </a:extLst>
          </p:cNvPr>
          <p:cNvSpPr/>
          <p:nvPr/>
        </p:nvSpPr>
        <p:spPr>
          <a:xfrm>
            <a:off x="2778544" y="1329841"/>
            <a:ext cx="1889727" cy="3361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4C625-F4B6-EE47-9A75-0D30B0F8E0FC}"/>
              </a:ext>
            </a:extLst>
          </p:cNvPr>
          <p:cNvSpPr/>
          <p:nvPr/>
        </p:nvSpPr>
        <p:spPr>
          <a:xfrm>
            <a:off x="2817003" y="2031791"/>
            <a:ext cx="823252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39F02-3654-384C-9C82-5FDCF10F1747}"/>
              </a:ext>
            </a:extLst>
          </p:cNvPr>
          <p:cNvSpPr/>
          <p:nvPr/>
        </p:nvSpPr>
        <p:spPr>
          <a:xfrm>
            <a:off x="2817003" y="2721035"/>
            <a:ext cx="823252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Unit &amp; Integration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Tests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781688-05FF-BA49-925B-6044C8405B09}"/>
              </a:ext>
            </a:extLst>
          </p:cNvPr>
          <p:cNvSpPr/>
          <p:nvPr/>
        </p:nvSpPr>
        <p:spPr>
          <a:xfrm>
            <a:off x="6188478" y="2971577"/>
            <a:ext cx="726486" cy="9429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FAC78-0EBC-2D4A-A638-6A6891CF03F7}"/>
              </a:ext>
            </a:extLst>
          </p:cNvPr>
          <p:cNvSpPr/>
          <p:nvPr/>
        </p:nvSpPr>
        <p:spPr>
          <a:xfrm>
            <a:off x="3797872" y="2031787"/>
            <a:ext cx="81122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Step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Definitions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76737-9510-4645-A03A-EC2E1DB64C56}"/>
              </a:ext>
            </a:extLst>
          </p:cNvPr>
          <p:cNvSpPr/>
          <p:nvPr/>
        </p:nvSpPr>
        <p:spPr>
          <a:xfrm>
            <a:off x="2829034" y="1369640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BC312-ABF9-3A40-A5B3-F332567B2EAA}"/>
              </a:ext>
            </a:extLst>
          </p:cNvPr>
          <p:cNvSpPr/>
          <p:nvPr/>
        </p:nvSpPr>
        <p:spPr>
          <a:xfrm>
            <a:off x="3797872" y="1369640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85679D-08D1-1042-BC84-DCD4A82E772E}"/>
              </a:ext>
            </a:extLst>
          </p:cNvPr>
          <p:cNvSpPr/>
          <p:nvPr/>
        </p:nvSpPr>
        <p:spPr>
          <a:xfrm>
            <a:off x="3797872" y="3399261"/>
            <a:ext cx="811219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Commit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9C5A9-EEF7-A04D-82AB-85E5DD6AE406}"/>
              </a:ext>
            </a:extLst>
          </p:cNvPr>
          <p:cNvSpPr/>
          <p:nvPr/>
        </p:nvSpPr>
        <p:spPr>
          <a:xfrm>
            <a:off x="2817939" y="3401042"/>
            <a:ext cx="822315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Commit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89891E-1F3A-E849-99BF-457464890A44}"/>
              </a:ext>
            </a:extLst>
          </p:cNvPr>
          <p:cNvSpPr/>
          <p:nvPr/>
        </p:nvSpPr>
        <p:spPr>
          <a:xfrm>
            <a:off x="3797871" y="2724221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Dry Run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91F4C-4119-F54F-8B91-1576FEF8A9BD}"/>
              </a:ext>
            </a:extLst>
          </p:cNvPr>
          <p:cNvSpPr/>
          <p:nvPr/>
        </p:nvSpPr>
        <p:spPr>
          <a:xfrm>
            <a:off x="3797872" y="4062772"/>
            <a:ext cx="811220" cy="391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Feature &amp;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Report Bugs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C19EA-B64F-2540-AB60-FD52338C3071}"/>
              </a:ext>
            </a:extLst>
          </p:cNvPr>
          <p:cNvSpPr/>
          <p:nvPr/>
        </p:nvSpPr>
        <p:spPr>
          <a:xfrm>
            <a:off x="2829033" y="4054195"/>
            <a:ext cx="811222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 Fix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Curved Right Arrow 50">
            <a:extLst>
              <a:ext uri="{FF2B5EF4-FFF2-40B4-BE49-F238E27FC236}">
                <a16:creationId xmlns:a16="http://schemas.microsoft.com/office/drawing/2014/main" id="{1D430B65-21C4-954F-BD32-E2301FA37E0C}"/>
              </a:ext>
            </a:extLst>
          </p:cNvPr>
          <p:cNvSpPr/>
          <p:nvPr/>
        </p:nvSpPr>
        <p:spPr>
          <a:xfrm rot="5400000">
            <a:off x="3573178" y="3716578"/>
            <a:ext cx="164925" cy="537951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Curved Right Arrow 51">
            <a:extLst>
              <a:ext uri="{FF2B5EF4-FFF2-40B4-BE49-F238E27FC236}">
                <a16:creationId xmlns:a16="http://schemas.microsoft.com/office/drawing/2014/main" id="{FD4A344B-FCE8-254F-9D1C-05C6B7856F27}"/>
              </a:ext>
            </a:extLst>
          </p:cNvPr>
          <p:cNvSpPr/>
          <p:nvPr/>
        </p:nvSpPr>
        <p:spPr>
          <a:xfrm rot="16200000">
            <a:off x="3589084" y="4272711"/>
            <a:ext cx="164925" cy="537952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0696C3-E51B-C441-86BC-DB816B9B7707}"/>
              </a:ext>
            </a:extLst>
          </p:cNvPr>
          <p:cNvSpPr/>
          <p:nvPr/>
        </p:nvSpPr>
        <p:spPr>
          <a:xfrm>
            <a:off x="4746356" y="1324524"/>
            <a:ext cx="2274979" cy="44368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5E64F9-839F-BE4A-A404-C105E2E32086}"/>
              </a:ext>
            </a:extLst>
          </p:cNvPr>
          <p:cNvSpPr/>
          <p:nvPr/>
        </p:nvSpPr>
        <p:spPr>
          <a:xfrm>
            <a:off x="5432670" y="1994175"/>
            <a:ext cx="1116299" cy="401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Merge DEV &amp;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1633A3-9DBA-4E41-B3A5-6BB21E8DC40D}"/>
              </a:ext>
            </a:extLst>
          </p:cNvPr>
          <p:cNvSpPr/>
          <p:nvPr/>
        </p:nvSpPr>
        <p:spPr>
          <a:xfrm>
            <a:off x="4934398" y="3369349"/>
            <a:ext cx="985991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Deploy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Artifact-EAR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F43500-2F3F-6746-A4F4-CF2FC0B91CC2}"/>
              </a:ext>
            </a:extLst>
          </p:cNvPr>
          <p:cNvSpPr/>
          <p:nvPr/>
        </p:nvSpPr>
        <p:spPr>
          <a:xfrm>
            <a:off x="4939870" y="5377358"/>
            <a:ext cx="1985441" cy="31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Static Code Analysis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FD8F55-5234-9944-BFCB-4361A4EFCB43}"/>
              </a:ext>
            </a:extLst>
          </p:cNvPr>
          <p:cNvSpPr/>
          <p:nvPr/>
        </p:nvSpPr>
        <p:spPr>
          <a:xfrm>
            <a:off x="6000484" y="1358760"/>
            <a:ext cx="932777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AUTO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A5CD3B-81FA-2D46-80F3-9D04E9A86F21}"/>
              </a:ext>
            </a:extLst>
          </p:cNvPr>
          <p:cNvSpPr/>
          <p:nvPr/>
        </p:nvSpPr>
        <p:spPr>
          <a:xfrm>
            <a:off x="6000485" y="3366492"/>
            <a:ext cx="932776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Run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Artifact-Jar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4E0377-5A8C-AE4A-BCB6-34A3F95DBD61}"/>
              </a:ext>
            </a:extLst>
          </p:cNvPr>
          <p:cNvSpPr/>
          <p:nvPr/>
        </p:nvSpPr>
        <p:spPr>
          <a:xfrm>
            <a:off x="6000486" y="4011194"/>
            <a:ext cx="932776" cy="386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6F321-690E-A642-9223-00F956E7C4E9}"/>
              </a:ext>
            </a:extLst>
          </p:cNvPr>
          <p:cNvSpPr/>
          <p:nvPr/>
        </p:nvSpPr>
        <p:spPr>
          <a:xfrm>
            <a:off x="4934398" y="4016723"/>
            <a:ext cx="982523" cy="3813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Broken Fix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947727-6059-7144-A612-C1064D46D082}"/>
              </a:ext>
            </a:extLst>
          </p:cNvPr>
          <p:cNvSpPr/>
          <p:nvPr/>
        </p:nvSpPr>
        <p:spPr>
          <a:xfrm>
            <a:off x="4943867" y="1358761"/>
            <a:ext cx="973054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DF3C71-B769-F740-8FBA-941425E18D0A}"/>
              </a:ext>
            </a:extLst>
          </p:cNvPr>
          <p:cNvSpPr/>
          <p:nvPr/>
        </p:nvSpPr>
        <p:spPr>
          <a:xfrm>
            <a:off x="5408816" y="4681524"/>
            <a:ext cx="1134829" cy="4266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Destroy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1078E1-633C-E149-B349-D6049C4565C7}"/>
              </a:ext>
            </a:extLst>
          </p:cNvPr>
          <p:cNvSpPr/>
          <p:nvPr/>
        </p:nvSpPr>
        <p:spPr>
          <a:xfrm>
            <a:off x="5408817" y="2673169"/>
            <a:ext cx="1134828" cy="4266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Spin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Common 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895BE2-9F66-0842-9DEA-4DD400827111}"/>
              </a:ext>
            </a:extLst>
          </p:cNvPr>
          <p:cNvSpPr/>
          <p:nvPr/>
        </p:nvSpPr>
        <p:spPr>
          <a:xfrm>
            <a:off x="7103437" y="1329400"/>
            <a:ext cx="2087296" cy="4721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893EC0-5898-344E-ABDA-0AED5295F46D}"/>
              </a:ext>
            </a:extLst>
          </p:cNvPr>
          <p:cNvSpPr/>
          <p:nvPr/>
        </p:nvSpPr>
        <p:spPr>
          <a:xfrm>
            <a:off x="7434136" y="2997744"/>
            <a:ext cx="1426935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Merge DEV &amp;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26CA7A-8691-1C49-A4B0-386C0E1AB3B2}"/>
              </a:ext>
            </a:extLst>
          </p:cNvPr>
          <p:cNvSpPr/>
          <p:nvPr/>
        </p:nvSpPr>
        <p:spPr>
          <a:xfrm>
            <a:off x="8201140" y="2467562"/>
            <a:ext cx="950903" cy="359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Sync – Master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AUTO 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BCE98-617E-5047-BADC-9042D578B667}"/>
              </a:ext>
            </a:extLst>
          </p:cNvPr>
          <p:cNvSpPr/>
          <p:nvPr/>
        </p:nvSpPr>
        <p:spPr>
          <a:xfrm>
            <a:off x="7143633" y="2474177"/>
            <a:ext cx="956016" cy="3513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Sync – Master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DEV 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9974F9-BC70-C84C-A351-B9229E5BB524}"/>
              </a:ext>
            </a:extLst>
          </p:cNvPr>
          <p:cNvSpPr/>
          <p:nvPr/>
        </p:nvSpPr>
        <p:spPr>
          <a:xfrm>
            <a:off x="7134165" y="1370424"/>
            <a:ext cx="97459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Lead Approval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DEV Branch-A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5B2AF-DB34-DE40-8A24-24A896368A7B}"/>
              </a:ext>
            </a:extLst>
          </p:cNvPr>
          <p:cNvSpPr/>
          <p:nvPr/>
        </p:nvSpPr>
        <p:spPr>
          <a:xfrm>
            <a:off x="8201141" y="1378183"/>
            <a:ext cx="95090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Lead Approval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AUTO Branch-A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29F4C6-36C0-584F-9ADF-C912F37F8BF7}"/>
              </a:ext>
            </a:extLst>
          </p:cNvPr>
          <p:cNvSpPr/>
          <p:nvPr/>
        </p:nvSpPr>
        <p:spPr>
          <a:xfrm>
            <a:off x="8201140" y="1926258"/>
            <a:ext cx="950904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AUTO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F6D8AD-E78B-9140-A263-A0E36FDB07BC}"/>
              </a:ext>
            </a:extLst>
          </p:cNvPr>
          <p:cNvSpPr/>
          <p:nvPr/>
        </p:nvSpPr>
        <p:spPr>
          <a:xfrm>
            <a:off x="7139620" y="1931735"/>
            <a:ext cx="965466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Checkout DEV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Branch-A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545B71-2A92-FC42-A4AC-84C82CCC9D27}"/>
              </a:ext>
            </a:extLst>
          </p:cNvPr>
          <p:cNvSpPr/>
          <p:nvPr/>
        </p:nvSpPr>
        <p:spPr>
          <a:xfrm>
            <a:off x="7589760" y="4634741"/>
            <a:ext cx="1132058" cy="410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Destroy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91F92-DF35-8D4B-9969-3572F76AA638}"/>
              </a:ext>
            </a:extLst>
          </p:cNvPr>
          <p:cNvSpPr/>
          <p:nvPr/>
        </p:nvSpPr>
        <p:spPr>
          <a:xfrm>
            <a:off x="7434136" y="3558071"/>
            <a:ext cx="1426935" cy="359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Spin Dynamic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(Common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Repo*)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42D9E0-B43B-9844-9A76-40D971F3EC5C}"/>
              </a:ext>
            </a:extLst>
          </p:cNvPr>
          <p:cNvSpPr/>
          <p:nvPr/>
        </p:nvSpPr>
        <p:spPr>
          <a:xfrm>
            <a:off x="7159535" y="5220195"/>
            <a:ext cx="1992508" cy="249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Push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To Master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4599BD-6730-BE4F-9989-3E69F95ABB72}"/>
              </a:ext>
            </a:extLst>
          </p:cNvPr>
          <p:cNvSpPr/>
          <p:nvPr/>
        </p:nvSpPr>
        <p:spPr>
          <a:xfrm>
            <a:off x="7159535" y="5662715"/>
            <a:ext cx="1992508" cy="31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Promote Artifacts To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Nexus </a:t>
            </a:r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For UAT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8E7927-A4B7-F44B-B5EF-91515FD51DC5}"/>
              </a:ext>
            </a:extLst>
          </p:cNvPr>
          <p:cNvSpPr/>
          <p:nvPr/>
        </p:nvSpPr>
        <p:spPr>
          <a:xfrm>
            <a:off x="7131767" y="4086623"/>
            <a:ext cx="959808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Deploy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Artifact-EAR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80C7AD-E1E1-9244-827B-ED4D6E7E8BFA}"/>
              </a:ext>
            </a:extLst>
          </p:cNvPr>
          <p:cNvSpPr/>
          <p:nvPr/>
        </p:nvSpPr>
        <p:spPr>
          <a:xfrm>
            <a:off x="8201141" y="4087140"/>
            <a:ext cx="950902" cy="3752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Create &amp; Run</a:t>
            </a:r>
          </a:p>
          <a:p>
            <a:pPr algn="ctr"/>
            <a:r>
              <a:rPr lang="en-US" sz="90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Artifact-Jar</a:t>
            </a:r>
            <a:endParaRPr lang="en-US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B092F5-3AC5-F342-9357-3206D64CBA28}"/>
              </a:ext>
            </a:extLst>
          </p:cNvPr>
          <p:cNvCxnSpPr>
            <a:cxnSpLocks/>
          </p:cNvCxnSpPr>
          <p:nvPr/>
        </p:nvCxnSpPr>
        <p:spPr>
          <a:xfrm>
            <a:off x="3224870" y="1763549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D17E-78FC-0B4F-BC34-1FFC0D336A04}"/>
              </a:ext>
            </a:extLst>
          </p:cNvPr>
          <p:cNvCxnSpPr>
            <a:cxnSpLocks/>
          </p:cNvCxnSpPr>
          <p:nvPr/>
        </p:nvCxnSpPr>
        <p:spPr>
          <a:xfrm>
            <a:off x="4199662" y="176712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6ED55E-F49E-4649-9B9E-8D39AE0AE65A}"/>
              </a:ext>
            </a:extLst>
          </p:cNvPr>
          <p:cNvCxnSpPr>
            <a:cxnSpLocks/>
          </p:cNvCxnSpPr>
          <p:nvPr/>
        </p:nvCxnSpPr>
        <p:spPr>
          <a:xfrm>
            <a:off x="3218482" y="244740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E72D26-C375-5946-B7CB-41E1051A96B7}"/>
              </a:ext>
            </a:extLst>
          </p:cNvPr>
          <p:cNvCxnSpPr>
            <a:cxnSpLocks/>
          </p:cNvCxnSpPr>
          <p:nvPr/>
        </p:nvCxnSpPr>
        <p:spPr>
          <a:xfrm>
            <a:off x="4209438" y="2441362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3E9424-917D-7B43-9ADB-F1E5ED7AD2A1}"/>
              </a:ext>
            </a:extLst>
          </p:cNvPr>
          <p:cNvCxnSpPr>
            <a:cxnSpLocks/>
          </p:cNvCxnSpPr>
          <p:nvPr/>
        </p:nvCxnSpPr>
        <p:spPr>
          <a:xfrm>
            <a:off x="3208494" y="3122139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B2E65E1-76DD-0F4A-AA5E-74B5ECF453E5}"/>
              </a:ext>
            </a:extLst>
          </p:cNvPr>
          <p:cNvCxnSpPr>
            <a:cxnSpLocks/>
          </p:cNvCxnSpPr>
          <p:nvPr/>
        </p:nvCxnSpPr>
        <p:spPr>
          <a:xfrm>
            <a:off x="4208079" y="312167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915A05-F9F7-5843-84E0-5FDD66620431}"/>
              </a:ext>
            </a:extLst>
          </p:cNvPr>
          <p:cNvCxnSpPr>
            <a:cxnSpLocks/>
          </p:cNvCxnSpPr>
          <p:nvPr/>
        </p:nvCxnSpPr>
        <p:spPr>
          <a:xfrm>
            <a:off x="3109682" y="379120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7388D8-E17F-0B46-A816-AB60C2088016}"/>
              </a:ext>
            </a:extLst>
          </p:cNvPr>
          <p:cNvCxnSpPr>
            <a:cxnSpLocks/>
          </p:cNvCxnSpPr>
          <p:nvPr/>
        </p:nvCxnSpPr>
        <p:spPr>
          <a:xfrm>
            <a:off x="4138071" y="3785280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DD0E1A-FA00-E146-9DF3-48A6C0110D42}"/>
              </a:ext>
            </a:extLst>
          </p:cNvPr>
          <p:cNvCxnSpPr>
            <a:cxnSpLocks/>
          </p:cNvCxnSpPr>
          <p:nvPr/>
        </p:nvCxnSpPr>
        <p:spPr>
          <a:xfrm>
            <a:off x="5160077" y="1736456"/>
            <a:ext cx="0" cy="163003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A68F90-086F-FE44-9F94-7B2CEA468D07}"/>
              </a:ext>
            </a:extLst>
          </p:cNvPr>
          <p:cNvCxnSpPr>
            <a:cxnSpLocks/>
          </p:cNvCxnSpPr>
          <p:nvPr/>
        </p:nvCxnSpPr>
        <p:spPr>
          <a:xfrm>
            <a:off x="6760326" y="1744153"/>
            <a:ext cx="5325" cy="163414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55039-B1B3-AB42-B3A7-404E395F24AA}"/>
              </a:ext>
            </a:extLst>
          </p:cNvPr>
          <p:cNvCxnSpPr>
            <a:cxnSpLocks/>
          </p:cNvCxnSpPr>
          <p:nvPr/>
        </p:nvCxnSpPr>
        <p:spPr>
          <a:xfrm>
            <a:off x="5629220" y="1733993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BB40FF-8B28-A44E-B036-A46240CF9F13}"/>
              </a:ext>
            </a:extLst>
          </p:cNvPr>
          <p:cNvCxnSpPr>
            <a:cxnSpLocks/>
          </p:cNvCxnSpPr>
          <p:nvPr/>
        </p:nvCxnSpPr>
        <p:spPr>
          <a:xfrm>
            <a:off x="6314289" y="1736202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89A5B11-FB92-A743-BABF-526AF80492A0}"/>
              </a:ext>
            </a:extLst>
          </p:cNvPr>
          <p:cNvCxnSpPr>
            <a:cxnSpLocks/>
          </p:cNvCxnSpPr>
          <p:nvPr/>
        </p:nvCxnSpPr>
        <p:spPr>
          <a:xfrm>
            <a:off x="5625401" y="239560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B01290-7223-CE45-90CF-F8FE09685498}"/>
              </a:ext>
            </a:extLst>
          </p:cNvPr>
          <p:cNvCxnSpPr>
            <a:cxnSpLocks/>
          </p:cNvCxnSpPr>
          <p:nvPr/>
        </p:nvCxnSpPr>
        <p:spPr>
          <a:xfrm>
            <a:off x="6308561" y="2396950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6DC03C-5DFB-2740-A77B-90E13C7F1BC0}"/>
              </a:ext>
            </a:extLst>
          </p:cNvPr>
          <p:cNvCxnSpPr>
            <a:cxnSpLocks/>
          </p:cNvCxnSpPr>
          <p:nvPr/>
        </p:nvCxnSpPr>
        <p:spPr>
          <a:xfrm>
            <a:off x="5633039" y="311150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4386A13-D769-9541-8000-73E339A8C095}"/>
              </a:ext>
            </a:extLst>
          </p:cNvPr>
          <p:cNvCxnSpPr>
            <a:cxnSpLocks/>
          </p:cNvCxnSpPr>
          <p:nvPr/>
        </p:nvCxnSpPr>
        <p:spPr>
          <a:xfrm>
            <a:off x="6321524" y="3104704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852D8EC-A9E4-284E-8582-E0AD2DEC274A}"/>
              </a:ext>
            </a:extLst>
          </p:cNvPr>
          <p:cNvCxnSpPr>
            <a:cxnSpLocks/>
          </p:cNvCxnSpPr>
          <p:nvPr/>
        </p:nvCxnSpPr>
        <p:spPr>
          <a:xfrm>
            <a:off x="5372381" y="3744793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AC65D-91ED-4648-A865-6DDA633A3440}"/>
              </a:ext>
            </a:extLst>
          </p:cNvPr>
          <p:cNvCxnSpPr>
            <a:cxnSpLocks/>
          </p:cNvCxnSpPr>
          <p:nvPr/>
        </p:nvCxnSpPr>
        <p:spPr>
          <a:xfrm>
            <a:off x="6458539" y="3741856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8436CA2-7049-1645-92EC-C7110BE6D96A}"/>
              </a:ext>
            </a:extLst>
          </p:cNvPr>
          <p:cNvCxnSpPr>
            <a:cxnSpLocks/>
          </p:cNvCxnSpPr>
          <p:nvPr/>
        </p:nvCxnSpPr>
        <p:spPr>
          <a:xfrm>
            <a:off x="5967232" y="4406748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878BE7-95FC-174C-A2FF-880EC34C7685}"/>
              </a:ext>
            </a:extLst>
          </p:cNvPr>
          <p:cNvCxnSpPr>
            <a:cxnSpLocks/>
          </p:cNvCxnSpPr>
          <p:nvPr/>
        </p:nvCxnSpPr>
        <p:spPr>
          <a:xfrm>
            <a:off x="5961329" y="5106401"/>
            <a:ext cx="3819" cy="27359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DF12E5-900F-CD46-9A0E-037129C45875}"/>
              </a:ext>
            </a:extLst>
          </p:cNvPr>
          <p:cNvCxnSpPr>
            <a:cxnSpLocks/>
          </p:cNvCxnSpPr>
          <p:nvPr/>
        </p:nvCxnSpPr>
        <p:spPr>
          <a:xfrm>
            <a:off x="7568115" y="1755136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16AB391-73CD-C748-92B4-30DE39809EE6}"/>
              </a:ext>
            </a:extLst>
          </p:cNvPr>
          <p:cNvSpPr/>
          <p:nvPr/>
        </p:nvSpPr>
        <p:spPr>
          <a:xfrm>
            <a:off x="2787129" y="938634"/>
            <a:ext cx="1893154" cy="320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 Development</a:t>
            </a:r>
          </a:p>
          <a:p>
            <a:pPr algn="ctr"/>
            <a:r>
              <a:rPr lang="en-US" sz="90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Testing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D6E8ADF-546A-0C4E-B654-EC13F34914D8}"/>
              </a:ext>
            </a:extLst>
          </p:cNvPr>
          <p:cNvSpPr/>
          <p:nvPr/>
        </p:nvSpPr>
        <p:spPr>
          <a:xfrm>
            <a:off x="4746356" y="944804"/>
            <a:ext cx="2274979" cy="307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CI Build Testing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(Auto Trigger)</a:t>
            </a:r>
            <a:endParaRPr lang="en-IN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7F2DBAF-7F1C-3A4B-8CA2-83C1282A309A}"/>
              </a:ext>
            </a:extLst>
          </p:cNvPr>
          <p:cNvSpPr/>
          <p:nvPr/>
        </p:nvSpPr>
        <p:spPr>
          <a:xfrm>
            <a:off x="7103437" y="944522"/>
            <a:ext cx="2087296" cy="3071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CI Artifact Testing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(Manual Trigger)</a:t>
            </a:r>
            <a:endParaRPr lang="en-IN" sz="900" dirty="0">
              <a:solidFill>
                <a:schemeClr val="tx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869F4A-46AC-D740-A201-FC777AD34C24}"/>
              </a:ext>
            </a:extLst>
          </p:cNvPr>
          <p:cNvCxnSpPr>
            <a:cxnSpLocks/>
          </p:cNvCxnSpPr>
          <p:nvPr/>
        </p:nvCxnSpPr>
        <p:spPr>
          <a:xfrm flipV="1">
            <a:off x="3335865" y="3782384"/>
            <a:ext cx="0" cy="282417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36F0D4-5360-D545-B8C8-E82BC5CC9414}"/>
              </a:ext>
            </a:extLst>
          </p:cNvPr>
          <p:cNvCxnSpPr>
            <a:cxnSpLocks/>
          </p:cNvCxnSpPr>
          <p:nvPr/>
        </p:nvCxnSpPr>
        <p:spPr>
          <a:xfrm flipV="1">
            <a:off x="4428065" y="3771778"/>
            <a:ext cx="0" cy="282417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Connector: Elbow 53">
            <a:extLst>
              <a:ext uri="{FF2B5EF4-FFF2-40B4-BE49-F238E27FC236}">
                <a16:creationId xmlns:a16="http://schemas.microsoft.com/office/drawing/2014/main" id="{553449BE-1BD2-A64F-814D-7EAFCEC8972B}"/>
              </a:ext>
            </a:extLst>
          </p:cNvPr>
          <p:cNvCxnSpPr>
            <a:stCxn id="51" idx="1"/>
            <a:endCxn id="52" idx="1"/>
          </p:cNvCxnSpPr>
          <p:nvPr/>
        </p:nvCxnSpPr>
        <p:spPr>
          <a:xfrm rot="10800000" flipH="1">
            <a:off x="4934397" y="1546378"/>
            <a:ext cx="9469" cy="2661038"/>
          </a:xfrm>
          <a:prstGeom prst="bentConnector3">
            <a:avLst>
              <a:gd name="adj1" fmla="val -1072975"/>
            </a:avLst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570189-FE33-4031-BC50-04742CAAC35B}"/>
              </a:ext>
            </a:extLst>
          </p:cNvPr>
          <p:cNvCxnSpPr>
            <a:cxnSpLocks/>
          </p:cNvCxnSpPr>
          <p:nvPr/>
        </p:nvCxnSpPr>
        <p:spPr>
          <a:xfrm>
            <a:off x="7561291" y="2306888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9A19E6-B45E-4E95-BEFE-C1CE9091679C}"/>
              </a:ext>
            </a:extLst>
          </p:cNvPr>
          <p:cNvCxnSpPr>
            <a:cxnSpLocks/>
          </p:cNvCxnSpPr>
          <p:nvPr/>
        </p:nvCxnSpPr>
        <p:spPr>
          <a:xfrm>
            <a:off x="8673229" y="1756572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326F3F7-244D-4F15-ADC1-719B004BF4A7}"/>
              </a:ext>
            </a:extLst>
          </p:cNvPr>
          <p:cNvCxnSpPr>
            <a:cxnSpLocks/>
          </p:cNvCxnSpPr>
          <p:nvPr/>
        </p:nvCxnSpPr>
        <p:spPr>
          <a:xfrm>
            <a:off x="8678838" y="2293349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0122A36-F3F0-46E4-8FB0-B06BA6652A1B}"/>
              </a:ext>
            </a:extLst>
          </p:cNvPr>
          <p:cNvCxnSpPr>
            <a:cxnSpLocks/>
          </p:cNvCxnSpPr>
          <p:nvPr/>
        </p:nvCxnSpPr>
        <p:spPr>
          <a:xfrm>
            <a:off x="7836597" y="282168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D01962D-8C6F-474E-81E4-E1FE51D9DCF4}"/>
              </a:ext>
            </a:extLst>
          </p:cNvPr>
          <p:cNvCxnSpPr>
            <a:cxnSpLocks/>
          </p:cNvCxnSpPr>
          <p:nvPr/>
        </p:nvCxnSpPr>
        <p:spPr>
          <a:xfrm>
            <a:off x="8143180" y="337457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97BC383-8C72-4CA3-AA77-78A5FBD845BA}"/>
              </a:ext>
            </a:extLst>
          </p:cNvPr>
          <p:cNvCxnSpPr>
            <a:cxnSpLocks/>
          </p:cNvCxnSpPr>
          <p:nvPr/>
        </p:nvCxnSpPr>
        <p:spPr>
          <a:xfrm>
            <a:off x="7825786" y="3916529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9CE6414-4130-4F3D-8527-D806D274A91A}"/>
              </a:ext>
            </a:extLst>
          </p:cNvPr>
          <p:cNvCxnSpPr>
            <a:cxnSpLocks/>
          </p:cNvCxnSpPr>
          <p:nvPr/>
        </p:nvCxnSpPr>
        <p:spPr>
          <a:xfrm>
            <a:off x="8451690" y="282242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6F1F153-2459-4983-8B05-DBA97A48DA47}"/>
              </a:ext>
            </a:extLst>
          </p:cNvPr>
          <p:cNvCxnSpPr>
            <a:cxnSpLocks/>
          </p:cNvCxnSpPr>
          <p:nvPr/>
        </p:nvCxnSpPr>
        <p:spPr>
          <a:xfrm>
            <a:off x="8451690" y="391011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CE12FB7-C29D-4DAC-B24F-0A8F6CB809F7}"/>
              </a:ext>
            </a:extLst>
          </p:cNvPr>
          <p:cNvCxnSpPr>
            <a:cxnSpLocks/>
          </p:cNvCxnSpPr>
          <p:nvPr/>
        </p:nvCxnSpPr>
        <p:spPr>
          <a:xfrm>
            <a:off x="7819525" y="444755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F8157B8-AE62-47C9-A86E-00D35A6E188C}"/>
              </a:ext>
            </a:extLst>
          </p:cNvPr>
          <p:cNvCxnSpPr>
            <a:cxnSpLocks/>
          </p:cNvCxnSpPr>
          <p:nvPr/>
        </p:nvCxnSpPr>
        <p:spPr>
          <a:xfrm>
            <a:off x="8448328" y="445676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3C60854-0330-4A7E-A0A0-26AD70429E03}"/>
              </a:ext>
            </a:extLst>
          </p:cNvPr>
          <p:cNvCxnSpPr>
            <a:cxnSpLocks/>
          </p:cNvCxnSpPr>
          <p:nvPr/>
        </p:nvCxnSpPr>
        <p:spPr>
          <a:xfrm>
            <a:off x="8143180" y="5046401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8D7DFA-97A1-4D8A-BBDB-282169BF0B20}"/>
              </a:ext>
            </a:extLst>
          </p:cNvPr>
          <p:cNvCxnSpPr>
            <a:cxnSpLocks/>
          </p:cNvCxnSpPr>
          <p:nvPr/>
        </p:nvCxnSpPr>
        <p:spPr>
          <a:xfrm>
            <a:off x="8150863" y="5484740"/>
            <a:ext cx="3362" cy="17659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866DD670-3C04-4935-B00B-660F0BB9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42" y="5826492"/>
            <a:ext cx="2272721" cy="9164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1088E8A1-FBAC-4CD9-BFDB-C6419041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363" y="4752914"/>
            <a:ext cx="1910181" cy="8069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EB91709-4A94-4835-80B3-A812FBD3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437" y="6083151"/>
            <a:ext cx="2087296" cy="99303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E1C42071-76CC-4D5A-91AE-F96B79EE5C9B}"/>
              </a:ext>
            </a:extLst>
          </p:cNvPr>
          <p:cNvSpPr/>
          <p:nvPr/>
        </p:nvSpPr>
        <p:spPr>
          <a:xfrm>
            <a:off x="390608" y="197507"/>
            <a:ext cx="6708616" cy="5427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In Sprint Test Automation Process </a:t>
            </a:r>
          </a:p>
        </p:txBody>
      </p:sp>
      <p:sp>
        <p:nvSpPr>
          <p:cNvPr id="157" name="Flowchart: Terminator 63">
            <a:extLst>
              <a:ext uri="{FF2B5EF4-FFF2-40B4-BE49-F238E27FC236}">
                <a16:creationId xmlns:a16="http://schemas.microsoft.com/office/drawing/2014/main" id="{532B7710-A6A6-4015-B59F-E266DE13CE69}"/>
              </a:ext>
            </a:extLst>
          </p:cNvPr>
          <p:cNvSpPr/>
          <p:nvPr/>
        </p:nvSpPr>
        <p:spPr>
          <a:xfrm>
            <a:off x="9550934" y="5780739"/>
            <a:ext cx="999900" cy="140738"/>
          </a:xfrm>
          <a:prstGeom prst="flowChartTerminator">
            <a:avLst/>
          </a:prstGeom>
          <a:solidFill>
            <a:srgbClr val="81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PM</a:t>
            </a:r>
            <a:endParaRPr lang="en-IN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8" name="Flowchart: Terminator 331">
            <a:extLst>
              <a:ext uri="{FF2B5EF4-FFF2-40B4-BE49-F238E27FC236}">
                <a16:creationId xmlns:a16="http://schemas.microsoft.com/office/drawing/2014/main" id="{4B2253CD-6C5C-47B4-AD83-F8F7FD69BDE9}"/>
              </a:ext>
            </a:extLst>
          </p:cNvPr>
          <p:cNvSpPr/>
          <p:nvPr/>
        </p:nvSpPr>
        <p:spPr>
          <a:xfrm>
            <a:off x="10615732" y="5789968"/>
            <a:ext cx="999900" cy="14073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BA/SA/SME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Flowchart: Terminator 332">
            <a:extLst>
              <a:ext uri="{FF2B5EF4-FFF2-40B4-BE49-F238E27FC236}">
                <a16:creationId xmlns:a16="http://schemas.microsoft.com/office/drawing/2014/main" id="{8B377853-AE52-4886-A7F0-8D7B485675F2}"/>
              </a:ext>
            </a:extLst>
          </p:cNvPr>
          <p:cNvSpPr/>
          <p:nvPr/>
        </p:nvSpPr>
        <p:spPr>
          <a:xfrm>
            <a:off x="9553256" y="6036292"/>
            <a:ext cx="999900" cy="140738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Flowchart: Terminator 333">
            <a:extLst>
              <a:ext uri="{FF2B5EF4-FFF2-40B4-BE49-F238E27FC236}">
                <a16:creationId xmlns:a16="http://schemas.microsoft.com/office/drawing/2014/main" id="{A63BD3CF-0B86-435B-BE58-AC4B58FA018E}"/>
              </a:ext>
            </a:extLst>
          </p:cNvPr>
          <p:cNvSpPr/>
          <p:nvPr/>
        </p:nvSpPr>
        <p:spPr>
          <a:xfrm>
            <a:off x="10615732" y="6045521"/>
            <a:ext cx="999900" cy="14073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QE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Flowchart: Terminator 334">
            <a:extLst>
              <a:ext uri="{FF2B5EF4-FFF2-40B4-BE49-F238E27FC236}">
                <a16:creationId xmlns:a16="http://schemas.microsoft.com/office/drawing/2014/main" id="{59EFCB4B-E75C-47D8-821F-1DD83E96A895}"/>
              </a:ext>
            </a:extLst>
          </p:cNvPr>
          <p:cNvSpPr/>
          <p:nvPr/>
        </p:nvSpPr>
        <p:spPr>
          <a:xfrm>
            <a:off x="10061753" y="5487282"/>
            <a:ext cx="999900" cy="140738"/>
          </a:xfrm>
          <a:prstGeom prst="flowChartTerminator">
            <a:avLst/>
          </a:prstGeom>
          <a:solidFill>
            <a:srgbClr val="D3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Dev-Ops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5470CA-9E91-4DB1-A577-5D72CFC38041}"/>
              </a:ext>
            </a:extLst>
          </p:cNvPr>
          <p:cNvSpPr/>
          <p:nvPr/>
        </p:nvSpPr>
        <p:spPr>
          <a:xfrm>
            <a:off x="492905" y="1334726"/>
            <a:ext cx="1017198" cy="2131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EBDDA2C-EBC9-4B2B-83B7-66EF94D0BC1A}"/>
              </a:ext>
            </a:extLst>
          </p:cNvPr>
          <p:cNvSpPr/>
          <p:nvPr/>
        </p:nvSpPr>
        <p:spPr>
          <a:xfrm>
            <a:off x="548209" y="1414681"/>
            <a:ext cx="893824" cy="398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Writing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8FB2760-7620-4C2A-BBAD-FF9D2ADBC71D}"/>
              </a:ext>
            </a:extLst>
          </p:cNvPr>
          <p:cNvSpPr/>
          <p:nvPr/>
        </p:nvSpPr>
        <p:spPr>
          <a:xfrm>
            <a:off x="537759" y="2155151"/>
            <a:ext cx="877428" cy="383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D204B0A-9773-4C16-BFBE-60242ADB1538}"/>
              </a:ext>
            </a:extLst>
          </p:cNvPr>
          <p:cNvSpPr/>
          <p:nvPr/>
        </p:nvSpPr>
        <p:spPr>
          <a:xfrm>
            <a:off x="524462" y="2926899"/>
            <a:ext cx="899272" cy="432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 Walkthrough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Sizing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017D1F3-07F2-4FDC-BDCB-0385DD4A4E2D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976473" y="1812845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613B13-BD68-4FE0-AEB1-2DC652DE59C9}"/>
              </a:ext>
            </a:extLst>
          </p:cNvPr>
          <p:cNvCxnSpPr>
            <a:cxnSpLocks/>
            <a:endCxn id="165" idx="0"/>
          </p:cNvCxnSpPr>
          <p:nvPr/>
        </p:nvCxnSpPr>
        <p:spPr>
          <a:xfrm>
            <a:off x="971020" y="2544427"/>
            <a:ext cx="3078" cy="382472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7710918-62AD-49FB-A5D1-2345252675C3}"/>
              </a:ext>
            </a:extLst>
          </p:cNvPr>
          <p:cNvSpPr/>
          <p:nvPr/>
        </p:nvSpPr>
        <p:spPr>
          <a:xfrm>
            <a:off x="492905" y="944522"/>
            <a:ext cx="1017198" cy="320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1255525-5ADC-4EC2-94C0-9FEFB3F8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05" y="3522537"/>
            <a:ext cx="1017198" cy="88924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6D56AF25-6AAF-40F9-A487-4953FED3544A}"/>
              </a:ext>
            </a:extLst>
          </p:cNvPr>
          <p:cNvSpPr/>
          <p:nvPr/>
        </p:nvSpPr>
        <p:spPr>
          <a:xfrm>
            <a:off x="10420000" y="1332238"/>
            <a:ext cx="1299291" cy="2151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B8E382A-DABB-4600-BD74-71F3D1F7313C}"/>
              </a:ext>
            </a:extLst>
          </p:cNvPr>
          <p:cNvSpPr/>
          <p:nvPr/>
        </p:nvSpPr>
        <p:spPr>
          <a:xfrm>
            <a:off x="9272145" y="1336348"/>
            <a:ext cx="1064799" cy="2151856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FC3F5AF-491B-48AE-B866-BBA785B2065B}"/>
              </a:ext>
            </a:extLst>
          </p:cNvPr>
          <p:cNvSpPr/>
          <p:nvPr/>
        </p:nvSpPr>
        <p:spPr>
          <a:xfrm>
            <a:off x="9366164" y="1427831"/>
            <a:ext cx="87729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Closure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159465C-30C9-4E36-9739-1447DC82CEA3}"/>
              </a:ext>
            </a:extLst>
          </p:cNvPr>
          <p:cNvSpPr/>
          <p:nvPr/>
        </p:nvSpPr>
        <p:spPr>
          <a:xfrm>
            <a:off x="9366164" y="2173200"/>
            <a:ext cx="877291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Showcase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C9D080-6662-458A-9B88-D35374CB0721}"/>
              </a:ext>
            </a:extLst>
          </p:cNvPr>
          <p:cNvSpPr/>
          <p:nvPr/>
        </p:nvSpPr>
        <p:spPr>
          <a:xfrm>
            <a:off x="9364396" y="2968403"/>
            <a:ext cx="883253" cy="40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Retrospective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6B166AA-6863-4BA6-A9C7-73541D511721}"/>
              </a:ext>
            </a:extLst>
          </p:cNvPr>
          <p:cNvSpPr/>
          <p:nvPr/>
        </p:nvSpPr>
        <p:spPr>
          <a:xfrm>
            <a:off x="10510940" y="1427830"/>
            <a:ext cx="111933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 Cut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 Deployment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390E6C-D720-42EA-B3B7-2C375281E0B9}"/>
              </a:ext>
            </a:extLst>
          </p:cNvPr>
          <p:cNvSpPr/>
          <p:nvPr/>
        </p:nvSpPr>
        <p:spPr>
          <a:xfrm>
            <a:off x="10493034" y="2164038"/>
            <a:ext cx="1137237" cy="419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 &amp; Release 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F7BE51A-47BB-4C64-94A6-D561663640B9}"/>
              </a:ext>
            </a:extLst>
          </p:cNvPr>
          <p:cNvSpPr/>
          <p:nvPr/>
        </p:nvSpPr>
        <p:spPr>
          <a:xfrm>
            <a:off x="10493034" y="2966027"/>
            <a:ext cx="1137237" cy="385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Prod Deployment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Smoke Test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7A2E09B-5B6C-4EB9-A1DF-ED7F56041734}"/>
              </a:ext>
            </a:extLst>
          </p:cNvPr>
          <p:cNvCxnSpPr>
            <a:cxnSpLocks/>
          </p:cNvCxnSpPr>
          <p:nvPr/>
        </p:nvCxnSpPr>
        <p:spPr>
          <a:xfrm>
            <a:off x="9742475" y="2583374"/>
            <a:ext cx="3388" cy="38502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F880925-A2AA-45F3-A59E-D98EB452A112}"/>
              </a:ext>
            </a:extLst>
          </p:cNvPr>
          <p:cNvCxnSpPr>
            <a:cxnSpLocks/>
          </p:cNvCxnSpPr>
          <p:nvPr/>
        </p:nvCxnSpPr>
        <p:spPr>
          <a:xfrm>
            <a:off x="9744650" y="1830894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6F00047-7CAC-40C5-9CA9-321A5037A6D4}"/>
              </a:ext>
            </a:extLst>
          </p:cNvPr>
          <p:cNvCxnSpPr>
            <a:cxnSpLocks/>
          </p:cNvCxnSpPr>
          <p:nvPr/>
        </p:nvCxnSpPr>
        <p:spPr>
          <a:xfrm>
            <a:off x="11056172" y="1830894"/>
            <a:ext cx="0" cy="33314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31CB7D-393A-41AE-94C3-77D6E23D46E2}"/>
              </a:ext>
            </a:extLst>
          </p:cNvPr>
          <p:cNvSpPr/>
          <p:nvPr/>
        </p:nvSpPr>
        <p:spPr>
          <a:xfrm>
            <a:off x="9279808" y="936380"/>
            <a:ext cx="1057135" cy="328837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 Closure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EBAD3FC-E52B-4653-BE9E-3D948E6966D7}"/>
              </a:ext>
            </a:extLst>
          </p:cNvPr>
          <p:cNvSpPr/>
          <p:nvPr/>
        </p:nvSpPr>
        <p:spPr>
          <a:xfrm>
            <a:off x="10419941" y="936380"/>
            <a:ext cx="1299350" cy="3288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C80C4FFF-3F0E-444B-8454-6E874A301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941" y="3556391"/>
            <a:ext cx="1299350" cy="83497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505023D1-DB7D-44C3-978A-7DCBA7A68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145" y="3545917"/>
            <a:ext cx="1064798" cy="94045"/>
          </a:xfrm>
          <a:prstGeom prst="rect">
            <a:avLst/>
          </a:prstGeom>
        </p:spPr>
      </p:pic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F16B80-1ED3-4750-83CD-517E2BEDCBE6}"/>
              </a:ext>
            </a:extLst>
          </p:cNvPr>
          <p:cNvCxnSpPr>
            <a:cxnSpLocks/>
            <a:stCxn id="176" idx="2"/>
            <a:endCxn id="177" idx="0"/>
          </p:cNvCxnSpPr>
          <p:nvPr/>
        </p:nvCxnSpPr>
        <p:spPr>
          <a:xfrm>
            <a:off x="11061653" y="2583373"/>
            <a:ext cx="0" cy="38265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BBA5AD0-4B49-466A-9145-D8E0BD07BCEF}"/>
              </a:ext>
            </a:extLst>
          </p:cNvPr>
          <p:cNvSpPr/>
          <p:nvPr/>
        </p:nvSpPr>
        <p:spPr>
          <a:xfrm>
            <a:off x="1586989" y="1337528"/>
            <a:ext cx="1116083" cy="2141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C9B852-B181-446E-A634-0A34FAD5A959}"/>
              </a:ext>
            </a:extLst>
          </p:cNvPr>
          <p:cNvSpPr/>
          <p:nvPr/>
        </p:nvSpPr>
        <p:spPr>
          <a:xfrm>
            <a:off x="1671025" y="1422741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Write FF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FF400F2-3696-4B2A-9EAE-52D9E72C519E}"/>
              </a:ext>
            </a:extLst>
          </p:cNvPr>
          <p:cNvSpPr/>
          <p:nvPr/>
        </p:nvSpPr>
        <p:spPr>
          <a:xfrm>
            <a:off x="1671024" y="2183187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Review FF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CA15834-8C1B-482E-845C-58349DA4824F}"/>
              </a:ext>
            </a:extLst>
          </p:cNvPr>
          <p:cNvSpPr/>
          <p:nvPr/>
        </p:nvSpPr>
        <p:spPr>
          <a:xfrm>
            <a:off x="1671024" y="2963314"/>
            <a:ext cx="890387" cy="415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 FF</a:t>
            </a:r>
          </a:p>
        </p:txBody>
      </p:sp>
      <p:sp>
        <p:nvSpPr>
          <p:cNvPr id="198" name="Curved Right Arrow 50">
            <a:extLst>
              <a:ext uri="{FF2B5EF4-FFF2-40B4-BE49-F238E27FC236}">
                <a16:creationId xmlns:a16="http://schemas.microsoft.com/office/drawing/2014/main" id="{89ABE316-FEC4-4562-B1EB-B451E5ECB0D2}"/>
              </a:ext>
            </a:extLst>
          </p:cNvPr>
          <p:cNvSpPr/>
          <p:nvPr/>
        </p:nvSpPr>
        <p:spPr>
          <a:xfrm>
            <a:off x="1672152" y="1828492"/>
            <a:ext cx="178737" cy="352004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Curved Right Arrow 51">
            <a:extLst>
              <a:ext uri="{FF2B5EF4-FFF2-40B4-BE49-F238E27FC236}">
                <a16:creationId xmlns:a16="http://schemas.microsoft.com/office/drawing/2014/main" id="{6C9C022F-2A42-4F8D-8F8D-8AAA912F6E27}"/>
              </a:ext>
            </a:extLst>
          </p:cNvPr>
          <p:cNvSpPr/>
          <p:nvPr/>
        </p:nvSpPr>
        <p:spPr>
          <a:xfrm rot="10800000">
            <a:off x="2345862" y="1804256"/>
            <a:ext cx="204911" cy="354693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256408F-2B87-40BA-B02F-58389A035545}"/>
              </a:ext>
            </a:extLst>
          </p:cNvPr>
          <p:cNvCxnSpPr>
            <a:cxnSpLocks/>
          </p:cNvCxnSpPr>
          <p:nvPr/>
        </p:nvCxnSpPr>
        <p:spPr>
          <a:xfrm>
            <a:off x="2097926" y="2578989"/>
            <a:ext cx="0" cy="38432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0631F55-5755-400E-9F6E-82BBE81C9875}"/>
              </a:ext>
            </a:extLst>
          </p:cNvPr>
          <p:cNvSpPr/>
          <p:nvPr/>
        </p:nvSpPr>
        <p:spPr>
          <a:xfrm>
            <a:off x="1586989" y="938634"/>
            <a:ext cx="1116082" cy="32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Story In Play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06D90FB5-69EE-4901-8381-54386E3A3D5B}"/>
              </a:ext>
            </a:extLst>
          </p:cNvPr>
          <p:cNvCxnSpPr>
            <a:cxnSpLocks/>
          </p:cNvCxnSpPr>
          <p:nvPr/>
        </p:nvCxnSpPr>
        <p:spPr>
          <a:xfrm>
            <a:off x="2097926" y="1825805"/>
            <a:ext cx="0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A790155-0A7D-4828-9D38-CC868F76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990" y="3542680"/>
            <a:ext cx="1116082" cy="87698"/>
          </a:xfrm>
          <a:prstGeom prst="rect">
            <a:avLst/>
          </a:prstGeom>
        </p:spPr>
      </p:pic>
      <p:sp>
        <p:nvSpPr>
          <p:cNvPr id="126" name="Footer Placeholder 1">
            <a:extLst>
              <a:ext uri="{FF2B5EF4-FFF2-40B4-BE49-F238E27FC236}">
                <a16:creationId xmlns:a16="http://schemas.microsoft.com/office/drawing/2014/main" id="{4EECFF23-DF0B-41BF-955F-E0013CF2E531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10792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14" grpId="0" animBg="1"/>
      <p:bldP spid="115" grpId="0" animBg="1"/>
      <p:bldP spid="11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81" grpId="0" animBg="1"/>
      <p:bldP spid="18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6D3-2471-4050-ABA4-9A5A48979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B8FB06-FEFB-654C-8248-A00A6A70AA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D9715-6118-4E36-ADB7-C11FC84C0903}"/>
              </a:ext>
            </a:extLst>
          </p:cNvPr>
          <p:cNvSpPr/>
          <p:nvPr/>
        </p:nvSpPr>
        <p:spPr>
          <a:xfrm>
            <a:off x="9035755" y="2160742"/>
            <a:ext cx="1463500" cy="21518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F94F0-3880-44B7-A050-E16AE22A2506}"/>
              </a:ext>
            </a:extLst>
          </p:cNvPr>
          <p:cNvSpPr/>
          <p:nvPr/>
        </p:nvSpPr>
        <p:spPr>
          <a:xfrm>
            <a:off x="7713708" y="2164852"/>
            <a:ext cx="1064799" cy="2151856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53694-7394-4CEC-81CD-5D9F308F30CE}"/>
              </a:ext>
            </a:extLst>
          </p:cNvPr>
          <p:cNvSpPr/>
          <p:nvPr/>
        </p:nvSpPr>
        <p:spPr>
          <a:xfrm>
            <a:off x="4644612" y="2174993"/>
            <a:ext cx="1348348" cy="2141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3EDDE-81DA-45BF-B207-6C8E638869EF}"/>
              </a:ext>
            </a:extLst>
          </p:cNvPr>
          <p:cNvSpPr/>
          <p:nvPr/>
        </p:nvSpPr>
        <p:spPr>
          <a:xfrm>
            <a:off x="3223210" y="2171121"/>
            <a:ext cx="1116083" cy="2141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12828-D113-46F9-BD15-13E8D0EEB101}"/>
              </a:ext>
            </a:extLst>
          </p:cNvPr>
          <p:cNvSpPr/>
          <p:nvPr/>
        </p:nvSpPr>
        <p:spPr>
          <a:xfrm>
            <a:off x="3307246" y="2256334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Write 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07DAE-B032-4D2D-840D-7FA30D5E1AF2}"/>
              </a:ext>
            </a:extLst>
          </p:cNvPr>
          <p:cNvSpPr/>
          <p:nvPr/>
        </p:nvSpPr>
        <p:spPr>
          <a:xfrm>
            <a:off x="3307245" y="3016780"/>
            <a:ext cx="897971" cy="3958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Review 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20E6B-9D46-4AB8-B444-0F6AA6C3303E}"/>
              </a:ext>
            </a:extLst>
          </p:cNvPr>
          <p:cNvSpPr/>
          <p:nvPr/>
        </p:nvSpPr>
        <p:spPr>
          <a:xfrm>
            <a:off x="3307245" y="3796907"/>
            <a:ext cx="890387" cy="4154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 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9E534D-31A7-4EF0-9CA1-8A41C52D4FE6}"/>
              </a:ext>
            </a:extLst>
          </p:cNvPr>
          <p:cNvSpPr/>
          <p:nvPr/>
        </p:nvSpPr>
        <p:spPr>
          <a:xfrm>
            <a:off x="4726998" y="2258922"/>
            <a:ext cx="1185284" cy="40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Application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AB8F56-F476-49C6-9E2C-9385B9AA5CDB}"/>
              </a:ext>
            </a:extLst>
          </p:cNvPr>
          <p:cNvSpPr/>
          <p:nvPr/>
        </p:nvSpPr>
        <p:spPr>
          <a:xfrm>
            <a:off x="4726997" y="3011402"/>
            <a:ext cx="1185283" cy="40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Unit &amp; Integration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Tests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1F0C7-1F06-458E-A2CD-F0B55CCE5C60}"/>
              </a:ext>
            </a:extLst>
          </p:cNvPr>
          <p:cNvSpPr/>
          <p:nvPr/>
        </p:nvSpPr>
        <p:spPr>
          <a:xfrm>
            <a:off x="1912932" y="2181279"/>
            <a:ext cx="1017198" cy="2131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3523C-472B-426F-8C9A-4BC7A97A9EE8}"/>
              </a:ext>
            </a:extLst>
          </p:cNvPr>
          <p:cNvSpPr/>
          <p:nvPr/>
        </p:nvSpPr>
        <p:spPr>
          <a:xfrm>
            <a:off x="1968236" y="2261234"/>
            <a:ext cx="893824" cy="398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Writing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92667-1A58-4CFF-8321-CFEF46ABAFEF}"/>
              </a:ext>
            </a:extLst>
          </p:cNvPr>
          <p:cNvSpPr/>
          <p:nvPr/>
        </p:nvSpPr>
        <p:spPr>
          <a:xfrm>
            <a:off x="1957786" y="3001704"/>
            <a:ext cx="877428" cy="3838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DEE83C-1C34-4359-9FD4-00277633B9D5}"/>
              </a:ext>
            </a:extLst>
          </p:cNvPr>
          <p:cNvSpPr/>
          <p:nvPr/>
        </p:nvSpPr>
        <p:spPr>
          <a:xfrm>
            <a:off x="1944489" y="3773452"/>
            <a:ext cx="899272" cy="4325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 Walkthrough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Sizing</a:t>
            </a:r>
          </a:p>
        </p:txBody>
      </p:sp>
      <p:sp>
        <p:nvSpPr>
          <p:cNvPr id="19" name="Curved Right Arrow 50">
            <a:extLst>
              <a:ext uri="{FF2B5EF4-FFF2-40B4-BE49-F238E27FC236}">
                <a16:creationId xmlns:a16="http://schemas.microsoft.com/office/drawing/2014/main" id="{1F747DE4-DBF0-4636-A142-05592ACC2FE6}"/>
              </a:ext>
            </a:extLst>
          </p:cNvPr>
          <p:cNvSpPr/>
          <p:nvPr/>
        </p:nvSpPr>
        <p:spPr>
          <a:xfrm>
            <a:off x="3308373" y="2662085"/>
            <a:ext cx="178737" cy="352004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Curved Right Arrow 51">
            <a:extLst>
              <a:ext uri="{FF2B5EF4-FFF2-40B4-BE49-F238E27FC236}">
                <a16:creationId xmlns:a16="http://schemas.microsoft.com/office/drawing/2014/main" id="{A1E62F60-F2F3-4DA0-A558-266BEDA74016}"/>
              </a:ext>
            </a:extLst>
          </p:cNvPr>
          <p:cNvSpPr/>
          <p:nvPr/>
        </p:nvSpPr>
        <p:spPr>
          <a:xfrm rot="10800000">
            <a:off x="3982083" y="2637849"/>
            <a:ext cx="204911" cy="354693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4C9F5-DC77-4507-BEBA-227E25371930}"/>
              </a:ext>
            </a:extLst>
          </p:cNvPr>
          <p:cNvSpPr/>
          <p:nvPr/>
        </p:nvSpPr>
        <p:spPr>
          <a:xfrm>
            <a:off x="4719007" y="3773451"/>
            <a:ext cx="1189103" cy="432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-1 Sprint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Defect Fix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9BF1D2-4C1F-4256-A816-DD52FFDD73C5}"/>
              </a:ext>
            </a:extLst>
          </p:cNvPr>
          <p:cNvSpPr/>
          <p:nvPr/>
        </p:nvSpPr>
        <p:spPr>
          <a:xfrm>
            <a:off x="7807727" y="2256335"/>
            <a:ext cx="87729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Stories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Closure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13D3E-34AA-48DC-BE07-69912DEE30FF}"/>
              </a:ext>
            </a:extLst>
          </p:cNvPr>
          <p:cNvSpPr/>
          <p:nvPr/>
        </p:nvSpPr>
        <p:spPr>
          <a:xfrm>
            <a:off x="7807727" y="3001704"/>
            <a:ext cx="877291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Features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Showcase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30C81-E384-4C3B-B66A-DA9997202F3C}"/>
              </a:ext>
            </a:extLst>
          </p:cNvPr>
          <p:cNvSpPr/>
          <p:nvPr/>
        </p:nvSpPr>
        <p:spPr>
          <a:xfrm>
            <a:off x="7805959" y="3796907"/>
            <a:ext cx="883253" cy="409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Retrospective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C28142-DDF6-46E3-BE6A-A6E3CB1F1CC1}"/>
              </a:ext>
            </a:extLst>
          </p:cNvPr>
          <p:cNvSpPr/>
          <p:nvPr/>
        </p:nvSpPr>
        <p:spPr>
          <a:xfrm>
            <a:off x="9126695" y="2256334"/>
            <a:ext cx="1292681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Branch Cut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 Deployment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2B2659-6642-48EA-AA98-F7A901C72C35}"/>
              </a:ext>
            </a:extLst>
          </p:cNvPr>
          <p:cNvSpPr/>
          <p:nvPr/>
        </p:nvSpPr>
        <p:spPr>
          <a:xfrm>
            <a:off x="9108789" y="2992542"/>
            <a:ext cx="1310587" cy="419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Regression &amp; Release 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Sign-Off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1915D8-FC23-4EE7-AD7A-FDDC55641AEE}"/>
              </a:ext>
            </a:extLst>
          </p:cNvPr>
          <p:cNvSpPr/>
          <p:nvPr/>
        </p:nvSpPr>
        <p:spPr>
          <a:xfrm>
            <a:off x="9126022" y="3794531"/>
            <a:ext cx="1293354" cy="385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Prod Deployment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&amp; Smoke Test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C46A3B-7E0A-4651-B54A-1EB52EB722B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396500" y="2659398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412C91-F992-459C-9DDA-A43B20E49D9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391047" y="3390980"/>
            <a:ext cx="3078" cy="382472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D67FF6-26F3-45B3-864A-EC15D8650F54}"/>
              </a:ext>
            </a:extLst>
          </p:cNvPr>
          <p:cNvCxnSpPr>
            <a:cxnSpLocks/>
          </p:cNvCxnSpPr>
          <p:nvPr/>
        </p:nvCxnSpPr>
        <p:spPr>
          <a:xfrm>
            <a:off x="3734147" y="3412582"/>
            <a:ext cx="0" cy="384325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D0C90-A547-4BE5-8C2C-D52FDDA2781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319639" y="2659398"/>
            <a:ext cx="1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38DEBC-4282-4A9F-89F4-A89181633BF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44198" y="3411878"/>
            <a:ext cx="3388" cy="385029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D712DE-3660-4603-A78B-A7294CF17B5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246373" y="2659398"/>
            <a:ext cx="0" cy="342306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7252FF-A0D8-4543-BBA2-D6821AC368E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764083" y="2659398"/>
            <a:ext cx="0" cy="33314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E4B17-CCF8-4AAA-AB8C-C1F08F3C5100}"/>
              </a:ext>
            </a:extLst>
          </p:cNvPr>
          <p:cNvSpPr/>
          <p:nvPr/>
        </p:nvSpPr>
        <p:spPr>
          <a:xfrm>
            <a:off x="4642563" y="1681891"/>
            <a:ext cx="1348348" cy="418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 Sprint Feature Development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E9958-7447-4FF0-9B7F-33B6EB238608}"/>
              </a:ext>
            </a:extLst>
          </p:cNvPr>
          <p:cNvSpPr/>
          <p:nvPr/>
        </p:nvSpPr>
        <p:spPr>
          <a:xfrm>
            <a:off x="7721371" y="1669348"/>
            <a:ext cx="1057135" cy="418427"/>
          </a:xfrm>
          <a:prstGeom prst="rect">
            <a:avLst/>
          </a:prstGeom>
          <a:solidFill>
            <a:srgbClr val="CEF6DE"/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Sprint Closure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1A94A0-F1A6-4BBE-A906-36741F2E394F}"/>
              </a:ext>
            </a:extLst>
          </p:cNvPr>
          <p:cNvSpPr/>
          <p:nvPr/>
        </p:nvSpPr>
        <p:spPr>
          <a:xfrm>
            <a:off x="9035696" y="1669348"/>
            <a:ext cx="1473270" cy="418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Release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34CFC3-C7EA-4BD4-884D-B95FAE6FE9C3}"/>
              </a:ext>
            </a:extLst>
          </p:cNvPr>
          <p:cNvSpPr/>
          <p:nvPr/>
        </p:nvSpPr>
        <p:spPr>
          <a:xfrm>
            <a:off x="3223210" y="1688003"/>
            <a:ext cx="1116082" cy="4055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 Sprint Story In Play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B53BD5-9D2B-4792-86B3-1821CDD1F676}"/>
              </a:ext>
            </a:extLst>
          </p:cNvPr>
          <p:cNvCxnSpPr>
            <a:cxnSpLocks/>
          </p:cNvCxnSpPr>
          <p:nvPr/>
        </p:nvCxnSpPr>
        <p:spPr>
          <a:xfrm>
            <a:off x="3734147" y="2659398"/>
            <a:ext cx="0" cy="35200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02279C-827F-4942-9C9E-AD24A4CB3469}"/>
              </a:ext>
            </a:extLst>
          </p:cNvPr>
          <p:cNvSpPr/>
          <p:nvPr/>
        </p:nvSpPr>
        <p:spPr>
          <a:xfrm>
            <a:off x="1912932" y="1681891"/>
            <a:ext cx="1017198" cy="411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Planning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443DE63-95AF-49A3-BFCF-CBF094AA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2" y="4382738"/>
            <a:ext cx="1017198" cy="889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1BCE01-0C6F-47AE-BF1B-EA00C18D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11" y="4376273"/>
            <a:ext cx="1116082" cy="876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E16EDFC-6E63-4CC9-9529-474FE9BE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96" y="4384895"/>
            <a:ext cx="1463500" cy="940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60D0609-1FD5-4E93-9939-53BEBC42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63" y="4377326"/>
            <a:ext cx="2841560" cy="876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EC06B3C-B3CF-4773-8061-CD418E2E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08" y="4374421"/>
            <a:ext cx="1064798" cy="9404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0C5A3A4-6E0C-471C-A676-984357C2C0DD}"/>
              </a:ext>
            </a:extLst>
          </p:cNvPr>
          <p:cNvSpPr/>
          <p:nvPr/>
        </p:nvSpPr>
        <p:spPr>
          <a:xfrm>
            <a:off x="6125142" y="2172116"/>
            <a:ext cx="1349510" cy="21518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AC42B5-2159-4735-BBA7-C8300CD5BE63}"/>
              </a:ext>
            </a:extLst>
          </p:cNvPr>
          <p:cNvSpPr/>
          <p:nvPr/>
        </p:nvSpPr>
        <p:spPr>
          <a:xfrm>
            <a:off x="6194033" y="2256334"/>
            <a:ext cx="1211915" cy="40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Step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Definitions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6F609-6768-4905-AE70-15D35B8D9D0A}"/>
              </a:ext>
            </a:extLst>
          </p:cNvPr>
          <p:cNvSpPr/>
          <p:nvPr/>
        </p:nvSpPr>
        <p:spPr>
          <a:xfrm>
            <a:off x="6194032" y="3001704"/>
            <a:ext cx="1211915" cy="4101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Dry Run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8CC9F-4710-4106-ACFD-9B91BC5C3CF5}"/>
              </a:ext>
            </a:extLst>
          </p:cNvPr>
          <p:cNvSpPr/>
          <p:nvPr/>
        </p:nvSpPr>
        <p:spPr>
          <a:xfrm>
            <a:off x="6193358" y="3773452"/>
            <a:ext cx="1211916" cy="432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Feature &amp;</a:t>
            </a:r>
          </a:p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Report Bugs</a:t>
            </a:r>
          </a:p>
        </p:txBody>
      </p:sp>
      <p:sp>
        <p:nvSpPr>
          <p:cNvPr id="55" name="Curved Right Arrow 50">
            <a:extLst>
              <a:ext uri="{FF2B5EF4-FFF2-40B4-BE49-F238E27FC236}">
                <a16:creationId xmlns:a16="http://schemas.microsoft.com/office/drawing/2014/main" id="{4457FC78-0DF5-4C91-A1A5-CBA63CE539B0}"/>
              </a:ext>
            </a:extLst>
          </p:cNvPr>
          <p:cNvSpPr/>
          <p:nvPr/>
        </p:nvSpPr>
        <p:spPr>
          <a:xfrm rot="5400000">
            <a:off x="5992528" y="3402555"/>
            <a:ext cx="192373" cy="537951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Curved Right Arrow 51">
            <a:extLst>
              <a:ext uri="{FF2B5EF4-FFF2-40B4-BE49-F238E27FC236}">
                <a16:creationId xmlns:a16="http://schemas.microsoft.com/office/drawing/2014/main" id="{B2946D77-C245-4A2F-A05B-8B3FAFACBDB4}"/>
              </a:ext>
            </a:extLst>
          </p:cNvPr>
          <p:cNvSpPr/>
          <p:nvPr/>
        </p:nvSpPr>
        <p:spPr>
          <a:xfrm rot="16200000">
            <a:off x="5992187" y="3948675"/>
            <a:ext cx="192372" cy="537952"/>
          </a:xfrm>
          <a:prstGeom prst="curved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80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E47305-02AE-4593-B06D-E4C0BA99BD81}"/>
              </a:ext>
            </a:extLst>
          </p:cNvPr>
          <p:cNvCxnSpPr>
            <a:cxnSpLocks/>
          </p:cNvCxnSpPr>
          <p:nvPr/>
        </p:nvCxnSpPr>
        <p:spPr>
          <a:xfrm>
            <a:off x="6798928" y="2665621"/>
            <a:ext cx="0" cy="354368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B91FB0-F9F6-4122-856A-E2F0A2C2B08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798928" y="3411878"/>
            <a:ext cx="388" cy="36157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4C026FC-E436-4879-9D6E-988FFAF05187}"/>
              </a:ext>
            </a:extLst>
          </p:cNvPr>
          <p:cNvSpPr/>
          <p:nvPr/>
        </p:nvSpPr>
        <p:spPr>
          <a:xfrm>
            <a:off x="6135775" y="1679014"/>
            <a:ext cx="1348348" cy="418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Nth-1 Sprint Feature Testing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D367FD-F372-46B8-9439-F6589758D66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764083" y="3411877"/>
            <a:ext cx="8616" cy="382654"/>
          </a:xfrm>
          <a:prstGeom prst="straightConnector1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Flowchart: Terminator 63">
            <a:extLst>
              <a:ext uri="{FF2B5EF4-FFF2-40B4-BE49-F238E27FC236}">
                <a16:creationId xmlns:a16="http://schemas.microsoft.com/office/drawing/2014/main" id="{F27F2E5D-5CC0-4F15-840E-21A341625BB2}"/>
              </a:ext>
            </a:extLst>
          </p:cNvPr>
          <p:cNvSpPr/>
          <p:nvPr/>
        </p:nvSpPr>
        <p:spPr>
          <a:xfrm>
            <a:off x="3334552" y="5140955"/>
            <a:ext cx="999900" cy="140738"/>
          </a:xfrm>
          <a:prstGeom prst="flowChartTerminator">
            <a:avLst/>
          </a:prstGeom>
          <a:solidFill>
            <a:srgbClr val="8155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PM</a:t>
            </a:r>
            <a:endParaRPr lang="en-IN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Flowchart: Terminator 331">
            <a:extLst>
              <a:ext uri="{FF2B5EF4-FFF2-40B4-BE49-F238E27FC236}">
                <a16:creationId xmlns:a16="http://schemas.microsoft.com/office/drawing/2014/main" id="{D8C17E9E-62EF-4C5B-B9F6-A2D7FE567135}"/>
              </a:ext>
            </a:extLst>
          </p:cNvPr>
          <p:cNvSpPr/>
          <p:nvPr/>
        </p:nvSpPr>
        <p:spPr>
          <a:xfrm>
            <a:off x="4399350" y="5150184"/>
            <a:ext cx="999900" cy="140738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BA/SA/SME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Flowchart: Terminator 332">
            <a:extLst>
              <a:ext uri="{FF2B5EF4-FFF2-40B4-BE49-F238E27FC236}">
                <a16:creationId xmlns:a16="http://schemas.microsoft.com/office/drawing/2014/main" id="{093AA418-29C5-40E4-9EC1-E730C49376B2}"/>
              </a:ext>
            </a:extLst>
          </p:cNvPr>
          <p:cNvSpPr/>
          <p:nvPr/>
        </p:nvSpPr>
        <p:spPr>
          <a:xfrm>
            <a:off x="5452921" y="5153559"/>
            <a:ext cx="999900" cy="140738"/>
          </a:xfrm>
          <a:prstGeom prst="flowChartTermina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Dev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Flowchart: Terminator 333">
            <a:extLst>
              <a:ext uri="{FF2B5EF4-FFF2-40B4-BE49-F238E27FC236}">
                <a16:creationId xmlns:a16="http://schemas.microsoft.com/office/drawing/2014/main" id="{948AEB6B-E36B-4F33-8504-06DC41D791E2}"/>
              </a:ext>
            </a:extLst>
          </p:cNvPr>
          <p:cNvSpPr/>
          <p:nvPr/>
        </p:nvSpPr>
        <p:spPr>
          <a:xfrm>
            <a:off x="6517719" y="5143969"/>
            <a:ext cx="999900" cy="140738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QE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Flowchart: Terminator 334">
            <a:extLst>
              <a:ext uri="{FF2B5EF4-FFF2-40B4-BE49-F238E27FC236}">
                <a16:creationId xmlns:a16="http://schemas.microsoft.com/office/drawing/2014/main" id="{E33A0A9E-BEB6-4167-84FF-535A68A48024}"/>
              </a:ext>
            </a:extLst>
          </p:cNvPr>
          <p:cNvSpPr/>
          <p:nvPr/>
        </p:nvSpPr>
        <p:spPr>
          <a:xfrm>
            <a:off x="7582517" y="5135620"/>
            <a:ext cx="999900" cy="140738"/>
          </a:xfrm>
          <a:prstGeom prst="flowChartTerminator">
            <a:avLst/>
          </a:prstGeom>
          <a:solidFill>
            <a:srgbClr val="D34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+mj-lt"/>
              </a:rPr>
              <a:t>Dev-Op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s</a:t>
            </a:r>
            <a:endParaRPr lang="en-IN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561B0C-EEE1-43F9-92BD-509F906D0142}"/>
              </a:ext>
            </a:extLst>
          </p:cNvPr>
          <p:cNvSpPr/>
          <p:nvPr/>
        </p:nvSpPr>
        <p:spPr>
          <a:xfrm>
            <a:off x="410816" y="265043"/>
            <a:ext cx="6649765" cy="6426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N-1 Sprint Test Automation Process </a:t>
            </a:r>
          </a:p>
        </p:txBody>
      </p:sp>
      <p:sp>
        <p:nvSpPr>
          <p:cNvPr id="69" name="Footer Placeholder 1">
            <a:extLst>
              <a:ext uri="{FF2B5EF4-FFF2-40B4-BE49-F238E27FC236}">
                <a16:creationId xmlns:a16="http://schemas.microsoft.com/office/drawing/2014/main" id="{D6AE04E4-65E5-4458-9248-FAD6DCDEEA1A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13671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12</a:t>
            </a:fld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BF3673-D16A-4137-B649-D392C2548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993724"/>
              </p:ext>
            </p:extLst>
          </p:nvPr>
        </p:nvGraphicFramePr>
        <p:xfrm>
          <a:off x="368106" y="1276069"/>
          <a:ext cx="6489894" cy="2991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E9769C2-DD58-4EDE-96B0-0EDBE900B2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602854"/>
              </p:ext>
            </p:extLst>
          </p:nvPr>
        </p:nvGraphicFramePr>
        <p:xfrm>
          <a:off x="6553201" y="1382086"/>
          <a:ext cx="4909148" cy="269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6A49A4-CE4C-437C-8130-085A37C8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646196"/>
              </p:ext>
            </p:extLst>
          </p:nvPr>
        </p:nvGraphicFramePr>
        <p:xfrm>
          <a:off x="1066800" y="4476466"/>
          <a:ext cx="8915400" cy="161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64A5F99-446F-4FC7-A61F-5424EF939D1D}"/>
              </a:ext>
            </a:extLst>
          </p:cNvPr>
          <p:cNvSpPr/>
          <p:nvPr/>
        </p:nvSpPr>
        <p:spPr>
          <a:xfrm>
            <a:off x="351966" y="345560"/>
            <a:ext cx="4610365" cy="5551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Service Virtualization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50EA151-6F7F-4051-BBA9-8D850D9938E0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9152604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0DB7EB-C1BB-40AF-8CCC-7220F9F8D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1223"/>
              </p:ext>
            </p:extLst>
          </p:nvPr>
        </p:nvGraphicFramePr>
        <p:xfrm>
          <a:off x="1040210" y="1372525"/>
          <a:ext cx="3318244" cy="42098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6055">
                  <a:extLst>
                    <a:ext uri="{9D8B030D-6E8A-4147-A177-3AD203B41FA5}">
                      <a16:colId xmlns:a16="http://schemas.microsoft.com/office/drawing/2014/main" val="813658665"/>
                    </a:ext>
                  </a:extLst>
                </a:gridCol>
                <a:gridCol w="1862189">
                  <a:extLst>
                    <a:ext uri="{9D8B030D-6E8A-4147-A177-3AD203B41FA5}">
                      <a16:colId xmlns:a16="http://schemas.microsoft.com/office/drawing/2014/main" val="2964902749"/>
                    </a:ext>
                  </a:extLst>
                </a:gridCol>
              </a:tblGrid>
              <a:tr h="320179"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Solution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Support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45084"/>
                  </a:ext>
                </a:extLst>
              </a:tr>
              <a:tr h="769505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Traffic Parrot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JMS IBM MQ,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File Transfers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27180"/>
                  </a:ext>
                </a:extLst>
              </a:tr>
              <a:tr h="484517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Mountebank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SMTP, TCP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51877"/>
                  </a:ext>
                </a:extLst>
              </a:tr>
              <a:tr h="484517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CA Service Virtualization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Mainframe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04263"/>
                  </a:ext>
                </a:extLst>
              </a:tr>
              <a:tr h="769505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Mock Lab 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(Built on Wire Mock)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11888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UP9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4453"/>
                  </a:ext>
                </a:extLst>
              </a:tr>
              <a:tr h="91752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Implementation</a:t>
                      </a:r>
                      <a:endParaRPr lang="en-IN" sz="1000" b="1" i="0" kern="1200" baseline="0" dirty="0">
                        <a:solidFill>
                          <a:srgbClr val="9B7675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SOAP &amp; Rest Services,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JMS ActiveMQ / 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TibcoMQ / Kafka*, </a:t>
                      </a:r>
                    </a:p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File Transfers*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9677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184AB8D-746C-4CAF-B680-A2B3DB368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66609"/>
              </p:ext>
            </p:extLst>
          </p:nvPr>
        </p:nvGraphicFramePr>
        <p:xfrm>
          <a:off x="4468438" y="1372525"/>
          <a:ext cx="6828445" cy="422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813658665"/>
                    </a:ext>
                  </a:extLst>
                </a:gridCol>
                <a:gridCol w="2321242">
                  <a:extLst>
                    <a:ext uri="{9D8B030D-6E8A-4147-A177-3AD203B41FA5}">
                      <a16:colId xmlns:a16="http://schemas.microsoft.com/office/drawing/2014/main" val="2964902749"/>
                    </a:ext>
                  </a:extLst>
                </a:gridCol>
                <a:gridCol w="2879698">
                  <a:extLst>
                    <a:ext uri="{9D8B030D-6E8A-4147-A177-3AD203B41FA5}">
                      <a16:colId xmlns:a16="http://schemas.microsoft.com/office/drawing/2014/main" val="3960165728"/>
                    </a:ext>
                  </a:extLst>
                </a:gridCol>
              </a:tblGrid>
              <a:tr h="310956">
                <a:tc>
                  <a:txBody>
                    <a:bodyPr/>
                    <a:lstStyle/>
                    <a:p>
                      <a:pPr marL="285750" marR="0" lvl="1" indent="-285750" algn="just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 Implementation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1" i="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Tools</a:t>
                      </a:r>
                      <a:endParaRPr lang="en-IN" sz="1000" b="1" i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45084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 </a:t>
                      </a: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Suitability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&amp; Manual Testing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&amp; Manual Testing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27180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Services  </a:t>
                      </a: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51877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Messaging  </a:t>
                      </a: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04263"/>
                  </a:ext>
                </a:extLst>
              </a:tr>
              <a:tr h="47609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TCP, SMTP, FTP</a:t>
                      </a:r>
                    </a:p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Virtualization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Good*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1936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 Specific Test Data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Static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11888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Dynamic System Responses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14453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Network Latency Support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0612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lvl="1" indent="-285750" algn="l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Scalability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1" indent="-285750" algn="ctr" defTabSz="1111250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71635"/>
                  </a:ext>
                </a:extLst>
              </a:tr>
              <a:tr h="28996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Cost of Deployment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NA (Managed within JRE)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96774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Effort of Implementation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(Requires Coding)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 (UI Interface, No coding)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27951"/>
                  </a:ext>
                </a:extLst>
              </a:tr>
              <a:tr h="719481">
                <a:tc>
                  <a:txBody>
                    <a:bodyPr/>
                    <a:lstStyle/>
                    <a:p>
                      <a:pPr marL="285750" marR="0" lvl="1" indent="-285750" algn="l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Transactions Capacity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Sufficient for Functional Test Automation</a:t>
                      </a:r>
                    </a:p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but not suitable for Performance Testing</a:t>
                      </a:r>
                      <a:endParaRPr lang="en-IN" sz="1000" b="0" i="0" kern="1200" baseline="0" dirty="0">
                        <a:solidFill>
                          <a:srgbClr val="595959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595959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Sufficient for Performance Testing but not suitable for Functional Test Automation</a:t>
                      </a:r>
                    </a:p>
                    <a:p>
                      <a:pPr marL="285750" marR="0" lvl="1" indent="-285750" algn="ctr" defTabSz="1111250" rtl="0" eaLnBrk="1" fontAlgn="auto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rgbClr val="9B7675"/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(Static Data / Responses &amp; deployment challenges*)</a:t>
                      </a:r>
                      <a:endParaRPr lang="en-IN" sz="1000" b="0" i="0" kern="1200" baseline="0" dirty="0">
                        <a:solidFill>
                          <a:srgbClr val="9B7675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26909"/>
                  </a:ext>
                </a:extLst>
              </a:tr>
            </a:tbl>
          </a:graphicData>
        </a:graphic>
      </p:graphicFrame>
      <p:sp>
        <p:nvSpPr>
          <p:cNvPr id="15" name="Google Shape;525;p46">
            <a:extLst>
              <a:ext uri="{FF2B5EF4-FFF2-40B4-BE49-F238E27FC236}">
                <a16:creationId xmlns:a16="http://schemas.microsoft.com/office/drawing/2014/main" id="{34FC6E5A-BE49-4F88-A26A-824E0720391F}"/>
              </a:ext>
            </a:extLst>
          </p:cNvPr>
          <p:cNvSpPr txBox="1">
            <a:spLocks/>
          </p:cNvSpPr>
          <p:nvPr/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 baseline="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C0107-548B-4F36-B223-70D9FD8D0D83}"/>
              </a:ext>
            </a:extLst>
          </p:cNvPr>
          <p:cNvSpPr/>
          <p:nvPr/>
        </p:nvSpPr>
        <p:spPr>
          <a:xfrm>
            <a:off x="313899" y="345560"/>
            <a:ext cx="6484465" cy="5278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44546A"/>
              </a:buClr>
              <a:buSzPts val="5400"/>
            </a:pPr>
            <a:r>
              <a:rPr lang="en-IN" sz="2800" dirty="0">
                <a:solidFill>
                  <a:srgbClr val="44546A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Virtualization Solutions Comparison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18E6B79-2B89-41A7-9922-B9981270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47054"/>
            <a:ext cx="3139452" cy="328054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95969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0066A8-7BB7-452F-AF7C-D952C63F9B3A}"/>
              </a:ext>
            </a:extLst>
          </p:cNvPr>
          <p:cNvSpPr txBox="1"/>
          <p:nvPr/>
        </p:nvSpPr>
        <p:spPr>
          <a:xfrm>
            <a:off x="3896140" y="2928730"/>
            <a:ext cx="4620064" cy="100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latin typeface="+mj-lt"/>
              </a:rPr>
              <a:t>Thank You</a:t>
            </a:r>
            <a:endParaRPr lang="en-IN" sz="6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502B9-56F0-48A2-82D6-09CF16DAB814}"/>
              </a:ext>
            </a:extLst>
          </p:cNvPr>
          <p:cNvSpPr txBox="1"/>
          <p:nvPr/>
        </p:nvSpPr>
        <p:spPr>
          <a:xfrm>
            <a:off x="3940746" y="1695144"/>
            <a:ext cx="4575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Q &amp; A</a:t>
            </a:r>
            <a:endParaRPr lang="en-IN" sz="60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63329-AE49-4393-986F-66CB66EA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Amit Verma ©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7E0C4F-BCA4-4640-99AF-B4F94F9B8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151D8-571F-48C0-8D57-EA840B291E06}"/>
              </a:ext>
            </a:extLst>
          </p:cNvPr>
          <p:cNvSpPr txBox="1"/>
          <p:nvPr/>
        </p:nvSpPr>
        <p:spPr>
          <a:xfrm>
            <a:off x="97890" y="307756"/>
            <a:ext cx="257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Open Sans Semibold" panose="020B0606030504020204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IN" sz="2800" b="1" dirty="0">
              <a:solidFill>
                <a:schemeClr val="bg1">
                  <a:lumMod val="50000"/>
                </a:schemeClr>
              </a:solidFill>
              <a:latin typeface="Open Sans Semibold" panose="020B0606030504020204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EB1FB383-59C7-460C-8A44-12C745B0D4A7}"/>
              </a:ext>
            </a:extLst>
          </p:cNvPr>
          <p:cNvSpPr txBox="1">
            <a:spLocks/>
          </p:cNvSpPr>
          <p:nvPr/>
        </p:nvSpPr>
        <p:spPr>
          <a:xfrm>
            <a:off x="901149" y="1020417"/>
            <a:ext cx="10339280" cy="492980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baseline="0">
                <a:solidFill>
                  <a:srgbClr val="34495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Benefits of BDD Test Automation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&amp; TDD Comparison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and J-Behave Comparison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Test Automation Suites &amp; Data Management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N-1 Sprint vs In Sprint Test Automation Process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Service Virtualization Solutions </a:t>
            </a:r>
          </a:p>
          <a:p>
            <a:pPr marL="4320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50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Q &amp; A</a:t>
            </a:r>
            <a:endParaRPr lang="en-IN" sz="2000" b="0" dirty="0">
              <a:solidFill>
                <a:schemeClr val="bg2">
                  <a:lumMod val="50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84AC5E-69F3-4B65-A39A-62463F7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Amit Verma 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DEF8-4429-41A7-B0D1-78F7FE096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3A4CF1-41D6-2E48-B770-068DC52695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373324"/>
            <a:ext cx="11089286" cy="649588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Benefits of BDD Test Automation for Front End &amp; Back End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3</a:t>
            </a:fld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394DDD-3D1F-4EB5-81FB-CA1DAABC2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251012"/>
              </p:ext>
            </p:extLst>
          </p:nvPr>
        </p:nvGraphicFramePr>
        <p:xfrm>
          <a:off x="2584175" y="1166191"/>
          <a:ext cx="7341704" cy="494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41E3B47-724D-43A7-A267-ECE8621F8729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0206588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159028"/>
            <a:ext cx="11089286" cy="651851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4</a:t>
            </a:fld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03B0B3-EF65-4688-B9D9-FBBD7C14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66832"/>
              </p:ext>
            </p:extLst>
          </p:nvPr>
        </p:nvGraphicFramePr>
        <p:xfrm>
          <a:off x="1981810" y="932611"/>
          <a:ext cx="7871791" cy="5055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4660">
                  <a:extLst>
                    <a:ext uri="{9D8B030D-6E8A-4147-A177-3AD203B41FA5}">
                      <a16:colId xmlns:a16="http://schemas.microsoft.com/office/drawing/2014/main" val="2482462620"/>
                    </a:ext>
                  </a:extLst>
                </a:gridCol>
                <a:gridCol w="1545978">
                  <a:extLst>
                    <a:ext uri="{9D8B030D-6E8A-4147-A177-3AD203B41FA5}">
                      <a16:colId xmlns:a16="http://schemas.microsoft.com/office/drawing/2014/main" val="315496887"/>
                    </a:ext>
                  </a:extLst>
                </a:gridCol>
                <a:gridCol w="3101153">
                  <a:extLst>
                    <a:ext uri="{9D8B030D-6E8A-4147-A177-3AD203B41FA5}">
                      <a16:colId xmlns:a16="http://schemas.microsoft.com/office/drawing/2014/main" val="1702108262"/>
                    </a:ext>
                  </a:extLst>
                </a:gridCol>
              </a:tblGrid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5740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Runner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X-Unit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4723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Parallel Execution Of Tests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Methods, Classes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25616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Parallel Execution Of Builds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6950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Script Programming Language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Level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 Level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91848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Scalability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85623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Tools &amp; Technologies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Open-Source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Open-Source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581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Tests Dependency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6980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04953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Forums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31775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Site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4914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02266"/>
                  </a:ext>
                </a:extLst>
              </a:tr>
              <a:tr h="2549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Technologies Used To Build Application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Doesn’t Matter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Doesn’t Matter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52303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Testing Approach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Driven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Behaviour/Feature Driven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23980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Focus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Unit Tests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Functional, Integration, E2E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76065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Participants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QA, Developers, SME, Customer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7301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Stakeholders Suitability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Technical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Technical &amp; Business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244092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Suitability For AUT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 &amp; API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1833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Our Customers Experience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Front End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Front End &amp; Back End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878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Format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English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Business Language (Gherkin)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37379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Reusability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18351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Ease Of Automation Maintenance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822006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Ease Of Adoption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9158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Tagging / Filtering Level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/ Scenario, Feature, Module</a:t>
                      </a:r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00094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External-3rd Party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44947"/>
                  </a:ext>
                </a:extLst>
              </a:tr>
              <a:tr h="185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939147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519B50F-F41D-4042-A0E8-6343A7EDFE8C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013382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524;p46"/>
          <p:cNvSpPr>
            <a:spLocks noGrp="1"/>
          </p:cNvSpPr>
          <p:nvPr>
            <p:ph type="title"/>
          </p:nvPr>
        </p:nvSpPr>
        <p:spPr>
          <a:xfrm>
            <a:off x="373063" y="79515"/>
            <a:ext cx="11089286" cy="678355"/>
          </a:xfrm>
          <a:prstGeom prst="rect">
            <a:avLst/>
          </a:prstGeom>
        </p:spPr>
        <p:txBody>
          <a:bodyPr lIns="121899" tIns="121899" rIns="121899" bIns="121899">
            <a:noAutofit/>
          </a:bodyPr>
          <a:lstStyle>
            <a:lvl1pPr defTabSz="621791">
              <a:lnSpc>
                <a:spcPct val="90000"/>
              </a:lnSpc>
              <a:defRPr sz="21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  <a:endParaRPr sz="2800" dirty="0">
              <a:solidFill>
                <a:schemeClr val="tx2"/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5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EA296-76E6-49A6-805E-8E3ADB52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60485"/>
              </p:ext>
            </p:extLst>
          </p:nvPr>
        </p:nvGraphicFramePr>
        <p:xfrm>
          <a:off x="1828800" y="856900"/>
          <a:ext cx="8567225" cy="5290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4085">
                  <a:extLst>
                    <a:ext uri="{9D8B030D-6E8A-4147-A177-3AD203B41FA5}">
                      <a16:colId xmlns:a16="http://schemas.microsoft.com/office/drawing/2014/main" val="2316729688"/>
                    </a:ext>
                  </a:extLst>
                </a:gridCol>
                <a:gridCol w="1595483">
                  <a:extLst>
                    <a:ext uri="{9D8B030D-6E8A-4147-A177-3AD203B41FA5}">
                      <a16:colId xmlns:a16="http://schemas.microsoft.com/office/drawing/2014/main" val="759875920"/>
                    </a:ext>
                  </a:extLst>
                </a:gridCol>
                <a:gridCol w="2897657">
                  <a:extLst>
                    <a:ext uri="{9D8B030D-6E8A-4147-A177-3AD203B41FA5}">
                      <a16:colId xmlns:a16="http://schemas.microsoft.com/office/drawing/2014/main" val="321655621"/>
                    </a:ext>
                  </a:extLst>
                </a:gridCol>
              </a:tblGrid>
              <a:tr h="19562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2885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&amp; Test Scripts Mapping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Indirect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Direct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9032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Parametrization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Limited*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 &amp; 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1495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Hooks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4058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Tests Execution Priority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0793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Script Components Binding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 &amp; One To Many</a:t>
                      </a:r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51805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Documentation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1500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Automation Code Quality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680017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Stacks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49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529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4074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Followers (</a:t>
                      </a:r>
                      <a:r>
                        <a:rPr lang="en-IN" sz="1200" u="none" strike="noStrike" dirty="0" err="1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StackShare</a:t>
                      </a:r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68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423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003919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Reddit Points (</a:t>
                      </a:r>
                      <a:r>
                        <a:rPr lang="en-IN" sz="1200" u="none" strike="noStrike" dirty="0" err="1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StackShare</a:t>
                      </a:r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)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7691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StackOverflow Q&amp;A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7.4K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9K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58444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Stars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1.5K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2.9K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21161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Forks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822</a:t>
                      </a:r>
                      <a:endParaRPr lang="en-IN" sz="1200" b="0" i="0" u="none" strike="noStrike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586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1923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Commit Frequency (StackShare)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Frequent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Daily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30700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Community Activity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00786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Interest Over Time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Declining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Increasing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2820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Duplicity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002"/>
                  </a:ext>
                </a:extLst>
              </a:tr>
              <a:tr h="219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Aligned With Business Behavior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46092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Custom Code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12293"/>
                  </a:ext>
                </a:extLst>
              </a:tr>
              <a:tr h="1955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Coverage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080" marR="9080" marT="908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34433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Script Development Time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54886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Cost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30309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Automation Maintenance Cost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46506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Reporting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 (Pass/Fail)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 (Detailed)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16383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Flakiness Handling Support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Runtime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23890"/>
                  </a:ext>
                </a:extLst>
              </a:tr>
              <a:tr h="19336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Parametrization Support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06764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519B50F-F41D-4042-A0E8-6343A7EDFE8C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361335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525;p46"/>
          <p:cNvSpPr>
            <a:spLocks noGrp="1"/>
          </p:cNvSpPr>
          <p:nvPr>
            <p:ph type="sldNum" sz="quarter" idx="4294967295"/>
          </p:nvPr>
        </p:nvSpPr>
        <p:spPr>
          <a:xfrm>
            <a:off x="11462349" y="6347054"/>
            <a:ext cx="527354" cy="3961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/>
          <a:lstStyle>
            <a:lvl1pPr>
              <a:defRPr sz="10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6</a:t>
            </a:fld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24769-5BDF-4EEF-BAC6-B6987FD9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54617"/>
              </p:ext>
            </p:extLst>
          </p:nvPr>
        </p:nvGraphicFramePr>
        <p:xfrm>
          <a:off x="1868557" y="1113183"/>
          <a:ext cx="8574156" cy="4795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1423">
                  <a:extLst>
                    <a:ext uri="{9D8B030D-6E8A-4147-A177-3AD203B41FA5}">
                      <a16:colId xmlns:a16="http://schemas.microsoft.com/office/drawing/2014/main" val="1022422320"/>
                    </a:ext>
                  </a:extLst>
                </a:gridCol>
                <a:gridCol w="1827273">
                  <a:extLst>
                    <a:ext uri="{9D8B030D-6E8A-4147-A177-3AD203B41FA5}">
                      <a16:colId xmlns:a16="http://schemas.microsoft.com/office/drawing/2014/main" val="2585841835"/>
                    </a:ext>
                  </a:extLst>
                </a:gridCol>
                <a:gridCol w="2145460">
                  <a:extLst>
                    <a:ext uri="{9D8B030D-6E8A-4147-A177-3AD203B41FA5}">
                      <a16:colId xmlns:a16="http://schemas.microsoft.com/office/drawing/2014/main" val="3444921215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BDD</a:t>
                      </a:r>
                      <a:endParaRPr lang="en-IN" sz="12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159" marR="9159" marT="9159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52717"/>
                  </a:ext>
                </a:extLst>
              </a:tr>
              <a:tr h="101601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  <a: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: POST API with 1 request URL, 1 Request Header, </a:t>
                      </a:r>
                    </a:p>
                    <a:p>
                      <a:pPr algn="l" fontAlgn="t"/>
                      <a: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 Request Body &amp; 15 Response body parameters</a:t>
                      </a:r>
                      <a:br>
                        <a:rPr lang="en-IN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200" b="1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Coverage: </a:t>
                      </a:r>
                      <a: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I/O combinations like valid/invalid data &amp; datatype, </a:t>
                      </a:r>
                    </a:p>
                    <a:p>
                      <a:pPr algn="l" fontAlgn="t"/>
                      <a: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boundary conditions, R vs O parameters, reserved keywords etc</a:t>
                      </a:r>
                      <a:br>
                        <a:rPr lang="en-IN" sz="120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200" b="1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Cases: </a:t>
                      </a:r>
                      <a:r>
                        <a:rPr lang="en-IN" sz="1200" u="none" strike="noStrike" dirty="0">
                          <a:solidFill>
                            <a:srgbClr val="7030A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Approx. 60-80</a:t>
                      </a:r>
                      <a:endParaRPr lang="en-IN" sz="1200" b="0" i="0" u="none" strike="noStrike" dirty="0">
                        <a:solidFill>
                          <a:srgbClr val="7030A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12-15 Days</a:t>
                      </a:r>
                      <a:br>
                        <a:rPr lang="en-US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Average of 4-5 Test Cases</a:t>
                      </a:r>
                    </a:p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Implementation &amp; Testing</a:t>
                      </a:r>
                    </a:p>
                    <a:p>
                      <a:pPr algn="ctr" fontAlgn="t"/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Per Day</a:t>
                      </a:r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5-6 Days</a:t>
                      </a:r>
                      <a:br>
                        <a:rPr lang="en-US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1-2 Days For Writing FF</a:t>
                      </a:r>
                      <a:b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2-3 Days For Step Definition</a:t>
                      </a:r>
                      <a:b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 Day For Testing</a:t>
                      </a:r>
                      <a:endParaRPr lang="en-US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0228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&amp; Test Code Binding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Loosely Coupled &amp; Hazy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Tightly Coupled &amp; Lucid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12072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 Features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Limited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Huge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821687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44284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Parameter Variants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Low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High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53600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Parameters Injection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8685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Tabular Parameters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8601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Data Management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Poor*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 &amp; 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50887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8722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Multi Format Reports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9785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Syntax Highlighting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25511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RegEx Support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64880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Conformity To Standards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Medium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022726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Status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Need to Build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Ready For Use</a:t>
                      </a:r>
                      <a:endParaRPr lang="en-IN" sz="1200" b="0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35745"/>
                  </a:ext>
                </a:extLst>
              </a:tr>
              <a:tr h="229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Features For Various Automation Need</a:t>
                      </a:r>
                      <a:endParaRPr lang="en-US" sz="1200" b="0" i="0" u="none" strike="noStrike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Need to Build</a:t>
                      </a:r>
                      <a:endParaRPr lang="en-IN" sz="12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Already Build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54473"/>
                  </a:ext>
                </a:extLst>
              </a:tr>
              <a:tr h="21075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dependency management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Yes-Need to Build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Inbuilt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51168"/>
                  </a:ext>
                </a:extLst>
              </a:tr>
              <a:tr h="3121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Single Framework For UI &amp; API automation needs</a:t>
                      </a:r>
                      <a:endParaRPr lang="en-US" sz="12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  <a:endParaRPr lang="en-IN" sz="12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Yes</a:t>
                      </a:r>
                      <a:endParaRPr lang="en-IN" sz="12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6941" marR="6941" marT="6941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86357"/>
                  </a:ext>
                </a:extLst>
              </a:tr>
            </a:tbl>
          </a:graphicData>
        </a:graphic>
      </p:graphicFrame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CBFFBD8-161C-40A8-9F9E-64DFEAC05E52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  <p:sp>
        <p:nvSpPr>
          <p:cNvPr id="12" name="Google Shape;524;p46">
            <a:extLst>
              <a:ext uri="{FF2B5EF4-FFF2-40B4-BE49-F238E27FC236}">
                <a16:creationId xmlns:a16="http://schemas.microsoft.com/office/drawing/2014/main" id="{80CE4256-BDC9-40B0-B72F-FF8999E0FD98}"/>
              </a:ext>
            </a:extLst>
          </p:cNvPr>
          <p:cNvSpPr txBox="1">
            <a:spLocks/>
          </p:cNvSpPr>
          <p:nvPr/>
        </p:nvSpPr>
        <p:spPr>
          <a:xfrm>
            <a:off x="373063" y="159030"/>
            <a:ext cx="11089286" cy="609600"/>
          </a:xfrm>
          <a:prstGeom prst="rect">
            <a:avLst/>
          </a:prstGeom>
        </p:spPr>
        <p:txBody>
          <a:bodyPr vert="horz" lIns="121899" tIns="121899" rIns="121899" bIns="121899" rtlCol="0" anchor="ctr">
            <a:noAutofit/>
          </a:bodyPr>
          <a:lstStyle>
            <a:lvl1pPr algn="l" defTabSz="6217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BDD vs TDD Comparison</a:t>
            </a:r>
          </a:p>
        </p:txBody>
      </p:sp>
    </p:spTree>
    <p:extLst>
      <p:ext uri="{BB962C8B-B14F-4D97-AF65-F5344CB8AC3E}">
        <p14:creationId xmlns:p14="http://schemas.microsoft.com/office/powerpoint/2010/main" val="20815516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216094-E54B-407C-A645-3644B279D9FA}"/>
              </a:ext>
            </a:extLst>
          </p:cNvPr>
          <p:cNvSpPr txBox="1">
            <a:spLocks/>
          </p:cNvSpPr>
          <p:nvPr/>
        </p:nvSpPr>
        <p:spPr>
          <a:xfrm>
            <a:off x="596264" y="308098"/>
            <a:ext cx="9617845" cy="5062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rgbClr val="44546A"/>
              </a:buClr>
              <a:buSzPts val="5400"/>
              <a:buFont typeface="Open Sans SemiBold"/>
              <a:buNone/>
              <a:defRPr sz="3200" b="1" i="0" baseline="0">
                <a:solidFill>
                  <a:srgbClr val="44546A"/>
                </a:solidFill>
                <a:latin typeface="Calibri"/>
                <a:ea typeface="Open Sans Semibold" panose="020B0606030504020204" pitchFamily="34" charset="0"/>
                <a:cs typeface="Calibri"/>
              </a:defRPr>
            </a:lvl1pPr>
          </a:lstStyle>
          <a:p>
            <a:r>
              <a:rPr lang="en-IN" sz="2800" b="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 vs J-Behave Features Availability</a:t>
            </a:r>
          </a:p>
        </p:txBody>
      </p:sp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D2D3A544-E637-4CA9-B89A-5EA55534CAE8}"/>
              </a:ext>
            </a:extLst>
          </p:cNvPr>
          <p:cNvSpPr txBox="1">
            <a:spLocks/>
          </p:cNvSpPr>
          <p:nvPr/>
        </p:nvSpPr>
        <p:spPr>
          <a:xfrm>
            <a:off x="11145035" y="6459846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lvl="0" indent="0" algn="r"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7F98CF-3C86-4318-A008-441516852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09621"/>
              </p:ext>
            </p:extLst>
          </p:nvPr>
        </p:nvGraphicFramePr>
        <p:xfrm>
          <a:off x="1217730" y="1941342"/>
          <a:ext cx="2939639" cy="3268005"/>
        </p:xfrm>
        <a:graphic>
          <a:graphicData uri="http://schemas.openxmlformats.org/drawingml/2006/table">
            <a:tbl>
              <a:tblPr/>
              <a:tblGrid>
                <a:gridCol w="1509696">
                  <a:extLst>
                    <a:ext uri="{9D8B030D-6E8A-4147-A177-3AD203B41FA5}">
                      <a16:colId xmlns:a16="http://schemas.microsoft.com/office/drawing/2014/main" val="1702674639"/>
                    </a:ext>
                  </a:extLst>
                </a:gridCol>
                <a:gridCol w="546636">
                  <a:extLst>
                    <a:ext uri="{9D8B030D-6E8A-4147-A177-3AD203B41FA5}">
                      <a16:colId xmlns:a16="http://schemas.microsoft.com/office/drawing/2014/main" val="2642267557"/>
                    </a:ext>
                  </a:extLst>
                </a:gridCol>
                <a:gridCol w="883307">
                  <a:extLst>
                    <a:ext uri="{9D8B030D-6E8A-4147-A177-3AD203B41FA5}">
                      <a16:colId xmlns:a16="http://schemas.microsoft.com/office/drawing/2014/main" val="3595411294"/>
                    </a:ext>
                  </a:extLst>
                </a:gridCol>
              </a:tblGrid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01721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site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37110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  <a:endParaRPr kumimoji="0" lang="en-I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05313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9321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documentation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19260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60819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Specialized forums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5470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 variants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25505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 injection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33181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Tabular parameters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112975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07357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Multi-line input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7223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Formatted input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62962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 Complete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26338"/>
                  </a:ext>
                </a:extLst>
              </a:tr>
              <a:tr h="217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Feature/Story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2691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DB1D5C9-BFB6-4590-B848-4A5518F41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11337"/>
              </p:ext>
            </p:extLst>
          </p:nvPr>
        </p:nvGraphicFramePr>
        <p:xfrm>
          <a:off x="4337626" y="1947716"/>
          <a:ext cx="3434040" cy="3250897"/>
        </p:xfrm>
        <a:graphic>
          <a:graphicData uri="http://schemas.openxmlformats.org/drawingml/2006/table">
            <a:tbl>
              <a:tblPr/>
              <a:tblGrid>
                <a:gridCol w="1955800">
                  <a:extLst>
                    <a:ext uri="{9D8B030D-6E8A-4147-A177-3AD203B41FA5}">
                      <a16:colId xmlns:a16="http://schemas.microsoft.com/office/drawing/2014/main" val="2642153503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959921794"/>
                    </a:ext>
                  </a:extLst>
                </a:gridCol>
                <a:gridCol w="962302">
                  <a:extLst>
                    <a:ext uri="{9D8B030D-6E8A-4147-A177-3AD203B41FA5}">
                      <a16:colId xmlns:a16="http://schemas.microsoft.com/office/drawing/2014/main" val="3762846191"/>
                    </a:ext>
                  </a:extLst>
                </a:gridCol>
              </a:tblGrid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37536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30966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Step scope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31574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 Steps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388764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 &amp; Hooks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66943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Story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22999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Stories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96355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Scenario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582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Before/After Run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82539"/>
                  </a:ext>
                </a:extLst>
              </a:tr>
              <a:tr h="3438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Given Stories (Story Parametrization)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18421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Binding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53943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Many Mapping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17751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One to One Mapping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32050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 Given / When / Then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47295"/>
                  </a:ext>
                </a:extLst>
              </a:tr>
              <a:tr h="19831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 And, But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174885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B88318-E2C6-4BA4-A5F4-3E1A704DD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16654"/>
              </p:ext>
            </p:extLst>
          </p:nvPr>
        </p:nvGraphicFramePr>
        <p:xfrm>
          <a:off x="7951923" y="1947716"/>
          <a:ext cx="3034525" cy="3267075"/>
        </p:xfrm>
        <a:graphic>
          <a:graphicData uri="http://schemas.openxmlformats.org/drawingml/2006/table">
            <a:tbl>
              <a:tblPr/>
              <a:tblGrid>
                <a:gridCol w="1536428">
                  <a:extLst>
                    <a:ext uri="{9D8B030D-6E8A-4147-A177-3AD203B41FA5}">
                      <a16:colId xmlns:a16="http://schemas.microsoft.com/office/drawing/2014/main" val="3026210193"/>
                    </a:ext>
                  </a:extLst>
                </a:gridCol>
                <a:gridCol w="522869">
                  <a:extLst>
                    <a:ext uri="{9D8B030D-6E8A-4147-A177-3AD203B41FA5}">
                      <a16:colId xmlns:a16="http://schemas.microsoft.com/office/drawing/2014/main" val="3550331821"/>
                    </a:ext>
                  </a:extLst>
                </a:gridCol>
                <a:gridCol w="975228">
                  <a:extLst>
                    <a:ext uri="{9D8B030D-6E8A-4147-A177-3AD203B41FA5}">
                      <a16:colId xmlns:a16="http://schemas.microsoft.com/office/drawing/2014/main" val="1714793100"/>
                    </a:ext>
                  </a:extLst>
                </a:gridCol>
              </a:tblGrid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3951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Console output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95347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14720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Structured file (e.g. XML)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657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Well-formatted readable file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76306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report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59669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Extra report types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40011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18344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4856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Outline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31813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9281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3887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Tag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22773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Tables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4854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 Data Sources (Jira)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✔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10637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DE64CF-99D1-47BD-A36B-57D6351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3139452" cy="365125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352842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5;p3">
            <a:extLst>
              <a:ext uri="{FF2B5EF4-FFF2-40B4-BE49-F238E27FC236}">
                <a16:creationId xmlns:a16="http://schemas.microsoft.com/office/drawing/2014/main" id="{D2D3A544-E637-4CA9-B89A-5EA55534CAE8}"/>
              </a:ext>
            </a:extLst>
          </p:cNvPr>
          <p:cNvSpPr txBox="1">
            <a:spLocks/>
          </p:cNvSpPr>
          <p:nvPr/>
        </p:nvSpPr>
        <p:spPr>
          <a:xfrm>
            <a:off x="11145035" y="6459846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lvl="0" indent="0" algn="r">
              <a:spcBef>
                <a:spcPts val="0"/>
              </a:spcBef>
              <a:spcAft>
                <a:spcPts val="0"/>
              </a:spcAft>
              <a:buNone/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84D3BB-ADC1-4E1F-B133-6E1A0BAF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47255"/>
              </p:ext>
            </p:extLst>
          </p:nvPr>
        </p:nvGraphicFramePr>
        <p:xfrm>
          <a:off x="1039564" y="937260"/>
          <a:ext cx="2941729" cy="2491740"/>
        </p:xfrm>
        <a:graphic>
          <a:graphicData uri="http://schemas.openxmlformats.org/drawingml/2006/table">
            <a:tbl>
              <a:tblPr/>
              <a:tblGrid>
                <a:gridCol w="1565275">
                  <a:extLst>
                    <a:ext uri="{9D8B030D-6E8A-4147-A177-3AD203B41FA5}">
                      <a16:colId xmlns:a16="http://schemas.microsoft.com/office/drawing/2014/main" val="1002427787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982268952"/>
                    </a:ext>
                  </a:extLst>
                </a:gridCol>
                <a:gridCol w="860516">
                  <a:extLst>
                    <a:ext uri="{9D8B030D-6E8A-4147-A177-3AD203B41FA5}">
                      <a16:colId xmlns:a16="http://schemas.microsoft.com/office/drawing/2014/main" val="10831380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63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Official Documentation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484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Getting Started Guides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5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General Usage Guides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256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Documentation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95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Examples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0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Forums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75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Up-to-date Blogs, Tutorials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84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Active Community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21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User stories/features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65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45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718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849D1-8ED5-4F5E-8575-39AFEC85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92616"/>
              </p:ext>
            </p:extLst>
          </p:nvPr>
        </p:nvGraphicFramePr>
        <p:xfrm>
          <a:off x="4159460" y="937260"/>
          <a:ext cx="3434040" cy="2491740"/>
        </p:xfrm>
        <a:graphic>
          <a:graphicData uri="http://schemas.openxmlformats.org/drawingml/2006/table">
            <a:tbl>
              <a:tblPr/>
              <a:tblGrid>
                <a:gridCol w="1989593">
                  <a:extLst>
                    <a:ext uri="{9D8B030D-6E8A-4147-A177-3AD203B41FA5}">
                      <a16:colId xmlns:a16="http://schemas.microsoft.com/office/drawing/2014/main" val="705016731"/>
                    </a:ext>
                  </a:extLst>
                </a:gridCol>
                <a:gridCol w="557022">
                  <a:extLst>
                    <a:ext uri="{9D8B030D-6E8A-4147-A177-3AD203B41FA5}">
                      <a16:colId xmlns:a16="http://schemas.microsoft.com/office/drawing/2014/main" val="3705649504"/>
                    </a:ext>
                  </a:extLst>
                </a:gridCol>
                <a:gridCol w="887425">
                  <a:extLst>
                    <a:ext uri="{9D8B030D-6E8A-4147-A177-3AD203B41FA5}">
                      <a16:colId xmlns:a16="http://schemas.microsoft.com/office/drawing/2014/main" val="36032848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Scenario Outline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33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Examples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65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Given/When/Then/And/But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09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Tags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65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Tables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56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 in passing parameters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497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Syntax highlight, auto-complete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72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 Steps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5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Backgrounds and Hooks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26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Formatting Flexibility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08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Binding to code (Annotations)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816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EBB220-A0CD-4418-A569-73D71CF4F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7950"/>
              </p:ext>
            </p:extLst>
          </p:nvPr>
        </p:nvGraphicFramePr>
        <p:xfrm>
          <a:off x="7771666" y="937260"/>
          <a:ext cx="3024436" cy="2491740"/>
        </p:xfrm>
        <a:graphic>
          <a:graphicData uri="http://schemas.openxmlformats.org/drawingml/2006/table">
            <a:tbl>
              <a:tblPr/>
              <a:tblGrid>
                <a:gridCol w="1554083">
                  <a:extLst>
                    <a:ext uri="{9D8B030D-6E8A-4147-A177-3AD203B41FA5}">
                      <a16:colId xmlns:a16="http://schemas.microsoft.com/office/drawing/2014/main" val="303713632"/>
                    </a:ext>
                  </a:extLst>
                </a:gridCol>
                <a:gridCol w="520565">
                  <a:extLst>
                    <a:ext uri="{9D8B030D-6E8A-4147-A177-3AD203B41FA5}">
                      <a16:colId xmlns:a16="http://schemas.microsoft.com/office/drawing/2014/main" val="3410972109"/>
                    </a:ext>
                  </a:extLst>
                </a:gridCol>
                <a:gridCol w="949788">
                  <a:extLst>
                    <a:ext uri="{9D8B030D-6E8A-4147-A177-3AD203B41FA5}">
                      <a16:colId xmlns:a16="http://schemas.microsoft.com/office/drawing/2014/main" val="5964189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32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Lambda Exp support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 Data Support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85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Standard console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28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Pretty console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217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JSON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XML output (Structured)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7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HTML output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1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Usage report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77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Visual (graphs, charts)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21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Report attachments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713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 quality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86951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4B7F580-9DEC-4699-A09D-D950C8402BC5}"/>
              </a:ext>
            </a:extLst>
          </p:cNvPr>
          <p:cNvSpPr txBox="1">
            <a:spLocks/>
          </p:cNvSpPr>
          <p:nvPr/>
        </p:nvSpPr>
        <p:spPr>
          <a:xfrm>
            <a:off x="450575" y="132522"/>
            <a:ext cx="9684022" cy="5075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buClr>
                <a:srgbClr val="44546A"/>
              </a:buClr>
              <a:buSzPts val="5400"/>
              <a:buFont typeface="Open Sans SemiBold"/>
              <a:buNone/>
              <a:defRPr sz="3200" b="1" i="0" baseline="0">
                <a:solidFill>
                  <a:srgbClr val="44546A"/>
                </a:solidFill>
                <a:latin typeface="Calibri"/>
                <a:ea typeface="Open Sans Semibold" panose="020B0606030504020204" pitchFamily="34" charset="0"/>
                <a:cs typeface="Calibri"/>
              </a:defRPr>
            </a:lvl1pPr>
          </a:lstStyle>
          <a:p>
            <a:r>
              <a:rPr lang="en-IN" sz="2800" b="0" dirty="0"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Cucumber-JVM  vs J-Behave Features Weightage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625D1F-81F9-4430-B40E-83580EDF0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85951"/>
              </p:ext>
            </p:extLst>
          </p:nvPr>
        </p:nvGraphicFramePr>
        <p:xfrm>
          <a:off x="9729102" y="5039075"/>
          <a:ext cx="1066999" cy="1066800"/>
        </p:xfrm>
        <a:graphic>
          <a:graphicData uri="http://schemas.openxmlformats.org/drawingml/2006/table">
            <a:tbl>
              <a:tblPr/>
              <a:tblGrid>
                <a:gridCol w="290430">
                  <a:extLst>
                    <a:ext uri="{9D8B030D-6E8A-4147-A177-3AD203B41FA5}">
                      <a16:colId xmlns:a16="http://schemas.microsoft.com/office/drawing/2014/main" val="272640326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1913398682"/>
                    </a:ext>
                  </a:extLst>
                </a:gridCol>
              </a:tblGrid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02345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54616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25578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Very 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45169"/>
                  </a:ext>
                </a:extLst>
              </a:tr>
              <a:tr h="205707"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8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Excellent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380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C2A495-1A95-4F1F-A52A-7F86BFEE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28697"/>
              </p:ext>
            </p:extLst>
          </p:nvPr>
        </p:nvGraphicFramePr>
        <p:xfrm>
          <a:off x="1039563" y="3620761"/>
          <a:ext cx="2941729" cy="1228179"/>
        </p:xfrm>
        <a:graphic>
          <a:graphicData uri="http://schemas.openxmlformats.org/drawingml/2006/table">
            <a:tbl>
              <a:tblPr/>
              <a:tblGrid>
                <a:gridCol w="1227133">
                  <a:extLst>
                    <a:ext uri="{9D8B030D-6E8A-4147-A177-3AD203B41FA5}">
                      <a16:colId xmlns:a16="http://schemas.microsoft.com/office/drawing/2014/main" val="1702674639"/>
                    </a:ext>
                  </a:extLst>
                </a:gridCol>
                <a:gridCol w="613566">
                  <a:extLst>
                    <a:ext uri="{9D8B030D-6E8A-4147-A177-3AD203B41FA5}">
                      <a16:colId xmlns:a16="http://schemas.microsoft.com/office/drawing/2014/main" val="2642267557"/>
                    </a:ext>
                  </a:extLst>
                </a:gridCol>
                <a:gridCol w="1101030">
                  <a:extLst>
                    <a:ext uri="{9D8B030D-6E8A-4147-A177-3AD203B41FA5}">
                      <a16:colId xmlns:a16="http://schemas.microsoft.com/office/drawing/2014/main" val="3595411294"/>
                    </a:ext>
                  </a:extLst>
                </a:gridCol>
              </a:tblGrid>
              <a:tr h="384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</a:t>
                      </a:r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core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 JVM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01721"/>
                  </a:ext>
                </a:extLst>
              </a:tr>
              <a:tr h="40316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Available Features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r>
                        <a:rPr lang="en-IN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7 / 42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36 / 42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37110"/>
                  </a:ext>
                </a:extLst>
              </a:tr>
              <a:tr h="4404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Features Score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B05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124</a:t>
                      </a:r>
                      <a:endParaRPr lang="en-IN" sz="1000" b="0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120</a:t>
                      </a:r>
                      <a:endParaRPr lang="en-IN" sz="10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053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3DA20B-91EA-4FA4-BDA2-63D64287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00524"/>
              </p:ext>
            </p:extLst>
          </p:nvPr>
        </p:nvGraphicFramePr>
        <p:xfrm>
          <a:off x="4159460" y="3620761"/>
          <a:ext cx="3434040" cy="1228180"/>
        </p:xfrm>
        <a:graphic>
          <a:graphicData uri="http://schemas.openxmlformats.org/drawingml/2006/table">
            <a:tbl>
              <a:tblPr/>
              <a:tblGrid>
                <a:gridCol w="2164520">
                  <a:extLst>
                    <a:ext uri="{9D8B030D-6E8A-4147-A177-3AD203B41FA5}">
                      <a16:colId xmlns:a16="http://schemas.microsoft.com/office/drawing/2014/main" val="2762845132"/>
                    </a:ext>
                  </a:extLst>
                </a:gridCol>
                <a:gridCol w="564504">
                  <a:extLst>
                    <a:ext uri="{9D8B030D-6E8A-4147-A177-3AD203B41FA5}">
                      <a16:colId xmlns:a16="http://schemas.microsoft.com/office/drawing/2014/main" val="1356807070"/>
                    </a:ext>
                  </a:extLst>
                </a:gridCol>
                <a:gridCol w="705016">
                  <a:extLst>
                    <a:ext uri="{9D8B030D-6E8A-4147-A177-3AD203B41FA5}">
                      <a16:colId xmlns:a16="http://schemas.microsoft.com/office/drawing/2014/main" val="1436225809"/>
                    </a:ext>
                  </a:extLst>
                </a:gridCol>
              </a:tblGrid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Stack Overflow Tag Analysis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379296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All questions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454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664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07150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Zero answers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102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685263"/>
                  </a:ext>
                </a:extLst>
              </a:tr>
              <a:tr h="307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Questions with no upvoted answers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291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331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0E623C-29F4-4960-8C42-3B7DF285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62309"/>
              </p:ext>
            </p:extLst>
          </p:nvPr>
        </p:nvGraphicFramePr>
        <p:xfrm>
          <a:off x="7771666" y="3620766"/>
          <a:ext cx="3024435" cy="1228175"/>
        </p:xfrm>
        <a:graphic>
          <a:graphicData uri="http://schemas.openxmlformats.org/drawingml/2006/table">
            <a:tbl>
              <a:tblPr/>
              <a:tblGrid>
                <a:gridCol w="1241718">
                  <a:extLst>
                    <a:ext uri="{9D8B030D-6E8A-4147-A177-3AD203B41FA5}">
                      <a16:colId xmlns:a16="http://schemas.microsoft.com/office/drawing/2014/main" val="363576816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1212871689"/>
                    </a:ext>
                  </a:extLst>
                </a:gridCol>
                <a:gridCol w="992758">
                  <a:extLst>
                    <a:ext uri="{9D8B030D-6E8A-4147-A177-3AD203B41FA5}">
                      <a16:colId xmlns:a16="http://schemas.microsoft.com/office/drawing/2014/main" val="3231090781"/>
                    </a:ext>
                  </a:extLst>
                </a:gridCol>
              </a:tblGrid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GitHub Status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85261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195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1506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868627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Watchers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164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38718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Forks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1289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48470"/>
                  </a:ext>
                </a:extLst>
              </a:tr>
              <a:tr h="24563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Commit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Regular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Frequent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45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7EC124-E7A4-4804-BDD2-A3C102D73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62039"/>
              </p:ext>
            </p:extLst>
          </p:nvPr>
        </p:nvGraphicFramePr>
        <p:xfrm>
          <a:off x="1039564" y="5040708"/>
          <a:ext cx="8491007" cy="106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562">
                  <a:extLst>
                    <a:ext uri="{9D8B030D-6E8A-4147-A177-3AD203B41FA5}">
                      <a16:colId xmlns:a16="http://schemas.microsoft.com/office/drawing/2014/main" val="230115749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41576837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339133377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44928978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1787007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3878185646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757983030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3236003759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351558793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509469227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353473184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413834694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18229369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18884844"/>
                    </a:ext>
                  </a:extLst>
                </a:gridCol>
                <a:gridCol w="402694">
                  <a:extLst>
                    <a:ext uri="{9D8B030D-6E8A-4147-A177-3AD203B41FA5}">
                      <a16:colId xmlns:a16="http://schemas.microsoft.com/office/drawing/2014/main" val="3002176846"/>
                    </a:ext>
                  </a:extLst>
                </a:gridCol>
              </a:tblGrid>
              <a:tr h="34972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Engine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Documentation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Parameters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Passing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Auto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Complete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Scoping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Composite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Steps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Backgrounds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Hooks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Code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Binding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Formatting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Flexibility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Built-In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reports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Conformity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Gherkin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Standards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Input Data</a:t>
                      </a:r>
                      <a:b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</a:b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Sources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Total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74803"/>
                  </a:ext>
                </a:extLst>
              </a:tr>
              <a:tr h="3382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0" dirty="0">
                        <a:solidFill>
                          <a:schemeClr val="tx1"/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External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Inclusions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065"/>
                  </a:ext>
                </a:extLst>
              </a:tr>
              <a:tr h="1975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J-Behave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95864"/>
                  </a:ext>
                </a:extLst>
              </a:tr>
              <a:tr h="1812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Cucumber-JVM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</a:t>
                      </a:r>
                      <a:endParaRPr lang="en-IN" sz="10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en-IN" sz="1000" dirty="0">
                        <a:effectLst/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36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E9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6627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859B90A-0916-4BCF-8BE2-21B44EB7800C}"/>
              </a:ext>
            </a:extLst>
          </p:cNvPr>
          <p:cNvSpPr/>
          <p:nvPr/>
        </p:nvSpPr>
        <p:spPr>
          <a:xfrm>
            <a:off x="3749073" y="6310895"/>
            <a:ext cx="6679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http://mkolisnyk.blogspot.com/2013/03/jbehave-vs-cucumber-jvm-comparison.html</a:t>
            </a:r>
            <a:endParaRPr lang="en-IN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IN" sz="1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https://medium.com/agile-vision/jbehave-vs-cucumber-jvm-comparison-and-experience-sharing-439dfdf5922d</a:t>
            </a:r>
            <a:endParaRPr lang="en-IN" sz="10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Footer Placeholder 1">
            <a:extLst>
              <a:ext uri="{FF2B5EF4-FFF2-40B4-BE49-F238E27FC236}">
                <a16:creationId xmlns:a16="http://schemas.microsoft.com/office/drawing/2014/main" id="{FBB47EA2-228C-48E5-8FDB-43E70E59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374" y="6309983"/>
            <a:ext cx="3139452" cy="365125"/>
          </a:xfrm>
        </p:spPr>
        <p:txBody>
          <a:bodyPr/>
          <a:lstStyle/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9033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1;p14">
            <a:extLst>
              <a:ext uri="{FF2B5EF4-FFF2-40B4-BE49-F238E27FC236}">
                <a16:creationId xmlns:a16="http://schemas.microsoft.com/office/drawing/2014/main" id="{109EEBFB-9CB2-431A-8A82-3E68C0E0E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552" y="415161"/>
            <a:ext cx="10573024" cy="45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1100"/>
              </a:spcBef>
              <a:buClr>
                <a:srgbClr val="595959"/>
              </a:buClr>
              <a:buSzPts val="2000"/>
            </a:pPr>
            <a:r>
              <a:rPr lang="en-US" sz="2800" dirty="0">
                <a:solidFill>
                  <a:srgbClr val="595959"/>
                </a:solidFill>
                <a:ea typeface="Open Sans Light" panose="020B0306030504020204" pitchFamily="34" charset="0"/>
                <a:cs typeface="Open Sans Light" panose="020B0306030504020204" pitchFamily="34" charset="0"/>
                <a:sym typeface="Open Sans"/>
              </a:rPr>
              <a:t>Test Automation Suites &amp; Data</a:t>
            </a:r>
          </a:p>
        </p:txBody>
      </p:sp>
      <p:sp>
        <p:nvSpPr>
          <p:cNvPr id="44" name="Google Shape;125;p3">
            <a:extLst>
              <a:ext uri="{FF2B5EF4-FFF2-40B4-BE49-F238E27FC236}">
                <a16:creationId xmlns:a16="http://schemas.microsoft.com/office/drawing/2014/main" id="{120EE2AC-9801-4974-BDEC-1E6199FBDF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63868" y="6343548"/>
            <a:ext cx="637067" cy="33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792749-CD4D-4FD3-A6C9-8F070065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29402"/>
              </p:ext>
            </p:extLst>
          </p:nvPr>
        </p:nvGraphicFramePr>
        <p:xfrm>
          <a:off x="2018293" y="3455581"/>
          <a:ext cx="4435515" cy="168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1">
                  <a:extLst>
                    <a:ext uri="{9D8B030D-6E8A-4147-A177-3AD203B41FA5}">
                      <a16:colId xmlns:a16="http://schemas.microsoft.com/office/drawing/2014/main" val="477657943"/>
                    </a:ext>
                  </a:extLst>
                </a:gridCol>
                <a:gridCol w="2088334">
                  <a:extLst>
                    <a:ext uri="{9D8B030D-6E8A-4147-A177-3AD203B41FA5}">
                      <a16:colId xmlns:a16="http://schemas.microsoft.com/office/drawing/2014/main" val="2099816061"/>
                    </a:ext>
                  </a:extLst>
                </a:gridCol>
              </a:tblGrid>
              <a:tr h="336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Suite Type</a:t>
                      </a:r>
                      <a:endParaRPr lang="en-IN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Environment</a:t>
                      </a:r>
                      <a:endParaRPr lang="en-IN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118590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Fit / Sanity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Dev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671063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Feature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QA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72024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Regression &amp; Scope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Stage / Release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25442"/>
                  </a:ext>
                </a:extLst>
              </a:tr>
              <a:tr h="3361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Smoke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Pre-Prod / Prod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5019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05ED6710-EB0C-4FD4-B012-4CD9C1318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82913"/>
              </p:ext>
            </p:extLst>
          </p:nvPr>
        </p:nvGraphicFramePr>
        <p:xfrm>
          <a:off x="2018294" y="1282550"/>
          <a:ext cx="4455768" cy="16979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2447">
                  <a:extLst>
                    <a:ext uri="{9D8B030D-6E8A-4147-A177-3AD203B41FA5}">
                      <a16:colId xmlns:a16="http://schemas.microsoft.com/office/drawing/2014/main" val="433069450"/>
                    </a:ext>
                  </a:extLst>
                </a:gridCol>
                <a:gridCol w="2403321">
                  <a:extLst>
                    <a:ext uri="{9D8B030D-6E8A-4147-A177-3AD203B41FA5}">
                      <a16:colId xmlns:a16="http://schemas.microsoft.com/office/drawing/2014/main" val="859455803"/>
                    </a:ext>
                  </a:extLst>
                </a:gridCol>
              </a:tblGrid>
              <a:tr h="2958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Type</a:t>
                      </a:r>
                      <a:endParaRPr lang="en-IN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Scope</a:t>
                      </a:r>
                      <a:endParaRPr lang="en-IN" sz="14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59362"/>
                  </a:ext>
                </a:extLst>
              </a:tr>
              <a:tr h="266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Functional / Component Level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API Business &amp; Auth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32085"/>
                  </a:ext>
                </a:extLst>
              </a:tr>
              <a:tr h="246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Integration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UI, SOAP &amp; Rest CRUD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4901"/>
                  </a:ext>
                </a:extLst>
              </a:tr>
              <a:tr h="246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System / E2E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ESB, DB, 3</a:t>
                      </a:r>
                      <a:r>
                        <a:rPr lang="en-US" sz="1200" baseline="300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rd</a:t>
                      </a: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 Party &amp; Down Streams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994186"/>
                  </a:ext>
                </a:extLst>
              </a:tr>
              <a:tr h="259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NFR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Circuit Breaker, Timeout, Lockout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656985"/>
                  </a:ext>
                </a:extLst>
              </a:tr>
              <a:tr h="295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Batch Job</a:t>
                      </a:r>
                      <a:endParaRPr lang="en-IN" sz="12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Data Load / Feed</a:t>
                      </a:r>
                      <a:endParaRPr lang="en-IN" sz="1200" dirty="0"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9156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E1A82A82-C063-42C8-8568-40F9C66B9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49308"/>
              </p:ext>
            </p:extLst>
          </p:nvPr>
        </p:nvGraphicFramePr>
        <p:xfrm>
          <a:off x="6626085" y="2572871"/>
          <a:ext cx="4615656" cy="1009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7828">
                  <a:extLst>
                    <a:ext uri="{9D8B030D-6E8A-4147-A177-3AD203B41FA5}">
                      <a16:colId xmlns:a16="http://schemas.microsoft.com/office/drawing/2014/main" val="2280166542"/>
                    </a:ext>
                  </a:extLst>
                </a:gridCol>
                <a:gridCol w="2307828">
                  <a:extLst>
                    <a:ext uri="{9D8B030D-6E8A-4147-A177-3AD203B41FA5}">
                      <a16:colId xmlns:a16="http://schemas.microsoft.com/office/drawing/2014/main" val="3182384211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Data Management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98225"/>
                  </a:ext>
                </a:extLst>
              </a:tr>
              <a:tr h="11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Framework Managed - Dynamic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Create / Retrieve / Update on Fly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17607"/>
                  </a:ext>
                </a:extLst>
              </a:tr>
              <a:tr h="117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Test Case Managed - Static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Static Setup* (Periodic Updates if Corrupted / Expired)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40064"/>
                  </a:ext>
                </a:extLst>
              </a:tr>
            </a:tbl>
          </a:graphicData>
        </a:graphic>
      </p:graphicFrame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9634AF5-171D-4759-B771-96A464F3F50B}"/>
              </a:ext>
            </a:extLst>
          </p:cNvPr>
          <p:cNvSpPr txBox="1">
            <a:spLocks/>
          </p:cNvSpPr>
          <p:nvPr/>
        </p:nvSpPr>
        <p:spPr>
          <a:xfrm>
            <a:off x="372374" y="6347054"/>
            <a:ext cx="3139452" cy="328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Amit Verma ©</a:t>
            </a:r>
          </a:p>
        </p:txBody>
      </p:sp>
    </p:spTree>
    <p:extLst>
      <p:ext uri="{BB962C8B-B14F-4D97-AF65-F5344CB8AC3E}">
        <p14:creationId xmlns:p14="http://schemas.microsoft.com/office/powerpoint/2010/main" val="24907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2027</Words>
  <Application>Microsoft Macintosh PowerPoint</Application>
  <PresentationFormat>Widescreen</PresentationFormat>
  <Paragraphs>882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Montserrat Regular</vt:lpstr>
      <vt:lpstr>Open Sans</vt:lpstr>
      <vt:lpstr>Open Sans Light</vt:lpstr>
      <vt:lpstr>Open Sans Semibold</vt:lpstr>
      <vt:lpstr>Open Sans Semibold</vt:lpstr>
      <vt:lpstr>Proxima Nova Light</vt:lpstr>
      <vt:lpstr>Wingdings</vt:lpstr>
      <vt:lpstr>Office Theme</vt:lpstr>
      <vt:lpstr>PowerPoint Presentation</vt:lpstr>
      <vt:lpstr>PowerPoint Presentation</vt:lpstr>
      <vt:lpstr>Benefits of BDD Test Automation for Front End &amp; Back End</vt:lpstr>
      <vt:lpstr>BDD vs TDD Comparison</vt:lpstr>
      <vt:lpstr>BDD vs TDD Comparison</vt:lpstr>
      <vt:lpstr>PowerPoint Presentation</vt:lpstr>
      <vt:lpstr>PowerPoint Presentation</vt:lpstr>
      <vt:lpstr>PowerPoint Presentation</vt:lpstr>
      <vt:lpstr>Test Automation Suites &amp;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Verma, Amit</cp:lastModifiedBy>
  <cp:revision>78</cp:revision>
  <dcterms:created xsi:type="dcterms:W3CDTF">2020-06-17T13:45:59Z</dcterms:created>
  <dcterms:modified xsi:type="dcterms:W3CDTF">2022-03-10T13:47:46Z</dcterms:modified>
</cp:coreProperties>
</file>