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1106" r:id="rId2"/>
    <p:sldId id="1142" r:id="rId3"/>
    <p:sldId id="1141" r:id="rId4"/>
    <p:sldId id="1105" r:id="rId5"/>
    <p:sldId id="1108" r:id="rId6"/>
    <p:sldId id="1109" r:id="rId7"/>
    <p:sldId id="1144" r:id="rId8"/>
    <p:sldId id="1145" r:id="rId9"/>
    <p:sldId id="1146" r:id="rId10"/>
    <p:sldId id="1111" r:id="rId11"/>
    <p:sldId id="1143" r:id="rId12"/>
    <p:sldId id="836" r:id="rId13"/>
    <p:sldId id="1138" r:id="rId14"/>
    <p:sldId id="1139" r:id="rId15"/>
    <p:sldId id="11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01FF15-BD7A-0842-849E-9226F37B4676}">
          <p14:sldIdLst>
            <p14:sldId id="1106"/>
            <p14:sldId id="1142"/>
            <p14:sldId id="1141"/>
            <p14:sldId id="1105"/>
            <p14:sldId id="1108"/>
            <p14:sldId id="1109"/>
            <p14:sldId id="1144"/>
            <p14:sldId id="1145"/>
            <p14:sldId id="1146"/>
            <p14:sldId id="1111"/>
            <p14:sldId id="1143"/>
            <p14:sldId id="836"/>
            <p14:sldId id="1138"/>
            <p14:sldId id="1139"/>
            <p14:sldId id="1140"/>
          </p14:sldIdLst>
        </p14:section>
        <p14:section name="Appendix" id="{44F70C44-FD81-7D42-8FD8-1E325B150C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516E4-9722-4BE9-BAD6-90F22A75E32C}" type="doc">
      <dgm:prSet loTypeId="urn:microsoft.com/office/officeart/2008/layout/IncreasingCircle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C5AA727-8BF4-4ECF-9F69-F7FD478EE6AD}">
      <dgm:prSet phldrT="[Text]" custT="1"/>
      <dgm:spPr/>
      <dgm:t>
        <a:bodyPr/>
        <a:lstStyle/>
        <a:p>
          <a:r>
            <a:rPr lang="en-US" sz="1000" b="1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UI</a:t>
          </a:r>
          <a:endParaRPr lang="en-IN" sz="1000" b="1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C34227E-E370-4C53-8B40-66D10743BBFF}" type="parTrans" cxnId="{D1146A59-60F1-49F5-AB67-2D900A7C47A8}">
      <dgm:prSet/>
      <dgm:spPr/>
      <dgm:t>
        <a:bodyPr/>
        <a:lstStyle/>
        <a:p>
          <a:endParaRPr lang="en-IN"/>
        </a:p>
      </dgm:t>
    </dgm:pt>
    <dgm:pt modelId="{B3391A81-34A5-40EE-A229-66A1933A8FFB}" type="sibTrans" cxnId="{D1146A59-60F1-49F5-AB67-2D900A7C47A8}">
      <dgm:prSet/>
      <dgm:spPr/>
      <dgm:t>
        <a:bodyPr/>
        <a:lstStyle/>
        <a:p>
          <a:endParaRPr lang="en-IN"/>
        </a:p>
      </dgm:t>
    </dgm:pt>
    <dgm:pt modelId="{99226896-BF4D-4FED-95CA-16295CC73B91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Web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30F4B2F-31B3-48D8-BCEC-BAE3B97F84D0}" type="parTrans" cxnId="{1F4A42DD-7D31-4C15-93A7-5CD3C321213D}">
      <dgm:prSet/>
      <dgm:spPr/>
      <dgm:t>
        <a:bodyPr/>
        <a:lstStyle/>
        <a:p>
          <a:endParaRPr lang="en-IN"/>
        </a:p>
      </dgm:t>
    </dgm:pt>
    <dgm:pt modelId="{00B9FFBF-39B9-4531-8A67-A476FC9AAF1A}" type="sibTrans" cxnId="{1F4A42DD-7D31-4C15-93A7-5CD3C321213D}">
      <dgm:prSet/>
      <dgm:spPr/>
      <dgm:t>
        <a:bodyPr/>
        <a:lstStyle/>
        <a:p>
          <a:endParaRPr lang="en-IN"/>
        </a:p>
      </dgm:t>
    </dgm:pt>
    <dgm:pt modelId="{B479B51E-D09E-47C8-8FF9-4E9016F47BC5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Tibco MQ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8BCE21E-431F-44C1-AD23-0B663CA0C1CD}" type="parTrans" cxnId="{4E76D3C7-1503-45CB-AC2A-0D90A11707DE}">
      <dgm:prSet/>
      <dgm:spPr/>
      <dgm:t>
        <a:bodyPr/>
        <a:lstStyle/>
        <a:p>
          <a:endParaRPr lang="en-IN"/>
        </a:p>
      </dgm:t>
    </dgm:pt>
    <dgm:pt modelId="{CD7A3918-FC60-44B4-8F05-000F530C4836}" type="sibTrans" cxnId="{4E76D3C7-1503-45CB-AC2A-0D90A11707DE}">
      <dgm:prSet/>
      <dgm:spPr/>
      <dgm:t>
        <a:bodyPr/>
        <a:lstStyle/>
        <a:p>
          <a:endParaRPr lang="en-IN"/>
        </a:p>
      </dgm:t>
    </dgm:pt>
    <dgm:pt modelId="{FB2A28B3-9702-4BC2-88D1-1C0E90F1797C}">
      <dgm:prSet phldrT="[Text]" custT="1"/>
      <dgm:spPr/>
      <dgm:t>
        <a:bodyPr/>
        <a:lstStyle/>
        <a:p>
          <a:r>
            <a:rPr lang="en-US" sz="1000" b="1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Storage</a:t>
          </a:r>
          <a:endParaRPr lang="en-IN" sz="1000" b="1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C702435-2B36-4705-A7D7-7AD16878D774}" type="parTrans" cxnId="{CBBED464-21DB-4EC3-96E2-BDB62E69987B}">
      <dgm:prSet/>
      <dgm:spPr/>
      <dgm:t>
        <a:bodyPr/>
        <a:lstStyle/>
        <a:p>
          <a:endParaRPr lang="en-IN"/>
        </a:p>
      </dgm:t>
    </dgm:pt>
    <dgm:pt modelId="{0A760AED-4CFF-49FA-B1E3-F0D68330BE14}" type="sibTrans" cxnId="{CBBED464-21DB-4EC3-96E2-BDB62E69987B}">
      <dgm:prSet/>
      <dgm:spPr/>
      <dgm:t>
        <a:bodyPr/>
        <a:lstStyle/>
        <a:p>
          <a:endParaRPr lang="en-IN"/>
        </a:p>
      </dgm:t>
    </dgm:pt>
    <dgm:pt modelId="{2363646F-A597-4F33-9B75-2E567202CB75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Mobile Web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3D11E55-C797-4A23-8731-D1D2151A2145}" type="parTrans" cxnId="{B9CF0DFA-EA28-4921-80CE-8A434DC92D22}">
      <dgm:prSet/>
      <dgm:spPr/>
      <dgm:t>
        <a:bodyPr/>
        <a:lstStyle/>
        <a:p>
          <a:endParaRPr lang="en-IN"/>
        </a:p>
      </dgm:t>
    </dgm:pt>
    <dgm:pt modelId="{E3D7C0A4-5483-4CFA-9AFE-9AB679B9899F}" type="sibTrans" cxnId="{B9CF0DFA-EA28-4921-80CE-8A434DC92D22}">
      <dgm:prSet/>
      <dgm:spPr/>
      <dgm:t>
        <a:bodyPr/>
        <a:lstStyle/>
        <a:p>
          <a:endParaRPr lang="en-IN"/>
        </a:p>
      </dgm:t>
    </dgm:pt>
    <dgm:pt modelId="{611CD47F-A980-4523-9798-F6C0FBADEEB9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Mobile App (iOS, Android)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CF1912B-98F9-4A2A-8FB9-D2304CB07848}" type="parTrans" cxnId="{46D111EC-ECA4-4C04-8F79-A3C4F4BB1F21}">
      <dgm:prSet/>
      <dgm:spPr/>
      <dgm:t>
        <a:bodyPr/>
        <a:lstStyle/>
        <a:p>
          <a:endParaRPr lang="en-IN"/>
        </a:p>
      </dgm:t>
    </dgm:pt>
    <dgm:pt modelId="{2EC73558-2E9F-4141-876C-F0B4DE76D1EA}" type="sibTrans" cxnId="{46D111EC-ECA4-4C04-8F79-A3C4F4BB1F21}">
      <dgm:prSet/>
      <dgm:spPr/>
      <dgm:t>
        <a:bodyPr/>
        <a:lstStyle/>
        <a:p>
          <a:endParaRPr lang="en-IN"/>
        </a:p>
      </dgm:t>
    </dgm:pt>
    <dgm:pt modelId="{35D06866-21F7-4FE4-B7CF-93DCFFF11AB8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Redis Cache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27A0525-1501-464E-BFAB-B9369A5E5FC0}" type="parTrans" cxnId="{BE832E23-5DC6-4F49-BD29-AF8CC37606BA}">
      <dgm:prSet/>
      <dgm:spPr/>
      <dgm:t>
        <a:bodyPr/>
        <a:lstStyle/>
        <a:p>
          <a:endParaRPr lang="en-IN"/>
        </a:p>
      </dgm:t>
    </dgm:pt>
    <dgm:pt modelId="{4E05CFC1-5AFD-48B9-994F-2869505BAEE0}" type="sibTrans" cxnId="{BE832E23-5DC6-4F49-BD29-AF8CC37606BA}">
      <dgm:prSet/>
      <dgm:spPr/>
      <dgm:t>
        <a:bodyPr/>
        <a:lstStyle/>
        <a:p>
          <a:endParaRPr lang="en-IN"/>
        </a:p>
      </dgm:t>
    </dgm:pt>
    <dgm:pt modelId="{01077A24-0D12-4815-A2B2-E43E94C50A8C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GCS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8B0BAD2-0F91-4F84-B3D4-24DBC416DA83}" type="parTrans" cxnId="{A9686784-76D6-4C96-9B7E-6517F26453CF}">
      <dgm:prSet/>
      <dgm:spPr/>
      <dgm:t>
        <a:bodyPr/>
        <a:lstStyle/>
        <a:p>
          <a:endParaRPr lang="en-IN"/>
        </a:p>
      </dgm:t>
    </dgm:pt>
    <dgm:pt modelId="{361968A3-9CAB-4DED-A656-8B4F4446D043}" type="sibTrans" cxnId="{A9686784-76D6-4C96-9B7E-6517F26453CF}">
      <dgm:prSet/>
      <dgm:spPr/>
      <dgm:t>
        <a:bodyPr/>
        <a:lstStyle/>
        <a:p>
          <a:endParaRPr lang="en-IN"/>
        </a:p>
      </dgm:t>
    </dgm:pt>
    <dgm:pt modelId="{6D717D1B-48FF-4292-8A27-122B7D561378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Kafka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87155D5-5E0F-4D23-A944-166014220D33}" type="parTrans" cxnId="{C3DB193C-14EC-47D0-8540-50299DD6E79D}">
      <dgm:prSet/>
      <dgm:spPr/>
      <dgm:t>
        <a:bodyPr/>
        <a:lstStyle/>
        <a:p>
          <a:endParaRPr lang="en-IN"/>
        </a:p>
      </dgm:t>
    </dgm:pt>
    <dgm:pt modelId="{3BFDDAFE-6230-49C9-A525-E4E57B15338F}" type="sibTrans" cxnId="{C3DB193C-14EC-47D0-8540-50299DD6E79D}">
      <dgm:prSet/>
      <dgm:spPr/>
      <dgm:t>
        <a:bodyPr/>
        <a:lstStyle/>
        <a:p>
          <a:endParaRPr lang="en-IN"/>
        </a:p>
      </dgm:t>
    </dgm:pt>
    <dgm:pt modelId="{202C5B35-05EE-4170-80D8-078F52D64AFE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IBM MQ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506B7A6-2253-489F-ABA9-0F26A35D346D}" type="parTrans" cxnId="{6FAD4A9D-C211-468D-B588-046EFEB2A215}">
      <dgm:prSet/>
      <dgm:spPr/>
      <dgm:t>
        <a:bodyPr/>
        <a:lstStyle/>
        <a:p>
          <a:endParaRPr lang="en-IN"/>
        </a:p>
      </dgm:t>
    </dgm:pt>
    <dgm:pt modelId="{64F9A96C-5F2B-46D3-8CA8-89A6ECEE5FB9}" type="sibTrans" cxnId="{6FAD4A9D-C211-468D-B588-046EFEB2A215}">
      <dgm:prSet/>
      <dgm:spPr/>
      <dgm:t>
        <a:bodyPr/>
        <a:lstStyle/>
        <a:p>
          <a:endParaRPr lang="en-IN"/>
        </a:p>
      </dgm:t>
    </dgm:pt>
    <dgm:pt modelId="{824A505D-E792-467F-96EB-AA88EA4AC4A9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Active MQ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BD8CB5F-5718-4E06-A330-B766A968C27D}" type="parTrans" cxnId="{CBD9D6D2-518B-40F0-B39E-3B28B2DAFE5F}">
      <dgm:prSet/>
      <dgm:spPr/>
      <dgm:t>
        <a:bodyPr/>
        <a:lstStyle/>
        <a:p>
          <a:endParaRPr lang="en-IN"/>
        </a:p>
      </dgm:t>
    </dgm:pt>
    <dgm:pt modelId="{3680D4B3-98D3-4870-B677-26CD23432047}" type="sibTrans" cxnId="{CBD9D6D2-518B-40F0-B39E-3B28B2DAFE5F}">
      <dgm:prSet/>
      <dgm:spPr/>
      <dgm:t>
        <a:bodyPr/>
        <a:lstStyle/>
        <a:p>
          <a:endParaRPr lang="en-IN"/>
        </a:p>
      </dgm:t>
    </dgm:pt>
    <dgm:pt modelId="{7E71F754-5B6C-40C2-9BC9-0EDAEC0F39A5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Rabbit MQ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919DD0-7CFF-41EC-8B2E-A488C0E04115}" type="parTrans" cxnId="{0F25FB9E-E9C0-4C88-AF12-599DD5797792}">
      <dgm:prSet/>
      <dgm:spPr/>
      <dgm:t>
        <a:bodyPr/>
        <a:lstStyle/>
        <a:p>
          <a:endParaRPr lang="en-IN"/>
        </a:p>
      </dgm:t>
    </dgm:pt>
    <dgm:pt modelId="{24183EC4-16A2-4F11-B74B-202CE6F1886B}" type="sibTrans" cxnId="{0F25FB9E-E9C0-4C88-AF12-599DD5797792}">
      <dgm:prSet/>
      <dgm:spPr/>
      <dgm:t>
        <a:bodyPr/>
        <a:lstStyle/>
        <a:p>
          <a:endParaRPr lang="en-IN"/>
        </a:p>
      </dgm:t>
    </dgm:pt>
    <dgm:pt modelId="{F59C748B-059E-4DE2-BE54-27E411145EDA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SFCC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7A45657-4F32-43B0-B885-63C3AEF3ED31}" type="parTrans" cxnId="{E0BB795C-6836-45B1-A70F-29411A0D7DC2}">
      <dgm:prSet/>
      <dgm:spPr/>
      <dgm:t>
        <a:bodyPr/>
        <a:lstStyle/>
        <a:p>
          <a:endParaRPr lang="en-IN"/>
        </a:p>
      </dgm:t>
    </dgm:pt>
    <dgm:pt modelId="{297566E3-8324-41CD-9CAE-C6E54BF93D0D}" type="sibTrans" cxnId="{E0BB795C-6836-45B1-A70F-29411A0D7DC2}">
      <dgm:prSet/>
      <dgm:spPr/>
      <dgm:t>
        <a:bodyPr/>
        <a:lstStyle/>
        <a:p>
          <a:endParaRPr lang="en-IN"/>
        </a:p>
      </dgm:t>
    </dgm:pt>
    <dgm:pt modelId="{7F7EF819-6D49-49AF-A902-4FE6386553ED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SFSC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673E36E-BEA1-4303-9745-266EE8FBD0BC}" type="parTrans" cxnId="{D1532662-6DFF-4A7B-B5EA-AF1130284849}">
      <dgm:prSet/>
      <dgm:spPr/>
      <dgm:t>
        <a:bodyPr/>
        <a:lstStyle/>
        <a:p>
          <a:endParaRPr lang="en-IN"/>
        </a:p>
      </dgm:t>
    </dgm:pt>
    <dgm:pt modelId="{1C57E638-3D9F-4F4A-A09E-95973EB007CF}" type="sibTrans" cxnId="{D1532662-6DFF-4A7B-B5EA-AF1130284849}">
      <dgm:prSet/>
      <dgm:spPr/>
      <dgm:t>
        <a:bodyPr/>
        <a:lstStyle/>
        <a:p>
          <a:endParaRPr lang="en-IN"/>
        </a:p>
      </dgm:t>
    </dgm:pt>
    <dgm:pt modelId="{E9182851-530F-4CCE-87E8-F0CBACB7EA9A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SAP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452B41-8BD8-4026-8D7B-C046D00DD7AE}" type="parTrans" cxnId="{5F5089C8-CDB2-45C8-8A81-6C8AB49D92C3}">
      <dgm:prSet/>
      <dgm:spPr/>
      <dgm:t>
        <a:bodyPr/>
        <a:lstStyle/>
        <a:p>
          <a:endParaRPr lang="en-IN"/>
        </a:p>
      </dgm:t>
    </dgm:pt>
    <dgm:pt modelId="{A2FCB2A7-8D70-4A07-B4F1-F234E6CF873A}" type="sibTrans" cxnId="{5F5089C8-CDB2-45C8-8A81-6C8AB49D92C3}">
      <dgm:prSet/>
      <dgm:spPr/>
      <dgm:t>
        <a:bodyPr/>
        <a:lstStyle/>
        <a:p>
          <a:endParaRPr lang="en-IN"/>
        </a:p>
      </dgm:t>
    </dgm:pt>
    <dgm:pt modelId="{79DA9054-B626-4A8D-B170-E6E77A47724C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AEM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1539513-A130-4C41-A55E-9A0395C9E79F}" type="parTrans" cxnId="{9B8E047D-02B2-4F89-B3A9-94825CA51A9E}">
      <dgm:prSet/>
      <dgm:spPr/>
      <dgm:t>
        <a:bodyPr/>
        <a:lstStyle/>
        <a:p>
          <a:endParaRPr lang="en-IN"/>
        </a:p>
      </dgm:t>
    </dgm:pt>
    <dgm:pt modelId="{C75FD4EE-E96F-4587-9A91-434D190F23BA}" type="sibTrans" cxnId="{9B8E047D-02B2-4F89-B3A9-94825CA51A9E}">
      <dgm:prSet/>
      <dgm:spPr/>
      <dgm:t>
        <a:bodyPr/>
        <a:lstStyle/>
        <a:p>
          <a:endParaRPr lang="en-IN"/>
        </a:p>
      </dgm:t>
    </dgm:pt>
    <dgm:pt modelId="{C0C5390E-95F7-480F-86A0-7845205ABBFB}">
      <dgm:prSet phldrT="[Text]" custT="1"/>
      <dgm:spPr/>
      <dgm:t>
        <a:bodyPr/>
        <a:lstStyle/>
        <a:p>
          <a:pPr algn="l"/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AWS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624FF72-6077-4173-BE0B-22F3B22766EC}" type="parTrans" cxnId="{40F17408-E75A-42A3-A38C-E5F35FC4C546}">
      <dgm:prSet/>
      <dgm:spPr/>
      <dgm:t>
        <a:bodyPr/>
        <a:lstStyle/>
        <a:p>
          <a:endParaRPr lang="en-IN"/>
        </a:p>
      </dgm:t>
    </dgm:pt>
    <dgm:pt modelId="{C3F887CB-5C78-4B21-A851-0B4709E2B8B0}" type="sibTrans" cxnId="{40F17408-E75A-42A3-A38C-E5F35FC4C546}">
      <dgm:prSet/>
      <dgm:spPr/>
      <dgm:t>
        <a:bodyPr/>
        <a:lstStyle/>
        <a:p>
          <a:endParaRPr lang="en-IN"/>
        </a:p>
      </dgm:t>
    </dgm:pt>
    <dgm:pt modelId="{DEA4E4D7-3189-413F-BF9F-4C1991B3ECDC}">
      <dgm:prSet phldrT="[Text]" custT="1"/>
      <dgm:spPr/>
      <dgm:t>
        <a:bodyPr/>
        <a:lstStyle/>
        <a:p>
          <a:r>
            <a:rPr lang="en-US" sz="1000" b="1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ESB</a:t>
          </a:r>
          <a:endParaRPr lang="en-IN" sz="1000" b="1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65CDFB-F372-4A87-AFA2-134119E14017}" type="sibTrans" cxnId="{4B3D7BB5-7651-48B2-83CB-E6DE440F4D57}">
      <dgm:prSet/>
      <dgm:spPr/>
      <dgm:t>
        <a:bodyPr/>
        <a:lstStyle/>
        <a:p>
          <a:endParaRPr lang="en-IN"/>
        </a:p>
      </dgm:t>
    </dgm:pt>
    <dgm:pt modelId="{63F7DC9D-192C-4143-A3C0-74A5EA280E4A}" type="parTrans" cxnId="{4B3D7BB5-7651-48B2-83CB-E6DE440F4D57}">
      <dgm:prSet/>
      <dgm:spPr/>
      <dgm:t>
        <a:bodyPr/>
        <a:lstStyle/>
        <a:p>
          <a:endParaRPr lang="en-IN"/>
        </a:p>
      </dgm:t>
    </dgm:pt>
    <dgm:pt modelId="{BD77DE2C-8D9C-4E39-B6E2-1AE7B131F2CF}">
      <dgm:prSet phldrT="[Text]" custT="1"/>
      <dgm:spPr/>
      <dgm:t>
        <a:bodyPr/>
        <a:lstStyle/>
        <a:p>
          <a:r>
            <a:rPr lang="en-US" sz="1000" b="1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Database</a:t>
          </a:r>
          <a:endParaRPr lang="en-IN" sz="1000" b="1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2C1B1C9-F2BF-466A-AC6D-48C80CE1F69A}" type="parTrans" cxnId="{2DF924A8-C130-41F6-B038-DE220467DC23}">
      <dgm:prSet/>
      <dgm:spPr/>
      <dgm:t>
        <a:bodyPr/>
        <a:lstStyle/>
        <a:p>
          <a:endParaRPr lang="en-IN"/>
        </a:p>
      </dgm:t>
    </dgm:pt>
    <dgm:pt modelId="{8D0E745F-250A-4D15-830F-07DC582EC916}" type="sibTrans" cxnId="{2DF924A8-C130-41F6-B038-DE220467DC23}">
      <dgm:prSet/>
      <dgm:spPr/>
      <dgm:t>
        <a:bodyPr/>
        <a:lstStyle/>
        <a:p>
          <a:endParaRPr lang="en-IN"/>
        </a:p>
      </dgm:t>
    </dgm:pt>
    <dgm:pt modelId="{BEA8CA39-EF75-480D-9CFF-36923FD91A40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Oracle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7641EF9-35B1-48C9-91EF-9D8BEAB2CA23}" type="parTrans" cxnId="{012EBEF6-90C5-4A3D-8528-9884A480D392}">
      <dgm:prSet/>
      <dgm:spPr/>
      <dgm:t>
        <a:bodyPr/>
        <a:lstStyle/>
        <a:p>
          <a:endParaRPr lang="en-IN"/>
        </a:p>
      </dgm:t>
    </dgm:pt>
    <dgm:pt modelId="{1E88D10C-5C2B-447A-97D8-0264AF98E840}" type="sibTrans" cxnId="{012EBEF6-90C5-4A3D-8528-9884A480D392}">
      <dgm:prSet/>
      <dgm:spPr/>
      <dgm:t>
        <a:bodyPr/>
        <a:lstStyle/>
        <a:p>
          <a:endParaRPr lang="en-IN"/>
        </a:p>
      </dgm:t>
    </dgm:pt>
    <dgm:pt modelId="{1A344447-85AF-442A-8607-6D8D5A625B91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MySQL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A1215F2-81A1-48F8-B423-B1854779C75F}" type="parTrans" cxnId="{13CF1CAE-2E45-4144-9D21-8CE773BEFFB7}">
      <dgm:prSet/>
      <dgm:spPr/>
      <dgm:t>
        <a:bodyPr/>
        <a:lstStyle/>
        <a:p>
          <a:endParaRPr lang="en-IN"/>
        </a:p>
      </dgm:t>
    </dgm:pt>
    <dgm:pt modelId="{0255F432-AAD4-4B02-832A-30E188E6211C}" type="sibTrans" cxnId="{13CF1CAE-2E45-4144-9D21-8CE773BEFFB7}">
      <dgm:prSet/>
      <dgm:spPr/>
      <dgm:t>
        <a:bodyPr/>
        <a:lstStyle/>
        <a:p>
          <a:endParaRPr lang="en-IN"/>
        </a:p>
      </dgm:t>
    </dgm:pt>
    <dgm:pt modelId="{CAE157C7-AC58-48B4-B16A-B16BBF931D5E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DB2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B3F89D-034F-4DAE-BCB2-17F10B1DB79B}" type="parTrans" cxnId="{8D6784FF-A6BF-47B3-BD9C-EBE1B442F265}">
      <dgm:prSet/>
      <dgm:spPr/>
      <dgm:t>
        <a:bodyPr/>
        <a:lstStyle/>
        <a:p>
          <a:endParaRPr lang="en-IN"/>
        </a:p>
      </dgm:t>
    </dgm:pt>
    <dgm:pt modelId="{6C503D68-1E42-44AE-98BB-4BE3F4A0AEC0}" type="sibTrans" cxnId="{8D6784FF-A6BF-47B3-BD9C-EBE1B442F265}">
      <dgm:prSet/>
      <dgm:spPr/>
      <dgm:t>
        <a:bodyPr/>
        <a:lstStyle/>
        <a:p>
          <a:endParaRPr lang="en-IN"/>
        </a:p>
      </dgm:t>
    </dgm:pt>
    <dgm:pt modelId="{B6B1DF2D-2909-4123-855B-8AC45DE2FD8C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Big Query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5B7C393-3968-431A-A236-6C3F90D4A3A5}" type="parTrans" cxnId="{731193CD-6801-4D56-A173-7655425C0321}">
      <dgm:prSet/>
      <dgm:spPr/>
      <dgm:t>
        <a:bodyPr/>
        <a:lstStyle/>
        <a:p>
          <a:endParaRPr lang="en-IN"/>
        </a:p>
      </dgm:t>
    </dgm:pt>
    <dgm:pt modelId="{1C816AA3-D5EF-43AB-9EAB-FCF881215A45}" type="sibTrans" cxnId="{731193CD-6801-4D56-A173-7655425C0321}">
      <dgm:prSet/>
      <dgm:spPr/>
      <dgm:t>
        <a:bodyPr/>
        <a:lstStyle/>
        <a:p>
          <a:endParaRPr lang="en-IN"/>
        </a:p>
      </dgm:t>
    </dgm:pt>
    <dgm:pt modelId="{E758DBF8-6EBF-4715-834E-9A1F8BE9D2C7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Spanner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15FE39D-2B61-4A2B-9DBF-A791E3DAAE6C}" type="parTrans" cxnId="{AAEE2E47-E921-4531-80D2-94B62259B987}">
      <dgm:prSet/>
      <dgm:spPr/>
      <dgm:t>
        <a:bodyPr/>
        <a:lstStyle/>
        <a:p>
          <a:endParaRPr lang="en-IN"/>
        </a:p>
      </dgm:t>
    </dgm:pt>
    <dgm:pt modelId="{B323928B-A6BA-4F21-B980-FA15E349D671}" type="sibTrans" cxnId="{AAEE2E47-E921-4531-80D2-94B62259B987}">
      <dgm:prSet/>
      <dgm:spPr/>
      <dgm:t>
        <a:bodyPr/>
        <a:lstStyle/>
        <a:p>
          <a:endParaRPr lang="en-IN"/>
        </a:p>
      </dgm:t>
    </dgm:pt>
    <dgm:pt modelId="{8AAF5760-5741-447B-A1F2-7376338CE0F2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Mongo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5D0B0F3-1647-4C62-9BF4-6414908B5E49}" type="parTrans" cxnId="{B01883D1-D745-41F3-8A68-B42AB4D378F8}">
      <dgm:prSet/>
      <dgm:spPr/>
      <dgm:t>
        <a:bodyPr/>
        <a:lstStyle/>
        <a:p>
          <a:endParaRPr lang="en-IN"/>
        </a:p>
      </dgm:t>
    </dgm:pt>
    <dgm:pt modelId="{5661FE24-7707-441A-849B-BA0EB6B97412}" type="sibTrans" cxnId="{B01883D1-D745-41F3-8A68-B42AB4D378F8}">
      <dgm:prSet/>
      <dgm:spPr/>
      <dgm:t>
        <a:bodyPr/>
        <a:lstStyle/>
        <a:p>
          <a:endParaRPr lang="en-IN"/>
        </a:p>
      </dgm:t>
    </dgm:pt>
    <dgm:pt modelId="{3D3C30E4-E96F-43BE-BF6F-1CA32D3FA7EA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PostgreSQL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C30990E8-A2D7-465F-8146-7ACEC0E69E08}" type="parTrans" cxnId="{F6C9AF36-8CBC-4C1B-93D5-83E3A58AB987}">
      <dgm:prSet/>
      <dgm:spPr/>
      <dgm:t>
        <a:bodyPr/>
        <a:lstStyle/>
        <a:p>
          <a:endParaRPr lang="en-IN"/>
        </a:p>
      </dgm:t>
    </dgm:pt>
    <dgm:pt modelId="{228BDAE9-22AA-4AC5-81C7-A4B0197096CD}" type="sibTrans" cxnId="{F6C9AF36-8CBC-4C1B-93D5-83E3A58AB987}">
      <dgm:prSet/>
      <dgm:spPr/>
      <dgm:t>
        <a:bodyPr/>
        <a:lstStyle/>
        <a:p>
          <a:endParaRPr lang="en-IN"/>
        </a:p>
      </dgm:t>
    </dgm:pt>
    <dgm:pt modelId="{F01F390F-1A58-4A50-9902-A2FC23C9EC0E}">
      <dgm:prSet phldrT="[Text]" custT="1"/>
      <dgm:spPr/>
      <dgm:t>
        <a:bodyPr/>
        <a:lstStyle/>
        <a:p>
          <a:r>
            <a:rPr lang="en-US" sz="1000" b="1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API</a:t>
          </a:r>
          <a:endParaRPr lang="en-IN" sz="1000" b="1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C354376-3ED4-4869-A3A7-9FC08C945425}" type="parTrans" cxnId="{433E0F22-FCA0-4BBE-A257-E5E627BD3BB7}">
      <dgm:prSet/>
      <dgm:spPr/>
      <dgm:t>
        <a:bodyPr/>
        <a:lstStyle/>
        <a:p>
          <a:endParaRPr lang="en-IN"/>
        </a:p>
      </dgm:t>
    </dgm:pt>
    <dgm:pt modelId="{0DCBC8F3-7F7A-4BF9-8291-5F9C72BA32B3}" type="sibTrans" cxnId="{433E0F22-FCA0-4BBE-A257-E5E627BD3BB7}">
      <dgm:prSet/>
      <dgm:spPr/>
      <dgm:t>
        <a:bodyPr/>
        <a:lstStyle/>
        <a:p>
          <a:endParaRPr lang="en-IN"/>
        </a:p>
      </dgm:t>
    </dgm:pt>
    <dgm:pt modelId="{7D744E60-1893-4A42-A21D-087218AD08AD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Restful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83E8181-1E3A-411E-A39B-BCD2DFA57FF1}" type="parTrans" cxnId="{ED199697-4539-42F9-A668-514777DE8C59}">
      <dgm:prSet/>
      <dgm:spPr/>
      <dgm:t>
        <a:bodyPr/>
        <a:lstStyle/>
        <a:p>
          <a:endParaRPr lang="en-IN"/>
        </a:p>
      </dgm:t>
    </dgm:pt>
    <dgm:pt modelId="{DE49FB78-5EA1-4E5B-9F5F-16FBA23E2237}" type="sibTrans" cxnId="{ED199697-4539-42F9-A668-514777DE8C59}">
      <dgm:prSet/>
      <dgm:spPr/>
      <dgm:t>
        <a:bodyPr/>
        <a:lstStyle/>
        <a:p>
          <a:endParaRPr lang="en-IN"/>
        </a:p>
      </dgm:t>
    </dgm:pt>
    <dgm:pt modelId="{4A4FBC8D-35C0-4E65-8899-A6E91F29468E}">
      <dgm:prSet phldrT="[Text]" custT="1"/>
      <dgm:spPr/>
      <dgm:t>
        <a:bodyPr/>
        <a:lstStyle/>
        <a:p>
          <a:r>
            <a:rPr lang="en-US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Soap</a:t>
          </a:r>
          <a:endParaRPr lang="en-IN" sz="10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DAD108A-4D50-41A8-B2AA-F969826F5466}" type="parTrans" cxnId="{A8CF053D-DB33-4F6E-BC69-E6A36D0055A1}">
      <dgm:prSet/>
      <dgm:spPr/>
      <dgm:t>
        <a:bodyPr/>
        <a:lstStyle/>
        <a:p>
          <a:endParaRPr lang="en-IN"/>
        </a:p>
      </dgm:t>
    </dgm:pt>
    <dgm:pt modelId="{1DB02E32-BE0A-4B4C-AC5E-D8D19B4FCA45}" type="sibTrans" cxnId="{A8CF053D-DB33-4F6E-BC69-E6A36D0055A1}">
      <dgm:prSet/>
      <dgm:spPr/>
      <dgm:t>
        <a:bodyPr/>
        <a:lstStyle/>
        <a:p>
          <a:endParaRPr lang="en-IN"/>
        </a:p>
      </dgm:t>
    </dgm:pt>
    <dgm:pt modelId="{D7594F6D-856B-4249-BF2A-1263D25E06B5}">
      <dgm:prSet phldrT="[Text]" custT="1"/>
      <dgm:spPr/>
      <dgm:t>
        <a:bodyPr/>
        <a:lstStyle/>
        <a:p>
          <a:r>
            <a:rPr lang="en-IN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Aerospike</a:t>
          </a:r>
        </a:p>
      </dgm:t>
    </dgm:pt>
    <dgm:pt modelId="{12E16485-19F5-46A8-9EB6-4CA7606EAD7E}" type="parTrans" cxnId="{78C3DB82-4444-4A7C-AA0F-B4729F4859FA}">
      <dgm:prSet/>
      <dgm:spPr/>
      <dgm:t>
        <a:bodyPr/>
        <a:lstStyle/>
        <a:p>
          <a:endParaRPr lang="en-IN"/>
        </a:p>
      </dgm:t>
    </dgm:pt>
    <dgm:pt modelId="{84ACF3AC-4428-4849-B3C1-D9E5DA062601}" type="sibTrans" cxnId="{78C3DB82-4444-4A7C-AA0F-B4729F4859FA}">
      <dgm:prSet/>
      <dgm:spPr/>
      <dgm:t>
        <a:bodyPr/>
        <a:lstStyle/>
        <a:p>
          <a:endParaRPr lang="en-IN"/>
        </a:p>
      </dgm:t>
    </dgm:pt>
    <dgm:pt modelId="{59E82D9F-AE8E-4226-95FD-B9E2EC39C85B}">
      <dgm:prSet phldrT="[Text]" custT="1"/>
      <dgm:spPr/>
      <dgm:t>
        <a:bodyPr/>
        <a:lstStyle/>
        <a:p>
          <a:r>
            <a:rPr lang="en-IN" sz="1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Cassandra</a:t>
          </a:r>
        </a:p>
      </dgm:t>
    </dgm:pt>
    <dgm:pt modelId="{638F1415-9E4F-4FFB-92B7-6A0B208F4113}" type="parTrans" cxnId="{D17CE821-7C24-4468-9B26-7E5BC8306BFC}">
      <dgm:prSet/>
      <dgm:spPr/>
      <dgm:t>
        <a:bodyPr/>
        <a:lstStyle/>
        <a:p>
          <a:endParaRPr lang="en-IN"/>
        </a:p>
      </dgm:t>
    </dgm:pt>
    <dgm:pt modelId="{FCAB69E6-3189-4B3E-B6F4-557084196BFC}" type="sibTrans" cxnId="{D17CE821-7C24-4468-9B26-7E5BC8306BFC}">
      <dgm:prSet/>
      <dgm:spPr/>
      <dgm:t>
        <a:bodyPr/>
        <a:lstStyle/>
        <a:p>
          <a:endParaRPr lang="en-IN"/>
        </a:p>
      </dgm:t>
    </dgm:pt>
    <dgm:pt modelId="{BBF395EC-2D20-415D-9351-B60D847FB2E4}" type="pres">
      <dgm:prSet presAssocID="{A5B516E4-9722-4BE9-BAD6-90F22A75E32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E06CBD2-8C44-466B-9C34-3A56F66CEB8A}" type="pres">
      <dgm:prSet presAssocID="{2C5AA727-8BF4-4ECF-9F69-F7FD478EE6AD}" presName="composite" presStyleCnt="0"/>
      <dgm:spPr/>
    </dgm:pt>
    <dgm:pt modelId="{BEBCB3C1-9E12-4EDE-A47D-877DBE91D6FD}" type="pres">
      <dgm:prSet presAssocID="{2C5AA727-8BF4-4ECF-9F69-F7FD478EE6AD}" presName="BackAccent" presStyleLbl="bgShp" presStyleIdx="0" presStyleCnt="5"/>
      <dgm:spPr/>
    </dgm:pt>
    <dgm:pt modelId="{93675992-288C-4E2C-957E-09F82D31C71D}" type="pres">
      <dgm:prSet presAssocID="{2C5AA727-8BF4-4ECF-9F69-F7FD478EE6AD}" presName="Accent" presStyleLbl="alignNode1" presStyleIdx="0" presStyleCnt="5"/>
      <dgm:spPr/>
    </dgm:pt>
    <dgm:pt modelId="{E274F709-C20A-4E47-9893-FDC9727CDE94}" type="pres">
      <dgm:prSet presAssocID="{2C5AA727-8BF4-4ECF-9F69-F7FD478EE6AD}" presName="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0ABA7C2B-36BE-4FEC-8ABB-FB2D373745AE}" type="pres">
      <dgm:prSet presAssocID="{2C5AA727-8BF4-4ECF-9F69-F7FD478EE6AD}" presName="Parent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70741F54-6879-4C84-9274-3B9B572C8539}" type="pres">
      <dgm:prSet presAssocID="{B3391A81-34A5-40EE-A229-66A1933A8FFB}" presName="sibTrans" presStyleCnt="0"/>
      <dgm:spPr/>
    </dgm:pt>
    <dgm:pt modelId="{F4233F31-C81B-4E7D-9393-CF6D5BDA7A02}" type="pres">
      <dgm:prSet presAssocID="{BD77DE2C-8D9C-4E39-B6E2-1AE7B131F2CF}" presName="composite" presStyleCnt="0"/>
      <dgm:spPr/>
    </dgm:pt>
    <dgm:pt modelId="{91577EEB-928E-4F6A-8769-9B3FF6B01B8E}" type="pres">
      <dgm:prSet presAssocID="{BD77DE2C-8D9C-4E39-B6E2-1AE7B131F2CF}" presName="BackAccent" presStyleLbl="bgShp" presStyleIdx="1" presStyleCnt="5"/>
      <dgm:spPr/>
    </dgm:pt>
    <dgm:pt modelId="{DE7B6F01-5207-4DCC-8C5E-57A9ED497848}" type="pres">
      <dgm:prSet presAssocID="{BD77DE2C-8D9C-4E39-B6E2-1AE7B131F2CF}" presName="Accent" presStyleLbl="alignNode1" presStyleIdx="1" presStyleCnt="5"/>
      <dgm:spPr/>
    </dgm:pt>
    <dgm:pt modelId="{C560CBB7-16A3-4C85-845D-BB4DF1FAC080}" type="pres">
      <dgm:prSet presAssocID="{BD77DE2C-8D9C-4E39-B6E2-1AE7B131F2CF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00D98F45-C230-4B2B-A772-9BB631B8BBA7}" type="pres">
      <dgm:prSet presAssocID="{BD77DE2C-8D9C-4E39-B6E2-1AE7B131F2CF}" presName="Parent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3F65A749-A1DB-4222-BEB4-8B9573DC6A01}" type="pres">
      <dgm:prSet presAssocID="{8D0E745F-250A-4D15-830F-07DC582EC916}" presName="sibTrans" presStyleCnt="0"/>
      <dgm:spPr/>
    </dgm:pt>
    <dgm:pt modelId="{7C86CCC0-76D9-4184-8EB0-7C1359409AF9}" type="pres">
      <dgm:prSet presAssocID="{F01F390F-1A58-4A50-9902-A2FC23C9EC0E}" presName="composite" presStyleCnt="0"/>
      <dgm:spPr/>
    </dgm:pt>
    <dgm:pt modelId="{F749C0CC-1FA7-4665-B4AD-BA4C582918A4}" type="pres">
      <dgm:prSet presAssocID="{F01F390F-1A58-4A50-9902-A2FC23C9EC0E}" presName="BackAccent" presStyleLbl="bgShp" presStyleIdx="2" presStyleCnt="5"/>
      <dgm:spPr/>
    </dgm:pt>
    <dgm:pt modelId="{C68558F5-24E5-47B5-BAEF-59843D80E3F6}" type="pres">
      <dgm:prSet presAssocID="{F01F390F-1A58-4A50-9902-A2FC23C9EC0E}" presName="Accent" presStyleLbl="alignNode1" presStyleIdx="2" presStyleCnt="5"/>
      <dgm:spPr/>
    </dgm:pt>
    <dgm:pt modelId="{7846E20D-4879-4C67-8225-43B9484A56FA}" type="pres">
      <dgm:prSet presAssocID="{F01F390F-1A58-4A50-9902-A2FC23C9EC0E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3DF29C51-B116-4CD2-8001-C596CF663C1A}" type="pres">
      <dgm:prSet presAssocID="{F01F390F-1A58-4A50-9902-A2FC23C9EC0E}" presName="Parent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8B8BF375-52F6-4F52-889F-735A82212EA5}" type="pres">
      <dgm:prSet presAssocID="{0DCBC8F3-7F7A-4BF9-8291-5F9C72BA32B3}" presName="sibTrans" presStyleCnt="0"/>
      <dgm:spPr/>
    </dgm:pt>
    <dgm:pt modelId="{4852BCD8-4578-4366-BA45-F17C5CA5BEDF}" type="pres">
      <dgm:prSet presAssocID="{DEA4E4D7-3189-413F-BF9F-4C1991B3ECDC}" presName="composite" presStyleCnt="0"/>
      <dgm:spPr/>
    </dgm:pt>
    <dgm:pt modelId="{91829826-29A2-488E-A54F-FC8FD0CD1742}" type="pres">
      <dgm:prSet presAssocID="{DEA4E4D7-3189-413F-BF9F-4C1991B3ECDC}" presName="BackAccent" presStyleLbl="bgShp" presStyleIdx="3" presStyleCnt="5"/>
      <dgm:spPr/>
    </dgm:pt>
    <dgm:pt modelId="{A3BD7FCC-281B-4C13-BA79-1D2A8D4D6DD1}" type="pres">
      <dgm:prSet presAssocID="{DEA4E4D7-3189-413F-BF9F-4C1991B3ECDC}" presName="Accent" presStyleLbl="alignNode1" presStyleIdx="3" presStyleCnt="5"/>
      <dgm:spPr/>
    </dgm:pt>
    <dgm:pt modelId="{5F74E8F1-41D4-4BA1-A161-0B0E6CD35EF7}" type="pres">
      <dgm:prSet presAssocID="{DEA4E4D7-3189-413F-BF9F-4C1991B3ECDC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00B64241-34DD-477E-B416-73B980043E51}" type="pres">
      <dgm:prSet presAssocID="{DEA4E4D7-3189-413F-BF9F-4C1991B3ECDC}" presName="Parent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D1F10584-77A5-4A2F-B3B0-9481B025F1FC}" type="pres">
      <dgm:prSet presAssocID="{3865CDFB-F372-4A87-AFA2-134119E14017}" presName="sibTrans" presStyleCnt="0"/>
      <dgm:spPr/>
    </dgm:pt>
    <dgm:pt modelId="{D49142A2-D8CE-4968-9241-4761616C5C1B}" type="pres">
      <dgm:prSet presAssocID="{FB2A28B3-9702-4BC2-88D1-1C0E90F1797C}" presName="composite" presStyleCnt="0"/>
      <dgm:spPr/>
    </dgm:pt>
    <dgm:pt modelId="{AE0EDF25-AFE4-4594-B6E2-A45AD248057F}" type="pres">
      <dgm:prSet presAssocID="{FB2A28B3-9702-4BC2-88D1-1C0E90F1797C}" presName="BackAccent" presStyleLbl="bgShp" presStyleIdx="4" presStyleCnt="5"/>
      <dgm:spPr/>
    </dgm:pt>
    <dgm:pt modelId="{5F251331-21A2-4AB5-94B4-2433790A90C2}" type="pres">
      <dgm:prSet presAssocID="{FB2A28B3-9702-4BC2-88D1-1C0E90F1797C}" presName="Accent" presStyleLbl="alignNode1" presStyleIdx="4" presStyleCnt="5"/>
      <dgm:spPr/>
    </dgm:pt>
    <dgm:pt modelId="{0FBE81CF-4754-4076-963F-6EEFDF370C15}" type="pres">
      <dgm:prSet presAssocID="{FB2A28B3-9702-4BC2-88D1-1C0E90F1797C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FF015F5C-C449-43D7-A779-6160390AFEAD}" type="pres">
      <dgm:prSet presAssocID="{FB2A28B3-9702-4BC2-88D1-1C0E90F1797C}" presName="Parent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5DBEF707-2F02-4677-8D13-9C1015A7EDB7}" type="presOf" srcId="{7D744E60-1893-4A42-A21D-087218AD08AD}" destId="{7846E20D-4879-4C67-8225-43B9484A56FA}" srcOrd="0" destOrd="0" presId="urn:microsoft.com/office/officeart/2008/layout/IncreasingCircleProcess"/>
    <dgm:cxn modelId="{40F17408-E75A-42A3-A38C-E5F35FC4C546}" srcId="{FB2A28B3-9702-4BC2-88D1-1C0E90F1797C}" destId="{C0C5390E-95F7-480F-86A0-7845205ABBFB}" srcOrd="2" destOrd="0" parTransId="{7624FF72-6077-4173-BE0B-22F3B22766EC}" sibTransId="{C3F887CB-5C78-4B21-A851-0B4709E2B8B0}"/>
    <dgm:cxn modelId="{D17CE821-7C24-4468-9B26-7E5BC8306BFC}" srcId="{BD77DE2C-8D9C-4E39-B6E2-1AE7B131F2CF}" destId="{59E82D9F-AE8E-4226-95FD-B9E2EC39C85B}" srcOrd="7" destOrd="0" parTransId="{638F1415-9E4F-4FFB-92B7-6A0B208F4113}" sibTransId="{FCAB69E6-3189-4B3E-B6F4-557084196BFC}"/>
    <dgm:cxn modelId="{433E0F22-FCA0-4BBE-A257-E5E627BD3BB7}" srcId="{A5B516E4-9722-4BE9-BAD6-90F22A75E32C}" destId="{F01F390F-1A58-4A50-9902-A2FC23C9EC0E}" srcOrd="2" destOrd="0" parTransId="{0C354376-3ED4-4869-A3A7-9FC08C945425}" sibTransId="{0DCBC8F3-7F7A-4BF9-8291-5F9C72BA32B3}"/>
    <dgm:cxn modelId="{BE832E23-5DC6-4F49-BD29-AF8CC37606BA}" srcId="{FB2A28B3-9702-4BC2-88D1-1C0E90F1797C}" destId="{35D06866-21F7-4FE4-B7CF-93DCFFF11AB8}" srcOrd="0" destOrd="0" parTransId="{D27A0525-1501-464E-BFAB-B9369A5E5FC0}" sibTransId="{4E05CFC1-5AFD-48B9-994F-2869505BAEE0}"/>
    <dgm:cxn modelId="{4D8EFC2B-5E08-4E49-92D1-414408195F44}" type="presOf" srcId="{E9182851-530F-4CCE-87E8-F0CBACB7EA9A}" destId="{E274F709-C20A-4E47-9893-FDC9727CDE94}" srcOrd="0" destOrd="5" presId="urn:microsoft.com/office/officeart/2008/layout/IncreasingCircleProcess"/>
    <dgm:cxn modelId="{BF39C72D-E8AA-49D2-AE2E-2B0FCE57DE16}" type="presOf" srcId="{C0C5390E-95F7-480F-86A0-7845205ABBFB}" destId="{0FBE81CF-4754-4076-963F-6EEFDF370C15}" srcOrd="0" destOrd="2" presId="urn:microsoft.com/office/officeart/2008/layout/IncreasingCircleProcess"/>
    <dgm:cxn modelId="{0F4BD230-FE34-472E-AD59-BF8B08398210}" type="presOf" srcId="{1A344447-85AF-442A-8607-6D8D5A625B91}" destId="{C560CBB7-16A3-4C85-845D-BB4DF1FAC080}" srcOrd="0" destOrd="1" presId="urn:microsoft.com/office/officeart/2008/layout/IncreasingCircleProcess"/>
    <dgm:cxn modelId="{F6C9AF36-8CBC-4C1B-93D5-83E3A58AB987}" srcId="{BD77DE2C-8D9C-4E39-B6E2-1AE7B131F2CF}" destId="{3D3C30E4-E96F-43BE-BF6F-1CA32D3FA7EA}" srcOrd="8" destOrd="0" parTransId="{C30990E8-A2D7-465F-8146-7ACEC0E69E08}" sibTransId="{228BDAE9-22AA-4AC5-81C7-A4B0197096CD}"/>
    <dgm:cxn modelId="{C3DB193C-14EC-47D0-8540-50299DD6E79D}" srcId="{DEA4E4D7-3189-413F-BF9F-4C1991B3ECDC}" destId="{6D717D1B-48FF-4292-8A27-122B7D561378}" srcOrd="1" destOrd="0" parTransId="{A87155D5-5E0F-4D23-A944-166014220D33}" sibTransId="{3BFDDAFE-6230-49C9-A525-E4E57B15338F}"/>
    <dgm:cxn modelId="{A8CF053D-DB33-4F6E-BC69-E6A36D0055A1}" srcId="{F01F390F-1A58-4A50-9902-A2FC23C9EC0E}" destId="{4A4FBC8D-35C0-4E65-8899-A6E91F29468E}" srcOrd="1" destOrd="0" parTransId="{8DAD108A-4D50-41A8-B2AA-F969826F5466}" sibTransId="{1DB02E32-BE0A-4B4C-AC5E-D8D19B4FCA45}"/>
    <dgm:cxn modelId="{04B6673D-0405-415A-B379-C8A825E3F02D}" type="presOf" srcId="{A5B516E4-9722-4BE9-BAD6-90F22A75E32C}" destId="{BBF395EC-2D20-415D-9351-B60D847FB2E4}" srcOrd="0" destOrd="0" presId="urn:microsoft.com/office/officeart/2008/layout/IncreasingCircleProcess"/>
    <dgm:cxn modelId="{E0BB795C-6836-45B1-A70F-29411A0D7DC2}" srcId="{2C5AA727-8BF4-4ECF-9F69-F7FD478EE6AD}" destId="{F59C748B-059E-4DE2-BE54-27E411145EDA}" srcOrd="3" destOrd="0" parTransId="{77A45657-4F32-43B0-B885-63C3AEF3ED31}" sibTransId="{297566E3-8324-41CD-9CAE-C6E54BF93D0D}"/>
    <dgm:cxn modelId="{CD5B165F-08FF-42F7-8692-3ABFB000EB3E}" type="presOf" srcId="{59E82D9F-AE8E-4226-95FD-B9E2EC39C85B}" destId="{C560CBB7-16A3-4C85-845D-BB4DF1FAC080}" srcOrd="0" destOrd="7" presId="urn:microsoft.com/office/officeart/2008/layout/IncreasingCircleProcess"/>
    <dgm:cxn modelId="{F7874E60-F38F-4CD4-925A-81868D9EF852}" type="presOf" srcId="{824A505D-E792-467F-96EB-AA88EA4AC4A9}" destId="{5F74E8F1-41D4-4BA1-A161-0B0E6CD35EF7}" srcOrd="0" destOrd="3" presId="urn:microsoft.com/office/officeart/2008/layout/IncreasingCircleProcess"/>
    <dgm:cxn modelId="{D1532662-6DFF-4A7B-B5EA-AF1130284849}" srcId="{2C5AA727-8BF4-4ECF-9F69-F7FD478EE6AD}" destId="{7F7EF819-6D49-49AF-A902-4FE6386553ED}" srcOrd="4" destOrd="0" parTransId="{F673E36E-BEA1-4303-9745-266EE8FBD0BC}" sibTransId="{1C57E638-3D9F-4F4A-A09E-95973EB007CF}"/>
    <dgm:cxn modelId="{CBBED464-21DB-4EC3-96E2-BDB62E69987B}" srcId="{A5B516E4-9722-4BE9-BAD6-90F22A75E32C}" destId="{FB2A28B3-9702-4BC2-88D1-1C0E90F1797C}" srcOrd="4" destOrd="0" parTransId="{AC702435-2B36-4705-A7D7-7AD16878D774}" sibTransId="{0A760AED-4CFF-49FA-B1E3-F0D68330BE14}"/>
    <dgm:cxn modelId="{AAEE2E47-E921-4531-80D2-94B62259B987}" srcId="{BD77DE2C-8D9C-4E39-B6E2-1AE7B131F2CF}" destId="{E758DBF8-6EBF-4715-834E-9A1F8BE9D2C7}" srcOrd="4" destOrd="0" parTransId="{215FE39D-2B61-4A2B-9DBF-A791E3DAAE6C}" sibTransId="{B323928B-A6BA-4F21-B980-FA15E349D671}"/>
    <dgm:cxn modelId="{27B21C4B-C6B4-4132-A2BA-990B91A80997}" type="presOf" srcId="{F59C748B-059E-4DE2-BE54-27E411145EDA}" destId="{E274F709-C20A-4E47-9893-FDC9727CDE94}" srcOrd="0" destOrd="3" presId="urn:microsoft.com/office/officeart/2008/layout/IncreasingCircleProcess"/>
    <dgm:cxn modelId="{BD2A046D-15AC-4C9D-8252-7351C1B8B0B1}" type="presOf" srcId="{E758DBF8-6EBF-4715-834E-9A1F8BE9D2C7}" destId="{C560CBB7-16A3-4C85-845D-BB4DF1FAC080}" srcOrd="0" destOrd="4" presId="urn:microsoft.com/office/officeart/2008/layout/IncreasingCircleProcess"/>
    <dgm:cxn modelId="{0041226E-53CE-4332-B5AC-6C2A495AB741}" type="presOf" srcId="{F01F390F-1A58-4A50-9902-A2FC23C9EC0E}" destId="{3DF29C51-B116-4CD2-8001-C596CF663C1A}" srcOrd="0" destOrd="0" presId="urn:microsoft.com/office/officeart/2008/layout/IncreasingCircleProcess"/>
    <dgm:cxn modelId="{5B295873-90F5-4FE7-A19A-5BC8B018EA87}" type="presOf" srcId="{6D717D1B-48FF-4292-8A27-122B7D561378}" destId="{5F74E8F1-41D4-4BA1-A161-0B0E6CD35EF7}" srcOrd="0" destOrd="1" presId="urn:microsoft.com/office/officeart/2008/layout/IncreasingCircleProcess"/>
    <dgm:cxn modelId="{EFB2D573-C8D6-4444-BB6D-77DF51A4576F}" type="presOf" srcId="{B6B1DF2D-2909-4123-855B-8AC45DE2FD8C}" destId="{C560CBB7-16A3-4C85-845D-BB4DF1FAC080}" srcOrd="0" destOrd="3" presId="urn:microsoft.com/office/officeart/2008/layout/IncreasingCircleProcess"/>
    <dgm:cxn modelId="{B09A1874-174D-463B-AFDC-ADB4F9974252}" type="presOf" srcId="{8AAF5760-5741-447B-A1F2-7376338CE0F2}" destId="{C560CBB7-16A3-4C85-845D-BB4DF1FAC080}" srcOrd="0" destOrd="5" presId="urn:microsoft.com/office/officeart/2008/layout/IncreasingCircleProcess"/>
    <dgm:cxn modelId="{497C3456-01A6-415C-B537-9EAFC621002B}" type="presOf" srcId="{2C5AA727-8BF4-4ECF-9F69-F7FD478EE6AD}" destId="{0ABA7C2B-36BE-4FEC-8ABB-FB2D373745AE}" srcOrd="0" destOrd="0" presId="urn:microsoft.com/office/officeart/2008/layout/IncreasingCircleProcess"/>
    <dgm:cxn modelId="{140C9056-C867-46B2-8EBC-9E93700A0F7F}" type="presOf" srcId="{35D06866-21F7-4FE4-B7CF-93DCFFF11AB8}" destId="{0FBE81CF-4754-4076-963F-6EEFDF370C15}" srcOrd="0" destOrd="0" presId="urn:microsoft.com/office/officeart/2008/layout/IncreasingCircleProcess"/>
    <dgm:cxn modelId="{B60D3658-B061-4AC6-A491-176CBEF905CA}" type="presOf" srcId="{DEA4E4D7-3189-413F-BF9F-4C1991B3ECDC}" destId="{00B64241-34DD-477E-B416-73B980043E51}" srcOrd="0" destOrd="0" presId="urn:microsoft.com/office/officeart/2008/layout/IncreasingCircleProcess"/>
    <dgm:cxn modelId="{D1146A59-60F1-49F5-AB67-2D900A7C47A8}" srcId="{A5B516E4-9722-4BE9-BAD6-90F22A75E32C}" destId="{2C5AA727-8BF4-4ECF-9F69-F7FD478EE6AD}" srcOrd="0" destOrd="0" parTransId="{5C34227E-E370-4C53-8B40-66D10743BBFF}" sibTransId="{B3391A81-34A5-40EE-A229-66A1933A8FFB}"/>
    <dgm:cxn modelId="{9B8E047D-02B2-4F89-B3A9-94825CA51A9E}" srcId="{2C5AA727-8BF4-4ECF-9F69-F7FD478EE6AD}" destId="{79DA9054-B626-4A8D-B170-E6E77A47724C}" srcOrd="6" destOrd="0" parTransId="{61539513-A130-4C41-A55E-9A0395C9E79F}" sibTransId="{C75FD4EE-E96F-4587-9A91-434D190F23BA}"/>
    <dgm:cxn modelId="{1592A182-CD54-4608-81BF-33D2E406033E}" type="presOf" srcId="{7E71F754-5B6C-40C2-9BC9-0EDAEC0F39A5}" destId="{5F74E8F1-41D4-4BA1-A161-0B0E6CD35EF7}" srcOrd="0" destOrd="4" presId="urn:microsoft.com/office/officeart/2008/layout/IncreasingCircleProcess"/>
    <dgm:cxn modelId="{78C3DB82-4444-4A7C-AA0F-B4729F4859FA}" srcId="{BD77DE2C-8D9C-4E39-B6E2-1AE7B131F2CF}" destId="{D7594F6D-856B-4249-BF2A-1263D25E06B5}" srcOrd="6" destOrd="0" parTransId="{12E16485-19F5-46A8-9EB6-4CA7606EAD7E}" sibTransId="{84ACF3AC-4428-4849-B3C1-D9E5DA062601}"/>
    <dgm:cxn modelId="{A9686784-76D6-4C96-9B7E-6517F26453CF}" srcId="{FB2A28B3-9702-4BC2-88D1-1C0E90F1797C}" destId="{01077A24-0D12-4815-A2B2-E43E94C50A8C}" srcOrd="1" destOrd="0" parTransId="{18B0BAD2-0F91-4F84-B3D4-24DBC416DA83}" sibTransId="{361968A3-9CAB-4DED-A656-8B4F4446D043}"/>
    <dgm:cxn modelId="{3BA5B886-3BD5-4107-B7B8-27537E90E98F}" type="presOf" srcId="{3D3C30E4-E96F-43BE-BF6F-1CA32D3FA7EA}" destId="{C560CBB7-16A3-4C85-845D-BB4DF1FAC080}" srcOrd="0" destOrd="8" presId="urn:microsoft.com/office/officeart/2008/layout/IncreasingCircleProcess"/>
    <dgm:cxn modelId="{D1AB0F88-20F7-4518-B539-1CC49B8CDBBE}" type="presOf" srcId="{611CD47F-A980-4523-9798-F6C0FBADEEB9}" destId="{E274F709-C20A-4E47-9893-FDC9727CDE94}" srcOrd="0" destOrd="2" presId="urn:microsoft.com/office/officeart/2008/layout/IncreasingCircleProcess"/>
    <dgm:cxn modelId="{7A86548F-0EE2-4592-B400-4D67B8F6710B}" type="presOf" srcId="{D7594F6D-856B-4249-BF2A-1263D25E06B5}" destId="{C560CBB7-16A3-4C85-845D-BB4DF1FAC080}" srcOrd="0" destOrd="6" presId="urn:microsoft.com/office/officeart/2008/layout/IncreasingCircleProcess"/>
    <dgm:cxn modelId="{1F1FE794-0D6E-4EB1-9BCE-290CE1EE12BA}" type="presOf" srcId="{7F7EF819-6D49-49AF-A902-4FE6386553ED}" destId="{E274F709-C20A-4E47-9893-FDC9727CDE94}" srcOrd="0" destOrd="4" presId="urn:microsoft.com/office/officeart/2008/layout/IncreasingCircleProcess"/>
    <dgm:cxn modelId="{ED199697-4539-42F9-A668-514777DE8C59}" srcId="{F01F390F-1A58-4A50-9902-A2FC23C9EC0E}" destId="{7D744E60-1893-4A42-A21D-087218AD08AD}" srcOrd="0" destOrd="0" parTransId="{C83E8181-1E3A-411E-A39B-BCD2DFA57FF1}" sibTransId="{DE49FB78-5EA1-4E5B-9F5F-16FBA23E2237}"/>
    <dgm:cxn modelId="{6FAD4A9D-C211-468D-B588-046EFEB2A215}" srcId="{DEA4E4D7-3189-413F-BF9F-4C1991B3ECDC}" destId="{202C5B35-05EE-4170-80D8-078F52D64AFE}" srcOrd="2" destOrd="0" parTransId="{F506B7A6-2253-489F-ABA9-0F26A35D346D}" sibTransId="{64F9A96C-5F2B-46D3-8CA8-89A6ECEE5FB9}"/>
    <dgm:cxn modelId="{0F25FB9E-E9C0-4C88-AF12-599DD5797792}" srcId="{DEA4E4D7-3189-413F-BF9F-4C1991B3ECDC}" destId="{7E71F754-5B6C-40C2-9BC9-0EDAEC0F39A5}" srcOrd="4" destOrd="0" parTransId="{67919DD0-7CFF-41EC-8B2E-A488C0E04115}" sibTransId="{24183EC4-16A2-4F11-B74B-202CE6F1886B}"/>
    <dgm:cxn modelId="{0A6DF6A4-2CC7-404E-99B2-73AFEDD6F00B}" type="presOf" srcId="{202C5B35-05EE-4170-80D8-078F52D64AFE}" destId="{5F74E8F1-41D4-4BA1-A161-0B0E6CD35EF7}" srcOrd="0" destOrd="2" presId="urn:microsoft.com/office/officeart/2008/layout/IncreasingCircleProcess"/>
    <dgm:cxn modelId="{2DF924A8-C130-41F6-B038-DE220467DC23}" srcId="{A5B516E4-9722-4BE9-BAD6-90F22A75E32C}" destId="{BD77DE2C-8D9C-4E39-B6E2-1AE7B131F2CF}" srcOrd="1" destOrd="0" parTransId="{D2C1B1C9-F2BF-466A-AC6D-48C80CE1F69A}" sibTransId="{8D0E745F-250A-4D15-830F-07DC582EC916}"/>
    <dgm:cxn modelId="{13CF1CAE-2E45-4144-9D21-8CE773BEFFB7}" srcId="{BD77DE2C-8D9C-4E39-B6E2-1AE7B131F2CF}" destId="{1A344447-85AF-442A-8607-6D8D5A625B91}" srcOrd="1" destOrd="0" parTransId="{1A1215F2-81A1-48F8-B423-B1854779C75F}" sibTransId="{0255F432-AAD4-4B02-832A-30E188E6211C}"/>
    <dgm:cxn modelId="{4B3D7BB5-7651-48B2-83CB-E6DE440F4D57}" srcId="{A5B516E4-9722-4BE9-BAD6-90F22A75E32C}" destId="{DEA4E4D7-3189-413F-BF9F-4C1991B3ECDC}" srcOrd="3" destOrd="0" parTransId="{63F7DC9D-192C-4143-A3C0-74A5EA280E4A}" sibTransId="{3865CDFB-F372-4A87-AFA2-134119E14017}"/>
    <dgm:cxn modelId="{D3B29FB7-A351-4770-BA60-4F6FE64CCAA0}" type="presOf" srcId="{01077A24-0D12-4815-A2B2-E43E94C50A8C}" destId="{0FBE81CF-4754-4076-963F-6EEFDF370C15}" srcOrd="0" destOrd="1" presId="urn:microsoft.com/office/officeart/2008/layout/IncreasingCircleProcess"/>
    <dgm:cxn modelId="{4E76D3C7-1503-45CB-AC2A-0D90A11707DE}" srcId="{DEA4E4D7-3189-413F-BF9F-4C1991B3ECDC}" destId="{B479B51E-D09E-47C8-8FF9-4E9016F47BC5}" srcOrd="0" destOrd="0" parTransId="{88BCE21E-431F-44C1-AD23-0B663CA0C1CD}" sibTransId="{CD7A3918-FC60-44B4-8F05-000F530C4836}"/>
    <dgm:cxn modelId="{5F5089C8-CDB2-45C8-8A81-6C8AB49D92C3}" srcId="{2C5AA727-8BF4-4ECF-9F69-F7FD478EE6AD}" destId="{E9182851-530F-4CCE-87E8-F0CBACB7EA9A}" srcOrd="5" destOrd="0" parTransId="{5B452B41-8BD8-4026-8D7B-C046D00DD7AE}" sibTransId="{A2FCB2A7-8D70-4A07-B4F1-F234E6CF873A}"/>
    <dgm:cxn modelId="{963B9CCA-6510-4A39-B7E2-723FC8E301AB}" type="presOf" srcId="{BEA8CA39-EF75-480D-9CFF-36923FD91A40}" destId="{C560CBB7-16A3-4C85-845D-BB4DF1FAC080}" srcOrd="0" destOrd="0" presId="urn:microsoft.com/office/officeart/2008/layout/IncreasingCircleProcess"/>
    <dgm:cxn modelId="{731193CD-6801-4D56-A173-7655425C0321}" srcId="{BD77DE2C-8D9C-4E39-B6E2-1AE7B131F2CF}" destId="{B6B1DF2D-2909-4123-855B-8AC45DE2FD8C}" srcOrd="3" destOrd="0" parTransId="{35B7C393-3968-431A-A236-6C3F90D4A3A5}" sibTransId="{1C816AA3-D5EF-43AB-9EAB-FCF881215A45}"/>
    <dgm:cxn modelId="{B01883D1-D745-41F3-8A68-B42AB4D378F8}" srcId="{BD77DE2C-8D9C-4E39-B6E2-1AE7B131F2CF}" destId="{8AAF5760-5741-447B-A1F2-7376338CE0F2}" srcOrd="5" destOrd="0" parTransId="{95D0B0F3-1647-4C62-9BF4-6414908B5E49}" sibTransId="{5661FE24-7707-441A-849B-BA0EB6B97412}"/>
    <dgm:cxn modelId="{CBD9D6D2-518B-40F0-B39E-3B28B2DAFE5F}" srcId="{DEA4E4D7-3189-413F-BF9F-4C1991B3ECDC}" destId="{824A505D-E792-467F-96EB-AA88EA4AC4A9}" srcOrd="3" destOrd="0" parTransId="{6BD8CB5F-5718-4E06-A330-B766A968C27D}" sibTransId="{3680D4B3-98D3-4870-B677-26CD23432047}"/>
    <dgm:cxn modelId="{A6C49DD6-4C21-4070-BD06-A921A4FBE746}" type="presOf" srcId="{B479B51E-D09E-47C8-8FF9-4E9016F47BC5}" destId="{5F74E8F1-41D4-4BA1-A161-0B0E6CD35EF7}" srcOrd="0" destOrd="0" presId="urn:microsoft.com/office/officeart/2008/layout/IncreasingCircleProcess"/>
    <dgm:cxn modelId="{1F4A42DD-7D31-4C15-93A7-5CD3C321213D}" srcId="{2C5AA727-8BF4-4ECF-9F69-F7FD478EE6AD}" destId="{99226896-BF4D-4FED-95CA-16295CC73B91}" srcOrd="0" destOrd="0" parTransId="{330F4B2F-31B3-48D8-BCEC-BAE3B97F84D0}" sibTransId="{00B9FFBF-39B9-4531-8A67-A476FC9AAF1A}"/>
    <dgm:cxn modelId="{973990E3-18D5-45B0-A656-1DAF81C52D63}" type="presOf" srcId="{CAE157C7-AC58-48B4-B16A-B16BBF931D5E}" destId="{C560CBB7-16A3-4C85-845D-BB4DF1FAC080}" srcOrd="0" destOrd="2" presId="urn:microsoft.com/office/officeart/2008/layout/IncreasingCircleProcess"/>
    <dgm:cxn modelId="{FB9C9DE6-2815-43F4-AD6A-21DA84C69E2F}" type="presOf" srcId="{99226896-BF4D-4FED-95CA-16295CC73B91}" destId="{E274F709-C20A-4E47-9893-FDC9727CDE94}" srcOrd="0" destOrd="0" presId="urn:microsoft.com/office/officeart/2008/layout/IncreasingCircleProcess"/>
    <dgm:cxn modelId="{0B3ACCEA-61A6-4EA0-9925-CD39A31E6559}" type="presOf" srcId="{4A4FBC8D-35C0-4E65-8899-A6E91F29468E}" destId="{7846E20D-4879-4C67-8225-43B9484A56FA}" srcOrd="0" destOrd="1" presId="urn:microsoft.com/office/officeart/2008/layout/IncreasingCircleProcess"/>
    <dgm:cxn modelId="{46D111EC-ECA4-4C04-8F79-A3C4F4BB1F21}" srcId="{2C5AA727-8BF4-4ECF-9F69-F7FD478EE6AD}" destId="{611CD47F-A980-4523-9798-F6C0FBADEEB9}" srcOrd="2" destOrd="0" parTransId="{4CF1912B-98F9-4A2A-8FB9-D2304CB07848}" sibTransId="{2EC73558-2E9F-4141-876C-F0B4DE76D1EA}"/>
    <dgm:cxn modelId="{90E6DAF1-5553-4EA0-B78A-553FAECE253A}" type="presOf" srcId="{2363646F-A597-4F33-9B75-2E567202CB75}" destId="{E274F709-C20A-4E47-9893-FDC9727CDE94}" srcOrd="0" destOrd="1" presId="urn:microsoft.com/office/officeart/2008/layout/IncreasingCircleProcess"/>
    <dgm:cxn modelId="{050D61F2-E542-4AC7-8725-5DFE42D331A9}" type="presOf" srcId="{FB2A28B3-9702-4BC2-88D1-1C0E90F1797C}" destId="{FF015F5C-C449-43D7-A779-6160390AFEAD}" srcOrd="0" destOrd="0" presId="urn:microsoft.com/office/officeart/2008/layout/IncreasingCircleProcess"/>
    <dgm:cxn modelId="{012EBEF6-90C5-4A3D-8528-9884A480D392}" srcId="{BD77DE2C-8D9C-4E39-B6E2-1AE7B131F2CF}" destId="{BEA8CA39-EF75-480D-9CFF-36923FD91A40}" srcOrd="0" destOrd="0" parTransId="{A7641EF9-35B1-48C9-91EF-9D8BEAB2CA23}" sibTransId="{1E88D10C-5C2B-447A-97D8-0264AF98E840}"/>
    <dgm:cxn modelId="{B9CF0DFA-EA28-4921-80CE-8A434DC92D22}" srcId="{2C5AA727-8BF4-4ECF-9F69-F7FD478EE6AD}" destId="{2363646F-A597-4F33-9B75-2E567202CB75}" srcOrd="1" destOrd="0" parTransId="{53D11E55-C797-4A23-8731-D1D2151A2145}" sibTransId="{E3D7C0A4-5483-4CFA-9AFE-9AB679B9899F}"/>
    <dgm:cxn modelId="{CBB4C8FE-91B9-49D9-BC2D-DF9B0793FE1F}" type="presOf" srcId="{79DA9054-B626-4A8D-B170-E6E77A47724C}" destId="{E274F709-C20A-4E47-9893-FDC9727CDE94}" srcOrd="0" destOrd="6" presId="urn:microsoft.com/office/officeart/2008/layout/IncreasingCircleProcess"/>
    <dgm:cxn modelId="{3703D9FE-423F-4A33-B6BD-D02632116088}" type="presOf" srcId="{BD77DE2C-8D9C-4E39-B6E2-1AE7B131F2CF}" destId="{00D98F45-C230-4B2B-A772-9BB631B8BBA7}" srcOrd="0" destOrd="0" presId="urn:microsoft.com/office/officeart/2008/layout/IncreasingCircleProcess"/>
    <dgm:cxn modelId="{8D6784FF-A6BF-47B3-BD9C-EBE1B442F265}" srcId="{BD77DE2C-8D9C-4E39-B6E2-1AE7B131F2CF}" destId="{CAE157C7-AC58-48B4-B16A-B16BBF931D5E}" srcOrd="2" destOrd="0" parTransId="{7EB3F89D-034F-4DAE-BCB2-17F10B1DB79B}" sibTransId="{6C503D68-1E42-44AE-98BB-4BE3F4A0AEC0}"/>
    <dgm:cxn modelId="{FFAD0012-B740-4E5A-A584-06D27C2C196C}" type="presParOf" srcId="{BBF395EC-2D20-415D-9351-B60D847FB2E4}" destId="{4E06CBD2-8C44-466B-9C34-3A56F66CEB8A}" srcOrd="0" destOrd="0" presId="urn:microsoft.com/office/officeart/2008/layout/IncreasingCircleProcess"/>
    <dgm:cxn modelId="{A7331424-3F1C-4B3D-AA58-4518606B3E40}" type="presParOf" srcId="{4E06CBD2-8C44-466B-9C34-3A56F66CEB8A}" destId="{BEBCB3C1-9E12-4EDE-A47D-877DBE91D6FD}" srcOrd="0" destOrd="0" presId="urn:microsoft.com/office/officeart/2008/layout/IncreasingCircleProcess"/>
    <dgm:cxn modelId="{CADB721D-CE54-4630-B118-2127E147A1C6}" type="presParOf" srcId="{4E06CBD2-8C44-466B-9C34-3A56F66CEB8A}" destId="{93675992-288C-4E2C-957E-09F82D31C71D}" srcOrd="1" destOrd="0" presId="urn:microsoft.com/office/officeart/2008/layout/IncreasingCircleProcess"/>
    <dgm:cxn modelId="{04617B0D-D828-49B4-86E3-D3697EF1790F}" type="presParOf" srcId="{4E06CBD2-8C44-466B-9C34-3A56F66CEB8A}" destId="{E274F709-C20A-4E47-9893-FDC9727CDE94}" srcOrd="2" destOrd="0" presId="urn:microsoft.com/office/officeart/2008/layout/IncreasingCircleProcess"/>
    <dgm:cxn modelId="{3D6E7D00-C552-4096-8401-9AE9DA999ADE}" type="presParOf" srcId="{4E06CBD2-8C44-466B-9C34-3A56F66CEB8A}" destId="{0ABA7C2B-36BE-4FEC-8ABB-FB2D373745AE}" srcOrd="3" destOrd="0" presId="urn:microsoft.com/office/officeart/2008/layout/IncreasingCircleProcess"/>
    <dgm:cxn modelId="{217F8EE3-2027-42F1-8B2D-7D094CC51069}" type="presParOf" srcId="{BBF395EC-2D20-415D-9351-B60D847FB2E4}" destId="{70741F54-6879-4C84-9274-3B9B572C8539}" srcOrd="1" destOrd="0" presId="urn:microsoft.com/office/officeart/2008/layout/IncreasingCircleProcess"/>
    <dgm:cxn modelId="{0E97D900-4F7B-46B2-BCCA-A68357AB8640}" type="presParOf" srcId="{BBF395EC-2D20-415D-9351-B60D847FB2E4}" destId="{F4233F31-C81B-4E7D-9393-CF6D5BDA7A02}" srcOrd="2" destOrd="0" presId="urn:microsoft.com/office/officeart/2008/layout/IncreasingCircleProcess"/>
    <dgm:cxn modelId="{FA711752-9236-4673-A2D4-BC770626CCF4}" type="presParOf" srcId="{F4233F31-C81B-4E7D-9393-CF6D5BDA7A02}" destId="{91577EEB-928E-4F6A-8769-9B3FF6B01B8E}" srcOrd="0" destOrd="0" presId="urn:microsoft.com/office/officeart/2008/layout/IncreasingCircleProcess"/>
    <dgm:cxn modelId="{92B164D9-3D40-4548-90BB-92A00CBC6649}" type="presParOf" srcId="{F4233F31-C81B-4E7D-9393-CF6D5BDA7A02}" destId="{DE7B6F01-5207-4DCC-8C5E-57A9ED497848}" srcOrd="1" destOrd="0" presId="urn:microsoft.com/office/officeart/2008/layout/IncreasingCircleProcess"/>
    <dgm:cxn modelId="{A8E3D392-DE7E-4992-BEA6-04EA4D0BBE87}" type="presParOf" srcId="{F4233F31-C81B-4E7D-9393-CF6D5BDA7A02}" destId="{C560CBB7-16A3-4C85-845D-BB4DF1FAC080}" srcOrd="2" destOrd="0" presId="urn:microsoft.com/office/officeart/2008/layout/IncreasingCircleProcess"/>
    <dgm:cxn modelId="{D39A9306-A923-4EA4-85C8-6BEB72F1BD7B}" type="presParOf" srcId="{F4233F31-C81B-4E7D-9393-CF6D5BDA7A02}" destId="{00D98F45-C230-4B2B-A772-9BB631B8BBA7}" srcOrd="3" destOrd="0" presId="urn:microsoft.com/office/officeart/2008/layout/IncreasingCircleProcess"/>
    <dgm:cxn modelId="{9A838E71-C70E-4FB2-829D-EBDC12A536B5}" type="presParOf" srcId="{BBF395EC-2D20-415D-9351-B60D847FB2E4}" destId="{3F65A749-A1DB-4222-BEB4-8B9573DC6A01}" srcOrd="3" destOrd="0" presId="urn:microsoft.com/office/officeart/2008/layout/IncreasingCircleProcess"/>
    <dgm:cxn modelId="{86E8F9A3-96FA-4DEF-A0C7-A34D5B95FFFC}" type="presParOf" srcId="{BBF395EC-2D20-415D-9351-B60D847FB2E4}" destId="{7C86CCC0-76D9-4184-8EB0-7C1359409AF9}" srcOrd="4" destOrd="0" presId="urn:microsoft.com/office/officeart/2008/layout/IncreasingCircleProcess"/>
    <dgm:cxn modelId="{1169107B-E264-444B-A495-DC4B7CB9FB5B}" type="presParOf" srcId="{7C86CCC0-76D9-4184-8EB0-7C1359409AF9}" destId="{F749C0CC-1FA7-4665-B4AD-BA4C582918A4}" srcOrd="0" destOrd="0" presId="urn:microsoft.com/office/officeart/2008/layout/IncreasingCircleProcess"/>
    <dgm:cxn modelId="{05F56E12-783A-46A9-8667-1CB0D3810359}" type="presParOf" srcId="{7C86CCC0-76D9-4184-8EB0-7C1359409AF9}" destId="{C68558F5-24E5-47B5-BAEF-59843D80E3F6}" srcOrd="1" destOrd="0" presId="urn:microsoft.com/office/officeart/2008/layout/IncreasingCircleProcess"/>
    <dgm:cxn modelId="{050BD493-481A-428A-B8FD-B07175FA3C45}" type="presParOf" srcId="{7C86CCC0-76D9-4184-8EB0-7C1359409AF9}" destId="{7846E20D-4879-4C67-8225-43B9484A56FA}" srcOrd="2" destOrd="0" presId="urn:microsoft.com/office/officeart/2008/layout/IncreasingCircleProcess"/>
    <dgm:cxn modelId="{90AC0CB8-4D48-43CB-9663-CE40C3D25520}" type="presParOf" srcId="{7C86CCC0-76D9-4184-8EB0-7C1359409AF9}" destId="{3DF29C51-B116-4CD2-8001-C596CF663C1A}" srcOrd="3" destOrd="0" presId="urn:microsoft.com/office/officeart/2008/layout/IncreasingCircleProcess"/>
    <dgm:cxn modelId="{82B616BC-CB25-41C4-96A7-1626E4A2A4E7}" type="presParOf" srcId="{BBF395EC-2D20-415D-9351-B60D847FB2E4}" destId="{8B8BF375-52F6-4F52-889F-735A82212EA5}" srcOrd="5" destOrd="0" presId="urn:microsoft.com/office/officeart/2008/layout/IncreasingCircleProcess"/>
    <dgm:cxn modelId="{4932E617-81A9-411A-A7E8-C31DA3BD6A8E}" type="presParOf" srcId="{BBF395EC-2D20-415D-9351-B60D847FB2E4}" destId="{4852BCD8-4578-4366-BA45-F17C5CA5BEDF}" srcOrd="6" destOrd="0" presId="urn:microsoft.com/office/officeart/2008/layout/IncreasingCircleProcess"/>
    <dgm:cxn modelId="{B5F3E275-0BC0-460D-B934-17A50168F98F}" type="presParOf" srcId="{4852BCD8-4578-4366-BA45-F17C5CA5BEDF}" destId="{91829826-29A2-488E-A54F-FC8FD0CD1742}" srcOrd="0" destOrd="0" presId="urn:microsoft.com/office/officeart/2008/layout/IncreasingCircleProcess"/>
    <dgm:cxn modelId="{34CA41AD-E5A2-4D62-BDF2-D55E2BE1E897}" type="presParOf" srcId="{4852BCD8-4578-4366-BA45-F17C5CA5BEDF}" destId="{A3BD7FCC-281B-4C13-BA79-1D2A8D4D6DD1}" srcOrd="1" destOrd="0" presId="urn:microsoft.com/office/officeart/2008/layout/IncreasingCircleProcess"/>
    <dgm:cxn modelId="{7A11DAD6-5550-4C1C-9CED-3290924DB305}" type="presParOf" srcId="{4852BCD8-4578-4366-BA45-F17C5CA5BEDF}" destId="{5F74E8F1-41D4-4BA1-A161-0B0E6CD35EF7}" srcOrd="2" destOrd="0" presId="urn:microsoft.com/office/officeart/2008/layout/IncreasingCircleProcess"/>
    <dgm:cxn modelId="{F22A2396-D218-4FEE-A38B-A6EFE9A927CA}" type="presParOf" srcId="{4852BCD8-4578-4366-BA45-F17C5CA5BEDF}" destId="{00B64241-34DD-477E-B416-73B980043E51}" srcOrd="3" destOrd="0" presId="urn:microsoft.com/office/officeart/2008/layout/IncreasingCircleProcess"/>
    <dgm:cxn modelId="{2731660F-EE77-4CCB-BE3B-D29D0B4A990D}" type="presParOf" srcId="{BBF395EC-2D20-415D-9351-B60D847FB2E4}" destId="{D1F10584-77A5-4A2F-B3B0-9481B025F1FC}" srcOrd="7" destOrd="0" presId="urn:microsoft.com/office/officeart/2008/layout/IncreasingCircleProcess"/>
    <dgm:cxn modelId="{B0362287-9625-471B-8E1C-13178AC5D3BA}" type="presParOf" srcId="{BBF395EC-2D20-415D-9351-B60D847FB2E4}" destId="{D49142A2-D8CE-4968-9241-4761616C5C1B}" srcOrd="8" destOrd="0" presId="urn:microsoft.com/office/officeart/2008/layout/IncreasingCircleProcess"/>
    <dgm:cxn modelId="{F4109E56-3592-41E3-B347-BCF98D1A0362}" type="presParOf" srcId="{D49142A2-D8CE-4968-9241-4761616C5C1B}" destId="{AE0EDF25-AFE4-4594-B6E2-A45AD248057F}" srcOrd="0" destOrd="0" presId="urn:microsoft.com/office/officeart/2008/layout/IncreasingCircleProcess"/>
    <dgm:cxn modelId="{44E37A76-6E0B-447A-825C-CCA471E69637}" type="presParOf" srcId="{D49142A2-D8CE-4968-9241-4761616C5C1B}" destId="{5F251331-21A2-4AB5-94B4-2433790A90C2}" srcOrd="1" destOrd="0" presId="urn:microsoft.com/office/officeart/2008/layout/IncreasingCircleProcess"/>
    <dgm:cxn modelId="{E88ED889-F3B5-4537-9FB3-E184C03215B1}" type="presParOf" srcId="{D49142A2-D8CE-4968-9241-4761616C5C1B}" destId="{0FBE81CF-4754-4076-963F-6EEFDF370C15}" srcOrd="2" destOrd="0" presId="urn:microsoft.com/office/officeart/2008/layout/IncreasingCircleProcess"/>
    <dgm:cxn modelId="{E7462EB0-FBDC-4DF7-9EED-E29CCE18FCEB}" type="presParOf" srcId="{D49142A2-D8CE-4968-9241-4761616C5C1B}" destId="{FF015F5C-C449-43D7-A779-6160390AFEAD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5BA9EB-0E22-4AF7-9A59-292BD3148D21}" type="doc">
      <dgm:prSet loTypeId="urn:microsoft.com/office/officeart/2005/8/layout/arrow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433F2BF-525A-4DA7-8F4F-BF7838942F84}">
      <dgm:prSet phldrT="[Text]" custT="1"/>
      <dgm:spPr/>
      <dgm:t>
        <a:bodyPr/>
        <a:lstStyle/>
        <a:p>
          <a:r>
            <a:rPr lang="en-US" sz="10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Excellent Visuals</a:t>
          </a:r>
          <a:endParaRPr lang="en-IN" sz="10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030A915-C13A-40C7-9BDB-D5572B2F6213}" type="parTrans" cxnId="{43EE09E4-926F-423E-AE88-F071EC6DFBEC}">
      <dgm:prSet/>
      <dgm:spPr/>
      <dgm:t>
        <a:bodyPr/>
        <a:lstStyle/>
        <a:p>
          <a:endParaRPr lang="en-IN" sz="1000"/>
        </a:p>
      </dgm:t>
    </dgm:pt>
    <dgm:pt modelId="{9B8674A8-F806-42EC-9E23-3ED4CB62AC49}" type="sibTrans" cxnId="{43EE09E4-926F-423E-AE88-F071EC6DFBEC}">
      <dgm:prSet/>
      <dgm:spPr/>
      <dgm:t>
        <a:bodyPr/>
        <a:lstStyle/>
        <a:p>
          <a:endParaRPr lang="en-IN" sz="1000"/>
        </a:p>
      </dgm:t>
    </dgm:pt>
    <dgm:pt modelId="{C94EDF9A-8F2C-42E6-806F-A881CDC37712}">
      <dgm:prSet phldrT="[Text]" custT="1"/>
      <dgm:spPr/>
      <dgm:t>
        <a:bodyPr/>
        <a:lstStyle/>
        <a:p>
          <a:r>
            <a:rPr lang="en-US" sz="10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Best Understanding</a:t>
          </a:r>
          <a:endParaRPr lang="en-IN" sz="10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7B08DF-5778-4D24-A4F5-D1ABB2D3A565}" type="parTrans" cxnId="{74996063-EC2E-4BA7-8118-3951F9124342}">
      <dgm:prSet/>
      <dgm:spPr/>
      <dgm:t>
        <a:bodyPr/>
        <a:lstStyle/>
        <a:p>
          <a:endParaRPr lang="en-IN" sz="1000"/>
        </a:p>
      </dgm:t>
    </dgm:pt>
    <dgm:pt modelId="{13EB731F-8D85-4D11-BA41-91D95AC51C72}" type="sibTrans" cxnId="{74996063-EC2E-4BA7-8118-3951F9124342}">
      <dgm:prSet/>
      <dgm:spPr/>
      <dgm:t>
        <a:bodyPr/>
        <a:lstStyle/>
        <a:p>
          <a:endParaRPr lang="en-IN" sz="1000"/>
        </a:p>
      </dgm:t>
    </dgm:pt>
    <dgm:pt modelId="{93EE2742-5F66-4087-8CB5-B0DCDFFCAD41}">
      <dgm:prSet phldrT="[Text]" custT="1"/>
      <dgm:spPr/>
      <dgm:t>
        <a:bodyPr/>
        <a:lstStyle/>
        <a:p>
          <a:r>
            <a:rPr lang="en-US" sz="10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Better Testing</a:t>
          </a:r>
          <a:endParaRPr lang="en-IN" sz="10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A3D8DBD-0342-4165-A0AF-4384F3DBF3DA}" type="parTrans" cxnId="{2F34E8A4-6508-4ACC-84BE-53D38540D39E}">
      <dgm:prSet/>
      <dgm:spPr/>
      <dgm:t>
        <a:bodyPr/>
        <a:lstStyle/>
        <a:p>
          <a:endParaRPr lang="en-IN" sz="1000"/>
        </a:p>
      </dgm:t>
    </dgm:pt>
    <dgm:pt modelId="{93897927-2F77-47AF-A50F-BA8D3FA49E1D}" type="sibTrans" cxnId="{2F34E8A4-6508-4ACC-84BE-53D38540D39E}">
      <dgm:prSet/>
      <dgm:spPr/>
      <dgm:t>
        <a:bodyPr/>
        <a:lstStyle/>
        <a:p>
          <a:endParaRPr lang="en-IN" sz="1000"/>
        </a:p>
      </dgm:t>
    </dgm:pt>
    <dgm:pt modelId="{B665EFD4-A943-485C-B542-2E48E9646457}">
      <dgm:prSet phldrT="[Text]" custT="1"/>
      <dgm:spPr/>
      <dgm:t>
        <a:bodyPr/>
        <a:lstStyle/>
        <a:p>
          <a:r>
            <a:rPr lang="en-US" sz="10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Good Quality</a:t>
          </a:r>
          <a:endParaRPr lang="en-IN" sz="10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E9C99B-4AD2-477A-9735-6C01CBAA00B4}" type="parTrans" cxnId="{CA69E626-5FA8-4045-ADDB-8BD580A24957}">
      <dgm:prSet/>
      <dgm:spPr/>
      <dgm:t>
        <a:bodyPr/>
        <a:lstStyle/>
        <a:p>
          <a:endParaRPr lang="en-IN" sz="1000"/>
        </a:p>
      </dgm:t>
    </dgm:pt>
    <dgm:pt modelId="{4C89B776-41E3-49AF-9BDA-9B8E415683C2}" type="sibTrans" cxnId="{CA69E626-5FA8-4045-ADDB-8BD580A24957}">
      <dgm:prSet/>
      <dgm:spPr/>
      <dgm:t>
        <a:bodyPr/>
        <a:lstStyle/>
        <a:p>
          <a:endParaRPr lang="en-IN" sz="1000"/>
        </a:p>
      </dgm:t>
    </dgm:pt>
    <dgm:pt modelId="{72595640-490D-4E29-8D53-A7AB6E183E79}">
      <dgm:prSet phldrT="[Text]" custT="1"/>
      <dgm:spPr/>
      <dgm:t>
        <a:bodyPr/>
        <a:lstStyle/>
        <a:p>
          <a:r>
            <a:rPr lang="en-US" sz="10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Lower Risk</a:t>
          </a:r>
          <a:endParaRPr lang="en-IN" sz="10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6D8360C-EAE9-4F7F-AEFF-1BD2831FF5DC}" type="parTrans" cxnId="{7F8B5ABC-02F3-4E1B-8BDC-49B43C0516D4}">
      <dgm:prSet/>
      <dgm:spPr/>
      <dgm:t>
        <a:bodyPr/>
        <a:lstStyle/>
        <a:p>
          <a:endParaRPr lang="en-IN" sz="1000"/>
        </a:p>
      </dgm:t>
    </dgm:pt>
    <dgm:pt modelId="{5863711A-2884-4314-88C9-8C8E180A2B51}" type="sibTrans" cxnId="{7F8B5ABC-02F3-4E1B-8BDC-49B43C0516D4}">
      <dgm:prSet/>
      <dgm:spPr/>
      <dgm:t>
        <a:bodyPr/>
        <a:lstStyle/>
        <a:p>
          <a:endParaRPr lang="en-IN" sz="1000"/>
        </a:p>
      </dgm:t>
    </dgm:pt>
    <dgm:pt modelId="{003AAE26-223A-46EF-970E-BAD400BB838A}" type="pres">
      <dgm:prSet presAssocID="{CE5BA9EB-0E22-4AF7-9A59-292BD3148D21}" presName="diagram" presStyleCnt="0">
        <dgm:presLayoutVars>
          <dgm:dir/>
          <dgm:resizeHandles val="exact"/>
        </dgm:presLayoutVars>
      </dgm:prSet>
      <dgm:spPr/>
    </dgm:pt>
    <dgm:pt modelId="{275E9C85-B07E-4F12-99C0-6F0220A8AB9E}" type="pres">
      <dgm:prSet presAssocID="{9433F2BF-525A-4DA7-8F4F-BF7838942F84}" presName="arrow" presStyleLbl="node1" presStyleIdx="0" presStyleCnt="5" custRadScaleRad="102273">
        <dgm:presLayoutVars>
          <dgm:bulletEnabled val="1"/>
        </dgm:presLayoutVars>
      </dgm:prSet>
      <dgm:spPr/>
    </dgm:pt>
    <dgm:pt modelId="{69DCB85B-724E-42F4-A12B-2E31B763DB2C}" type="pres">
      <dgm:prSet presAssocID="{C94EDF9A-8F2C-42E6-806F-A881CDC37712}" presName="arrow" presStyleLbl="node1" presStyleIdx="1" presStyleCnt="5">
        <dgm:presLayoutVars>
          <dgm:bulletEnabled val="1"/>
        </dgm:presLayoutVars>
      </dgm:prSet>
      <dgm:spPr/>
    </dgm:pt>
    <dgm:pt modelId="{D03F15CB-2D3A-4085-A725-C57A695AC306}" type="pres">
      <dgm:prSet presAssocID="{93EE2742-5F66-4087-8CB5-B0DCDFFCAD41}" presName="arrow" presStyleLbl="node1" presStyleIdx="2" presStyleCnt="5">
        <dgm:presLayoutVars>
          <dgm:bulletEnabled val="1"/>
        </dgm:presLayoutVars>
      </dgm:prSet>
      <dgm:spPr/>
    </dgm:pt>
    <dgm:pt modelId="{4E6709A9-92D0-4E54-BF52-633DD62E953D}" type="pres">
      <dgm:prSet presAssocID="{B665EFD4-A943-485C-B542-2E48E9646457}" presName="arrow" presStyleLbl="node1" presStyleIdx="3" presStyleCnt="5">
        <dgm:presLayoutVars>
          <dgm:bulletEnabled val="1"/>
        </dgm:presLayoutVars>
      </dgm:prSet>
      <dgm:spPr/>
    </dgm:pt>
    <dgm:pt modelId="{C4342CCC-A882-4F71-BF2A-95F0236AB37E}" type="pres">
      <dgm:prSet presAssocID="{72595640-490D-4E29-8D53-A7AB6E183E79}" presName="arrow" presStyleLbl="node1" presStyleIdx="4" presStyleCnt="5">
        <dgm:presLayoutVars>
          <dgm:bulletEnabled val="1"/>
        </dgm:presLayoutVars>
      </dgm:prSet>
      <dgm:spPr/>
    </dgm:pt>
  </dgm:ptLst>
  <dgm:cxnLst>
    <dgm:cxn modelId="{CA69E626-5FA8-4045-ADDB-8BD580A24957}" srcId="{CE5BA9EB-0E22-4AF7-9A59-292BD3148D21}" destId="{B665EFD4-A943-485C-B542-2E48E9646457}" srcOrd="3" destOrd="0" parTransId="{EBE9C99B-4AD2-477A-9735-6C01CBAA00B4}" sibTransId="{4C89B776-41E3-49AF-9BDA-9B8E415683C2}"/>
    <dgm:cxn modelId="{C3854C3F-46C8-47AE-A54D-BC3901B99D00}" type="presOf" srcId="{72595640-490D-4E29-8D53-A7AB6E183E79}" destId="{C4342CCC-A882-4F71-BF2A-95F0236AB37E}" srcOrd="0" destOrd="0" presId="urn:microsoft.com/office/officeart/2005/8/layout/arrow5"/>
    <dgm:cxn modelId="{74996063-EC2E-4BA7-8118-3951F9124342}" srcId="{CE5BA9EB-0E22-4AF7-9A59-292BD3148D21}" destId="{C94EDF9A-8F2C-42E6-806F-A881CDC37712}" srcOrd="1" destOrd="0" parTransId="{0F7B08DF-5778-4D24-A4F5-D1ABB2D3A565}" sibTransId="{13EB731F-8D85-4D11-BA41-91D95AC51C72}"/>
    <dgm:cxn modelId="{1C4A0366-45C0-4729-B3BC-4526DEA3FD5F}" type="presOf" srcId="{B665EFD4-A943-485C-B542-2E48E9646457}" destId="{4E6709A9-92D0-4E54-BF52-633DD62E953D}" srcOrd="0" destOrd="0" presId="urn:microsoft.com/office/officeart/2005/8/layout/arrow5"/>
    <dgm:cxn modelId="{CE05B29B-BFEE-40FD-A468-CC4813C18F48}" type="presOf" srcId="{9433F2BF-525A-4DA7-8F4F-BF7838942F84}" destId="{275E9C85-B07E-4F12-99C0-6F0220A8AB9E}" srcOrd="0" destOrd="0" presId="urn:microsoft.com/office/officeart/2005/8/layout/arrow5"/>
    <dgm:cxn modelId="{87B336A1-CABB-4086-BE1D-00534DA3A165}" type="presOf" srcId="{C94EDF9A-8F2C-42E6-806F-A881CDC37712}" destId="{69DCB85B-724E-42F4-A12B-2E31B763DB2C}" srcOrd="0" destOrd="0" presId="urn:microsoft.com/office/officeart/2005/8/layout/arrow5"/>
    <dgm:cxn modelId="{2F34E8A4-6508-4ACC-84BE-53D38540D39E}" srcId="{CE5BA9EB-0E22-4AF7-9A59-292BD3148D21}" destId="{93EE2742-5F66-4087-8CB5-B0DCDFFCAD41}" srcOrd="2" destOrd="0" parTransId="{4A3D8DBD-0342-4165-A0AF-4384F3DBF3DA}" sibTransId="{93897927-2F77-47AF-A50F-BA8D3FA49E1D}"/>
    <dgm:cxn modelId="{EAE9DCB3-FEB5-4596-A685-0D7EF6514CB6}" type="presOf" srcId="{93EE2742-5F66-4087-8CB5-B0DCDFFCAD41}" destId="{D03F15CB-2D3A-4085-A725-C57A695AC306}" srcOrd="0" destOrd="0" presId="urn:microsoft.com/office/officeart/2005/8/layout/arrow5"/>
    <dgm:cxn modelId="{7F8B5ABC-02F3-4E1B-8BDC-49B43C0516D4}" srcId="{CE5BA9EB-0E22-4AF7-9A59-292BD3148D21}" destId="{72595640-490D-4E29-8D53-A7AB6E183E79}" srcOrd="4" destOrd="0" parTransId="{16D8360C-EAE9-4F7F-AEFF-1BD2831FF5DC}" sibTransId="{5863711A-2884-4314-88C9-8C8E180A2B51}"/>
    <dgm:cxn modelId="{43EE09E4-926F-423E-AE88-F071EC6DFBEC}" srcId="{CE5BA9EB-0E22-4AF7-9A59-292BD3148D21}" destId="{9433F2BF-525A-4DA7-8F4F-BF7838942F84}" srcOrd="0" destOrd="0" parTransId="{B030A915-C13A-40C7-9BDB-D5572B2F6213}" sibTransId="{9B8674A8-F806-42EC-9E23-3ED4CB62AC49}"/>
    <dgm:cxn modelId="{8CFFA1EA-7EDF-4DA7-80D1-FF64EC44DB86}" type="presOf" srcId="{CE5BA9EB-0E22-4AF7-9A59-292BD3148D21}" destId="{003AAE26-223A-46EF-970E-BAD400BB838A}" srcOrd="0" destOrd="0" presId="urn:microsoft.com/office/officeart/2005/8/layout/arrow5"/>
    <dgm:cxn modelId="{8582C49E-B55B-429E-BA01-13AF5403EF6D}" type="presParOf" srcId="{003AAE26-223A-46EF-970E-BAD400BB838A}" destId="{275E9C85-B07E-4F12-99C0-6F0220A8AB9E}" srcOrd="0" destOrd="0" presId="urn:microsoft.com/office/officeart/2005/8/layout/arrow5"/>
    <dgm:cxn modelId="{B840C80D-ACBC-47D4-9C56-C76AB61A1525}" type="presParOf" srcId="{003AAE26-223A-46EF-970E-BAD400BB838A}" destId="{69DCB85B-724E-42F4-A12B-2E31B763DB2C}" srcOrd="1" destOrd="0" presId="urn:microsoft.com/office/officeart/2005/8/layout/arrow5"/>
    <dgm:cxn modelId="{694D9AD5-EC54-43D3-996B-9A5D2821EF27}" type="presParOf" srcId="{003AAE26-223A-46EF-970E-BAD400BB838A}" destId="{D03F15CB-2D3A-4085-A725-C57A695AC306}" srcOrd="2" destOrd="0" presId="urn:microsoft.com/office/officeart/2005/8/layout/arrow5"/>
    <dgm:cxn modelId="{332E43BA-3828-458C-995B-0E593125A8C5}" type="presParOf" srcId="{003AAE26-223A-46EF-970E-BAD400BB838A}" destId="{4E6709A9-92D0-4E54-BF52-633DD62E953D}" srcOrd="3" destOrd="0" presId="urn:microsoft.com/office/officeart/2005/8/layout/arrow5"/>
    <dgm:cxn modelId="{2A15A23B-9F52-4CE9-A572-E49741F401F3}" type="presParOf" srcId="{003AAE26-223A-46EF-970E-BAD400BB838A}" destId="{C4342CCC-A882-4F71-BF2A-95F0236AB37E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D497A3-974F-4ED8-BB36-51617308E7F2}" type="doc">
      <dgm:prSet loTypeId="urn:microsoft.com/office/officeart/2005/8/layout/arrow2" loCatId="process" qsTypeId="urn:microsoft.com/office/officeart/2005/8/quickstyle/simple5" qsCatId="simple" csTypeId="urn:microsoft.com/office/officeart/2005/8/colors/colorful5" csCatId="colorful" phldr="1"/>
      <dgm:spPr/>
    </dgm:pt>
    <dgm:pt modelId="{8016B4A2-3733-4D7E-BC25-E652DAEF566C}">
      <dgm:prSet phldrT="[Text]" custT="1"/>
      <dgm:spPr/>
      <dgm:t>
        <a:bodyPr/>
        <a:lstStyle/>
        <a:p>
          <a:r>
            <a:rPr lang="en-US" sz="1600" b="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Record &amp; Play (Linear)</a:t>
          </a:r>
          <a:endParaRPr lang="en-IN" sz="1600" b="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644476-46D3-4273-A278-017960C57DB8}" type="parTrans" cxnId="{1F28CE27-5BC8-4679-BADB-35BE4681286E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05623C83-55E0-4A8E-9B61-81624D64D706}" type="sibTrans" cxnId="{1F28CE27-5BC8-4679-BADB-35BE4681286E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A0935569-2E8F-4834-B672-14A8D080ADDD}">
      <dgm:prSet phldrT="[Text]" custT="1"/>
      <dgm:spPr/>
      <dgm:t>
        <a:bodyPr/>
        <a:lstStyle/>
        <a:p>
          <a:r>
            <a:rPr lang="en-US" sz="1600" b="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Keyword Driven (Sophisticated)</a:t>
          </a:r>
          <a:endParaRPr lang="en-IN" sz="1600" b="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366ADE3-297D-43FA-AFF0-01FF7658FB06}" type="parTrans" cxnId="{A3A15BF2-22E3-4C68-B1B6-00D838531DCE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010EBE18-D041-4913-852C-C375FCA3D0BD}" type="sibTrans" cxnId="{A3A15BF2-22E3-4C68-B1B6-00D838531DCE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6957ACA0-7222-4091-9A18-75EA9AD9AAFC}">
      <dgm:prSet phldrT="[Text]" custT="1"/>
      <dgm:spPr/>
      <dgm:t>
        <a:bodyPr/>
        <a:lstStyle/>
        <a:p>
          <a:r>
            <a:rPr lang="en-US" sz="1600" b="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Data Driven (Sophisticated)</a:t>
          </a:r>
          <a:endParaRPr lang="en-IN" sz="1600" b="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421D38C-109B-4B2E-A6BF-9F7558F734CE}" type="parTrans" cxnId="{30657AFF-9E76-4ADA-AF81-A6B65ED4AA5A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26EA44B9-898A-4F51-91DA-3F27CA1B685C}" type="sibTrans" cxnId="{30657AFF-9E76-4ADA-AF81-A6B65ED4AA5A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1F15AE6B-7B26-4C0F-A808-A2256F5DE3BF}">
      <dgm:prSet phldrT="[Text]" custT="1"/>
      <dgm:spPr/>
      <dgm:t>
        <a:bodyPr/>
        <a:lstStyle/>
        <a:p>
          <a:r>
            <a:rPr lang="en-US" sz="1600" b="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Behavior Driven (Sophisticated)</a:t>
          </a:r>
          <a:endParaRPr lang="en-IN" sz="1600" b="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5C4F8CD-18EC-49F6-8BE9-588D2BD7CFB8}" type="parTrans" cxnId="{47D7944F-A456-4C28-BA12-C8C78B3CB600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09077ED1-E657-4AFF-A71F-81B171D3403B}" type="sibTrans" cxnId="{47D7944F-A456-4C28-BA12-C8C78B3CB600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914778B2-3D60-4B3D-B540-986C8D638829}">
      <dgm:prSet phldrT="[Text]" custT="1"/>
      <dgm:spPr/>
      <dgm:t>
        <a:bodyPr/>
        <a:lstStyle/>
        <a:p>
          <a:r>
            <a:rPr lang="en-US" sz="1600" b="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Model Driven (Script less)</a:t>
          </a:r>
          <a:endParaRPr lang="en-IN" sz="1600" b="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8A4E2A-841A-4325-86CA-C09D0F7E334C}" type="parTrans" cxnId="{C0A92529-F7AE-41BC-86DC-C7E3BA6DDD27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83659F4C-810C-4C74-AF7D-A8E5B798B1A8}" type="sibTrans" cxnId="{C0A92529-F7AE-41BC-86DC-C7E3BA6DDD27}">
      <dgm:prSet/>
      <dgm:spPr/>
      <dgm:t>
        <a:bodyPr/>
        <a:lstStyle/>
        <a:p>
          <a:endParaRPr lang="en-IN" sz="1600" b="0">
            <a:solidFill>
              <a:schemeClr val="bg1">
                <a:lumMod val="50000"/>
              </a:schemeClr>
            </a:solidFill>
            <a:latin typeface="Open Sans Semibold"/>
          </a:endParaRPr>
        </a:p>
      </dgm:t>
    </dgm:pt>
    <dgm:pt modelId="{D940F49B-D79F-435A-90FF-33F6F694959A}" type="pres">
      <dgm:prSet presAssocID="{E9D497A3-974F-4ED8-BB36-51617308E7F2}" presName="arrowDiagram" presStyleCnt="0">
        <dgm:presLayoutVars>
          <dgm:chMax val="5"/>
          <dgm:dir/>
          <dgm:resizeHandles val="exact"/>
        </dgm:presLayoutVars>
      </dgm:prSet>
      <dgm:spPr/>
    </dgm:pt>
    <dgm:pt modelId="{E3B23541-4268-46EF-B4F6-C7329DE2DAC2}" type="pres">
      <dgm:prSet presAssocID="{E9D497A3-974F-4ED8-BB36-51617308E7F2}" presName="arrow" presStyleLbl="bgShp" presStyleIdx="0" presStyleCnt="1" custScaleX="98301" custScaleY="98409" custLinFactNeighborY="-709"/>
      <dgm:spPr/>
    </dgm:pt>
    <dgm:pt modelId="{36C814C7-9120-4B47-9079-F47ED1EE411F}" type="pres">
      <dgm:prSet presAssocID="{E9D497A3-974F-4ED8-BB36-51617308E7F2}" presName="arrowDiagram5" presStyleCnt="0"/>
      <dgm:spPr/>
    </dgm:pt>
    <dgm:pt modelId="{73DFD2F1-7DCB-41CC-96DD-665532EA1EDC}" type="pres">
      <dgm:prSet presAssocID="{8016B4A2-3733-4D7E-BC25-E652DAEF566C}" presName="bullet5a" presStyleLbl="node1" presStyleIdx="0" presStyleCnt="5"/>
      <dgm:spPr/>
    </dgm:pt>
    <dgm:pt modelId="{A8EE0297-625D-4C32-9994-B5A1C7D256D2}" type="pres">
      <dgm:prSet presAssocID="{8016B4A2-3733-4D7E-BC25-E652DAEF566C}" presName="textBox5a" presStyleLbl="revTx" presStyleIdx="0" presStyleCnt="5">
        <dgm:presLayoutVars>
          <dgm:bulletEnabled val="1"/>
        </dgm:presLayoutVars>
      </dgm:prSet>
      <dgm:spPr/>
    </dgm:pt>
    <dgm:pt modelId="{06D01B06-98A7-468B-A1BF-69F022C8463F}" type="pres">
      <dgm:prSet presAssocID="{A0935569-2E8F-4834-B672-14A8D080ADDD}" presName="bullet5b" presStyleLbl="node1" presStyleIdx="1" presStyleCnt="5"/>
      <dgm:spPr/>
    </dgm:pt>
    <dgm:pt modelId="{488CDEEA-DF70-4818-AF5B-933FC8810DE4}" type="pres">
      <dgm:prSet presAssocID="{A0935569-2E8F-4834-B672-14A8D080ADDD}" presName="textBox5b" presStyleLbl="revTx" presStyleIdx="1" presStyleCnt="5">
        <dgm:presLayoutVars>
          <dgm:bulletEnabled val="1"/>
        </dgm:presLayoutVars>
      </dgm:prSet>
      <dgm:spPr/>
    </dgm:pt>
    <dgm:pt modelId="{B8ECCFC0-5A24-4D5E-A992-C6A573D4D3EF}" type="pres">
      <dgm:prSet presAssocID="{6957ACA0-7222-4091-9A18-75EA9AD9AAFC}" presName="bullet5c" presStyleLbl="node1" presStyleIdx="2" presStyleCnt="5"/>
      <dgm:spPr/>
    </dgm:pt>
    <dgm:pt modelId="{82FFEE82-ECE5-4C24-BDB9-E2351B093993}" type="pres">
      <dgm:prSet presAssocID="{6957ACA0-7222-4091-9A18-75EA9AD9AAFC}" presName="textBox5c" presStyleLbl="revTx" presStyleIdx="2" presStyleCnt="5">
        <dgm:presLayoutVars>
          <dgm:bulletEnabled val="1"/>
        </dgm:presLayoutVars>
      </dgm:prSet>
      <dgm:spPr/>
    </dgm:pt>
    <dgm:pt modelId="{18E79AB9-D561-4DC5-A60A-EC9EAA39CB72}" type="pres">
      <dgm:prSet presAssocID="{1F15AE6B-7B26-4C0F-A808-A2256F5DE3BF}" presName="bullet5d" presStyleLbl="node1" presStyleIdx="3" presStyleCnt="5"/>
      <dgm:spPr/>
    </dgm:pt>
    <dgm:pt modelId="{FBD038E6-51F1-4B93-B205-F5F46BA6D51D}" type="pres">
      <dgm:prSet presAssocID="{1F15AE6B-7B26-4C0F-A808-A2256F5DE3BF}" presName="textBox5d" presStyleLbl="revTx" presStyleIdx="3" presStyleCnt="5">
        <dgm:presLayoutVars>
          <dgm:bulletEnabled val="1"/>
        </dgm:presLayoutVars>
      </dgm:prSet>
      <dgm:spPr/>
    </dgm:pt>
    <dgm:pt modelId="{10864498-2130-49E5-95EA-878095CF062B}" type="pres">
      <dgm:prSet presAssocID="{914778B2-3D60-4B3D-B540-986C8D638829}" presName="bullet5e" presStyleLbl="node1" presStyleIdx="4" presStyleCnt="5"/>
      <dgm:spPr/>
    </dgm:pt>
    <dgm:pt modelId="{8F2ADC60-35A4-4A21-A405-9A2282D7BE3F}" type="pres">
      <dgm:prSet presAssocID="{914778B2-3D60-4B3D-B540-986C8D638829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F28CE27-5BC8-4679-BADB-35BE4681286E}" srcId="{E9D497A3-974F-4ED8-BB36-51617308E7F2}" destId="{8016B4A2-3733-4D7E-BC25-E652DAEF566C}" srcOrd="0" destOrd="0" parTransId="{71644476-46D3-4273-A278-017960C57DB8}" sibTransId="{05623C83-55E0-4A8E-9B61-81624D64D706}"/>
    <dgm:cxn modelId="{C0A92529-F7AE-41BC-86DC-C7E3BA6DDD27}" srcId="{E9D497A3-974F-4ED8-BB36-51617308E7F2}" destId="{914778B2-3D60-4B3D-B540-986C8D638829}" srcOrd="4" destOrd="0" parTransId="{278A4E2A-841A-4325-86CA-C09D0F7E334C}" sibTransId="{83659F4C-810C-4C74-AF7D-A8E5B798B1A8}"/>
    <dgm:cxn modelId="{47D7944F-A456-4C28-BA12-C8C78B3CB600}" srcId="{E9D497A3-974F-4ED8-BB36-51617308E7F2}" destId="{1F15AE6B-7B26-4C0F-A808-A2256F5DE3BF}" srcOrd="3" destOrd="0" parTransId="{75C4F8CD-18EC-49F6-8BE9-588D2BD7CFB8}" sibTransId="{09077ED1-E657-4AFF-A71F-81B171D3403B}"/>
    <dgm:cxn modelId="{0E4D0079-ECE9-49EF-B52A-38771212F515}" type="presOf" srcId="{1F15AE6B-7B26-4C0F-A808-A2256F5DE3BF}" destId="{FBD038E6-51F1-4B93-B205-F5F46BA6D51D}" srcOrd="0" destOrd="0" presId="urn:microsoft.com/office/officeart/2005/8/layout/arrow2"/>
    <dgm:cxn modelId="{D07B8787-4014-4F9E-9E26-0A00B1146988}" type="presOf" srcId="{914778B2-3D60-4B3D-B540-986C8D638829}" destId="{8F2ADC60-35A4-4A21-A405-9A2282D7BE3F}" srcOrd="0" destOrd="0" presId="urn:microsoft.com/office/officeart/2005/8/layout/arrow2"/>
    <dgm:cxn modelId="{E390F99D-9CEF-47D2-B150-2D79F0380A33}" type="presOf" srcId="{8016B4A2-3733-4D7E-BC25-E652DAEF566C}" destId="{A8EE0297-625D-4C32-9994-B5A1C7D256D2}" srcOrd="0" destOrd="0" presId="urn:microsoft.com/office/officeart/2005/8/layout/arrow2"/>
    <dgm:cxn modelId="{7264B8AC-D93F-4099-8B87-5844C0EE6EF3}" type="presOf" srcId="{6957ACA0-7222-4091-9A18-75EA9AD9AAFC}" destId="{82FFEE82-ECE5-4C24-BDB9-E2351B093993}" srcOrd="0" destOrd="0" presId="urn:microsoft.com/office/officeart/2005/8/layout/arrow2"/>
    <dgm:cxn modelId="{9F9CDBE2-98E8-45A9-938F-7C324F358868}" type="presOf" srcId="{E9D497A3-974F-4ED8-BB36-51617308E7F2}" destId="{D940F49B-D79F-435A-90FF-33F6F694959A}" srcOrd="0" destOrd="0" presId="urn:microsoft.com/office/officeart/2005/8/layout/arrow2"/>
    <dgm:cxn modelId="{A3A15BF2-22E3-4C68-B1B6-00D838531DCE}" srcId="{E9D497A3-974F-4ED8-BB36-51617308E7F2}" destId="{A0935569-2E8F-4834-B672-14A8D080ADDD}" srcOrd="1" destOrd="0" parTransId="{7366ADE3-297D-43FA-AFF0-01FF7658FB06}" sibTransId="{010EBE18-D041-4913-852C-C375FCA3D0BD}"/>
    <dgm:cxn modelId="{7890DAFB-2C3A-4387-85C1-EADB7A867F6B}" type="presOf" srcId="{A0935569-2E8F-4834-B672-14A8D080ADDD}" destId="{488CDEEA-DF70-4818-AF5B-933FC8810DE4}" srcOrd="0" destOrd="0" presId="urn:microsoft.com/office/officeart/2005/8/layout/arrow2"/>
    <dgm:cxn modelId="{30657AFF-9E76-4ADA-AF81-A6B65ED4AA5A}" srcId="{E9D497A3-974F-4ED8-BB36-51617308E7F2}" destId="{6957ACA0-7222-4091-9A18-75EA9AD9AAFC}" srcOrd="2" destOrd="0" parTransId="{2421D38C-109B-4B2E-A6BF-9F7558F734CE}" sibTransId="{26EA44B9-898A-4F51-91DA-3F27CA1B685C}"/>
    <dgm:cxn modelId="{147441B4-874F-438F-852F-7FB54737F91C}" type="presParOf" srcId="{D940F49B-D79F-435A-90FF-33F6F694959A}" destId="{E3B23541-4268-46EF-B4F6-C7329DE2DAC2}" srcOrd="0" destOrd="0" presId="urn:microsoft.com/office/officeart/2005/8/layout/arrow2"/>
    <dgm:cxn modelId="{48FEFD7D-67CD-41E6-AA8E-D9CDB05B49AB}" type="presParOf" srcId="{D940F49B-D79F-435A-90FF-33F6F694959A}" destId="{36C814C7-9120-4B47-9079-F47ED1EE411F}" srcOrd="1" destOrd="0" presId="urn:microsoft.com/office/officeart/2005/8/layout/arrow2"/>
    <dgm:cxn modelId="{11A3A8FC-4DD9-4B0D-A7E6-D0EC77D9B420}" type="presParOf" srcId="{36C814C7-9120-4B47-9079-F47ED1EE411F}" destId="{73DFD2F1-7DCB-41CC-96DD-665532EA1EDC}" srcOrd="0" destOrd="0" presId="urn:microsoft.com/office/officeart/2005/8/layout/arrow2"/>
    <dgm:cxn modelId="{24AA0681-45C5-4259-9DB2-479446B880A5}" type="presParOf" srcId="{36C814C7-9120-4B47-9079-F47ED1EE411F}" destId="{A8EE0297-625D-4C32-9994-B5A1C7D256D2}" srcOrd="1" destOrd="0" presId="urn:microsoft.com/office/officeart/2005/8/layout/arrow2"/>
    <dgm:cxn modelId="{7F72BBB2-B91D-4C43-BF6A-642C1B64DB69}" type="presParOf" srcId="{36C814C7-9120-4B47-9079-F47ED1EE411F}" destId="{06D01B06-98A7-468B-A1BF-69F022C8463F}" srcOrd="2" destOrd="0" presId="urn:microsoft.com/office/officeart/2005/8/layout/arrow2"/>
    <dgm:cxn modelId="{9EA25276-770D-46BA-A880-F2F6F90E4731}" type="presParOf" srcId="{36C814C7-9120-4B47-9079-F47ED1EE411F}" destId="{488CDEEA-DF70-4818-AF5B-933FC8810DE4}" srcOrd="3" destOrd="0" presId="urn:microsoft.com/office/officeart/2005/8/layout/arrow2"/>
    <dgm:cxn modelId="{DCB15882-018E-45D4-9429-D14105310CD4}" type="presParOf" srcId="{36C814C7-9120-4B47-9079-F47ED1EE411F}" destId="{B8ECCFC0-5A24-4D5E-A992-C6A573D4D3EF}" srcOrd="4" destOrd="0" presId="urn:microsoft.com/office/officeart/2005/8/layout/arrow2"/>
    <dgm:cxn modelId="{BDC18416-CF0B-4C61-8727-2737C8CC4E43}" type="presParOf" srcId="{36C814C7-9120-4B47-9079-F47ED1EE411F}" destId="{82FFEE82-ECE5-4C24-BDB9-E2351B093993}" srcOrd="5" destOrd="0" presId="urn:microsoft.com/office/officeart/2005/8/layout/arrow2"/>
    <dgm:cxn modelId="{C035BA96-6DC7-4286-8F55-C8B9347E76F4}" type="presParOf" srcId="{36C814C7-9120-4B47-9079-F47ED1EE411F}" destId="{18E79AB9-D561-4DC5-A60A-EC9EAA39CB72}" srcOrd="6" destOrd="0" presId="urn:microsoft.com/office/officeart/2005/8/layout/arrow2"/>
    <dgm:cxn modelId="{34206344-DC3A-4C53-BCC6-C75EFD0968B8}" type="presParOf" srcId="{36C814C7-9120-4B47-9079-F47ED1EE411F}" destId="{FBD038E6-51F1-4B93-B205-F5F46BA6D51D}" srcOrd="7" destOrd="0" presId="urn:microsoft.com/office/officeart/2005/8/layout/arrow2"/>
    <dgm:cxn modelId="{96435F27-9FAB-4443-A47C-F8BFF748CC54}" type="presParOf" srcId="{36C814C7-9120-4B47-9079-F47ED1EE411F}" destId="{10864498-2130-49E5-95EA-878095CF062B}" srcOrd="8" destOrd="0" presId="urn:microsoft.com/office/officeart/2005/8/layout/arrow2"/>
    <dgm:cxn modelId="{DAC3B265-2DF4-45C8-AE48-405837C75C77}" type="presParOf" srcId="{36C814C7-9120-4B47-9079-F47ED1EE411F}" destId="{8F2ADC60-35A4-4A21-A405-9A2282D7BE3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03A099-3E49-4CAB-B094-A030D337B1A8}" type="doc">
      <dgm:prSet loTypeId="urn:microsoft.com/office/officeart/2008/layout/LinedLis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CAB8A9F-A565-402D-BC03-90FBC3F6222F}">
      <dgm:prSet phldrT="[Text]" custT="1"/>
      <dgm:spPr/>
      <dgm:t>
        <a:bodyPr/>
        <a:lstStyle/>
        <a:p>
          <a:r>
            <a:rPr lang="en-IN" sz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Defects slipping into UAT &amp; Production are irrespective of…</a:t>
          </a:r>
        </a:p>
      </dgm:t>
    </dgm:pt>
    <dgm:pt modelId="{1EADD2F6-6513-4F08-846C-D720BE48D385}" type="parTrans" cxnId="{F8C480C8-3E09-433A-82DB-00F30CCA4267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DD571B44-9880-43ED-A3BC-4BD7E3B168D3}" type="sibTrans" cxnId="{F8C480C8-3E09-433A-82DB-00F30CCA4267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9ED2067E-773F-4BCA-A1F5-3372BBD2D68E}">
      <dgm:prSet phldrT="[Text]" custT="1"/>
      <dgm:spPr/>
      <dgm:t>
        <a:bodyPr/>
        <a:lstStyle/>
        <a:p>
          <a:r>
            <a:rPr lang="en-US" sz="1200" b="0">
              <a:solidFill>
                <a:schemeClr val="accent1">
                  <a:lumMod val="75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Product Type</a:t>
          </a:r>
          <a:endParaRPr lang="en-IN" sz="1200" b="0" dirty="0">
            <a:solidFill>
              <a:schemeClr val="accent1">
                <a:lumMod val="75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C1ABC2-E837-457E-BEC3-2CDF9033A953}" type="parTrans" cxnId="{8DD57276-9963-4E6A-9F9D-EBE1870FD80F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E486536A-C566-45E1-8DDA-EE9313183902}" type="sibTrans" cxnId="{8DD57276-9963-4E6A-9F9D-EBE1870FD80F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9AFE20AE-3A43-4FDB-94F7-E9AC7BF7E31D}">
      <dgm:prSet phldrT="[Text]" custT="1"/>
      <dgm:spPr/>
      <dgm:t>
        <a:bodyPr/>
        <a:lstStyle/>
        <a:p>
          <a:r>
            <a:rPr lang="en-US" sz="1200" b="0" dirty="0">
              <a:solidFill>
                <a:schemeClr val="accent2">
                  <a:lumMod val="75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Application Type</a:t>
          </a:r>
        </a:p>
      </dgm:t>
    </dgm:pt>
    <dgm:pt modelId="{A580E81C-007C-4E6B-9CF7-998DEA815F0F}" type="parTrans" cxnId="{95B9A4DA-3A58-4603-B75B-DD5A61D92B3F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C4C662B2-BAF2-4DBD-BA0C-6A56E0CCD4FE}" type="sibTrans" cxnId="{95B9A4DA-3A58-4603-B75B-DD5A61D92B3F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048073F4-C50E-4030-8B5C-53B12F12251D}">
      <dgm:prSet phldrT="[Text]" custT="1"/>
      <dgm:spPr/>
      <dgm:t>
        <a:bodyPr/>
        <a:lstStyle/>
        <a:p>
          <a:r>
            <a:rPr lang="en-US" sz="1200" b="0">
              <a:solidFill>
                <a:srgbClr val="7EDCB8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Testing Type</a:t>
          </a:r>
          <a:endParaRPr lang="en-IN" sz="1200" b="0" dirty="0">
            <a:solidFill>
              <a:srgbClr val="7EDCB8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3DA9396-312B-4E16-9C13-934577519CD3}" type="parTrans" cxnId="{E21FE1AE-3F73-478E-8769-04B9BDCD41F1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64537AE9-54BA-4EF1-B6F0-A3BDF19E3D41}" type="sibTrans" cxnId="{E21FE1AE-3F73-478E-8769-04B9BDCD41F1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D0CD2E34-A2AE-4A68-AEB2-F57D3225F0E0}">
      <dgm:prSet phldrT="[Text]" custT="1"/>
      <dgm:spPr/>
      <dgm:t>
        <a:bodyPr/>
        <a:lstStyle/>
        <a:p>
          <a:r>
            <a:rPr lang="en-US" sz="1200" b="0">
              <a:solidFill>
                <a:schemeClr val="accent6">
                  <a:lumMod val="75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Industry Type</a:t>
          </a:r>
          <a:endParaRPr lang="en-IN" sz="1200" b="0" dirty="0">
            <a:solidFill>
              <a:schemeClr val="accent6">
                <a:lumMod val="75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CDF6D97-F131-4514-B906-A094F3D4B19C}" type="parTrans" cxnId="{DB3443E7-0852-4B5B-AD63-1F85DEB6F2FD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8BA8CA31-2146-44D4-BCB1-1C9E5BED99F2}" type="sibTrans" cxnId="{DB3443E7-0852-4B5B-AD63-1F85DEB6F2FD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290660D7-0DDC-46D1-B9EC-4590C1C9626E}">
      <dgm:prSet phldrT="[Text]" custT="1"/>
      <dgm:spPr/>
      <dgm:t>
        <a:bodyPr/>
        <a:lstStyle/>
        <a:p>
          <a:r>
            <a:rPr lang="en-US" sz="1200" b="0">
              <a:solidFill>
                <a:srgbClr val="7030A0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Technology Type</a:t>
          </a:r>
          <a:endParaRPr lang="en-IN" sz="1200" b="0" dirty="0">
            <a:solidFill>
              <a:srgbClr val="7030A0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ACC1809-8557-45F9-99CA-F98DC1E4517F}" type="parTrans" cxnId="{D040E4A8-B81C-480D-9F54-1A522C9DBDEE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96C96ACB-5F4F-4744-8C4A-74A5557BDC1B}" type="sibTrans" cxnId="{D040E4A8-B81C-480D-9F54-1A522C9DBDEE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4441F984-FB42-4C51-865B-6A4FFA89DE05}">
      <dgm:prSet phldrT="[Text]" custT="1"/>
      <dgm:spPr/>
      <dgm:t>
        <a:bodyPr/>
        <a:lstStyle/>
        <a:p>
          <a:r>
            <a:rPr lang="en-US" sz="1200" b="0" dirty="0">
              <a:solidFill>
                <a:srgbClr val="00B0F0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 Framework</a:t>
          </a:r>
          <a:endParaRPr lang="en-IN" sz="1200" b="0" dirty="0">
            <a:solidFill>
              <a:srgbClr val="00B0F0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537325E-8AE8-43CC-BACE-72F22AF2C65C}" type="parTrans" cxnId="{54E0F3AC-0ADF-4172-9228-373F9CD84668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7FEA872D-4436-4C77-A8F7-FB282D047CC7}" type="sibTrans" cxnId="{54E0F3AC-0ADF-4172-9228-373F9CD84668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838E348D-CC24-493D-8482-0883D1BA25D1}">
      <dgm:prSet phldrT="[Text]" custT="1"/>
      <dgm:spPr/>
      <dgm:t>
        <a:bodyPr/>
        <a:lstStyle/>
        <a:p>
          <a:r>
            <a:rPr lang="en-US" sz="1200" b="0" dirty="0">
              <a:solidFill>
                <a:srgbClr val="815557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Hardware Resource</a:t>
          </a:r>
          <a:endParaRPr lang="en-IN" sz="1200" b="0" dirty="0">
            <a:solidFill>
              <a:srgbClr val="815557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2BB53D1-D1F9-4AB8-9B5B-3645C383F679}" type="parTrans" cxnId="{2AB047BD-F2AF-4534-9307-6B28DEC15BE1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06505A5C-20CD-471E-90B5-BBDCC561887E}" type="sibTrans" cxnId="{2AB047BD-F2AF-4534-9307-6B28DEC15BE1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8579FADC-BCDC-46AC-B108-C39B2D2CE241}">
      <dgm:prSet phldrT="[Text]" custT="1"/>
      <dgm:spPr/>
      <dgm:t>
        <a:bodyPr/>
        <a:lstStyle/>
        <a:p>
          <a:r>
            <a:rPr lang="en-US" sz="1200" b="0" dirty="0">
              <a:solidFill>
                <a:srgbClr val="CDACD8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Human Resource</a:t>
          </a:r>
          <a:endParaRPr lang="en-IN" sz="1200" b="0" dirty="0">
            <a:solidFill>
              <a:srgbClr val="CDACD8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6EC7125-1293-4CFB-A674-29463BFCF9A1}" type="parTrans" cxnId="{0DCAFBF1-46C0-40D7-AC09-BE1E53815A8D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0D94B65D-D13A-4A7F-B3AE-B5AFA2340135}" type="sibTrans" cxnId="{0DCAFBF1-46C0-40D7-AC09-BE1E53815A8D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EF4F9814-3670-48B9-AEEB-AC17EB9288C5}">
      <dgm:prSet phldrT="[Text]" custT="1"/>
      <dgm:spPr/>
      <dgm:t>
        <a:bodyPr/>
        <a:lstStyle/>
        <a:p>
          <a:r>
            <a:rPr lang="en-US" sz="1200" b="0" dirty="0">
              <a:solidFill>
                <a:srgbClr val="92D050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Process / Methodology</a:t>
          </a:r>
          <a:endParaRPr lang="en-IN" sz="1200" b="0" dirty="0">
            <a:solidFill>
              <a:srgbClr val="92D050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EE1EDDF-4135-4082-A653-37BA6504A8F4}" type="parTrans" cxnId="{E303C18E-1A04-4A96-A778-6A1F740831F2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7C1D71F9-649A-4D17-8054-D90581E50178}" type="sibTrans" cxnId="{E303C18E-1A04-4A96-A778-6A1F740831F2}">
      <dgm:prSet/>
      <dgm:spPr/>
      <dgm:t>
        <a:bodyPr/>
        <a:lstStyle/>
        <a:p>
          <a:endParaRPr lang="en-IN" sz="1200">
            <a:latin typeface="Open Sans Semibold"/>
          </a:endParaRPr>
        </a:p>
      </dgm:t>
    </dgm:pt>
    <dgm:pt modelId="{25D05A20-D338-4B54-AB33-460C912D55D5}" type="pres">
      <dgm:prSet presAssocID="{3F03A099-3E49-4CAB-B094-A030D337B1A8}" presName="vert0" presStyleCnt="0">
        <dgm:presLayoutVars>
          <dgm:dir/>
          <dgm:animOne val="branch"/>
          <dgm:animLvl val="lvl"/>
        </dgm:presLayoutVars>
      </dgm:prSet>
      <dgm:spPr/>
    </dgm:pt>
    <dgm:pt modelId="{2E3BBF51-2969-4D68-B4A5-A9BD623F59DC}" type="pres">
      <dgm:prSet presAssocID="{2CAB8A9F-A565-402D-BC03-90FBC3F6222F}" presName="thickLine" presStyleLbl="alignNode1" presStyleIdx="0" presStyleCnt="1"/>
      <dgm:spPr/>
    </dgm:pt>
    <dgm:pt modelId="{0FD4540A-E03F-4233-9CEA-406088F01553}" type="pres">
      <dgm:prSet presAssocID="{2CAB8A9F-A565-402D-BC03-90FBC3F6222F}" presName="horz1" presStyleCnt="0"/>
      <dgm:spPr/>
    </dgm:pt>
    <dgm:pt modelId="{6165B0CD-EB91-4B2A-AE45-ACF6E5AC4707}" type="pres">
      <dgm:prSet presAssocID="{2CAB8A9F-A565-402D-BC03-90FBC3F6222F}" presName="tx1" presStyleLbl="revTx" presStyleIdx="0" presStyleCnt="10" custScaleX="573811"/>
      <dgm:spPr/>
    </dgm:pt>
    <dgm:pt modelId="{601E892D-D70B-4DE1-9609-5A8A383D6870}" type="pres">
      <dgm:prSet presAssocID="{2CAB8A9F-A565-402D-BC03-90FBC3F6222F}" presName="vert1" presStyleCnt="0"/>
      <dgm:spPr/>
    </dgm:pt>
    <dgm:pt modelId="{CD25D6E7-4F90-44F5-AC9C-7246CEC282E9}" type="pres">
      <dgm:prSet presAssocID="{9ED2067E-773F-4BCA-A1F5-3372BBD2D68E}" presName="vertSpace2a" presStyleCnt="0"/>
      <dgm:spPr/>
    </dgm:pt>
    <dgm:pt modelId="{1D6A194D-296F-4969-93FD-BFC426D531BF}" type="pres">
      <dgm:prSet presAssocID="{9ED2067E-773F-4BCA-A1F5-3372BBD2D68E}" presName="horz2" presStyleCnt="0"/>
      <dgm:spPr/>
    </dgm:pt>
    <dgm:pt modelId="{5D37572E-4D5F-4A4E-B157-D241D15E61AF}" type="pres">
      <dgm:prSet presAssocID="{9ED2067E-773F-4BCA-A1F5-3372BBD2D68E}" presName="horzSpace2" presStyleCnt="0"/>
      <dgm:spPr/>
    </dgm:pt>
    <dgm:pt modelId="{6DD58A69-69EB-4DB7-A449-EC1CA61064BE}" type="pres">
      <dgm:prSet presAssocID="{9ED2067E-773F-4BCA-A1F5-3372BBD2D68E}" presName="tx2" presStyleLbl="revTx" presStyleIdx="1" presStyleCnt="10" custScaleX="81290"/>
      <dgm:spPr/>
    </dgm:pt>
    <dgm:pt modelId="{62F955B9-7824-422B-B6CE-FFC5A4F45500}" type="pres">
      <dgm:prSet presAssocID="{9ED2067E-773F-4BCA-A1F5-3372BBD2D68E}" presName="vert2" presStyleCnt="0"/>
      <dgm:spPr/>
    </dgm:pt>
    <dgm:pt modelId="{9CABE606-CA2A-49C8-A1E8-48AB2E279BA4}" type="pres">
      <dgm:prSet presAssocID="{9ED2067E-773F-4BCA-A1F5-3372BBD2D68E}" presName="thinLine2b" presStyleLbl="callout" presStyleIdx="0" presStyleCnt="9"/>
      <dgm:spPr/>
    </dgm:pt>
    <dgm:pt modelId="{41D66E1C-0EE2-4D25-9562-986A0EC40E4E}" type="pres">
      <dgm:prSet presAssocID="{9ED2067E-773F-4BCA-A1F5-3372BBD2D68E}" presName="vertSpace2b" presStyleCnt="0"/>
      <dgm:spPr/>
    </dgm:pt>
    <dgm:pt modelId="{B9AE9F9D-5424-469B-B398-4414760B90DD}" type="pres">
      <dgm:prSet presAssocID="{9AFE20AE-3A43-4FDB-94F7-E9AC7BF7E31D}" presName="horz2" presStyleCnt="0"/>
      <dgm:spPr/>
    </dgm:pt>
    <dgm:pt modelId="{77C46F2B-5555-499D-AB77-66DFF820381C}" type="pres">
      <dgm:prSet presAssocID="{9AFE20AE-3A43-4FDB-94F7-E9AC7BF7E31D}" presName="horzSpace2" presStyleCnt="0"/>
      <dgm:spPr/>
    </dgm:pt>
    <dgm:pt modelId="{B6FAE02D-8D08-41F2-82FC-3669D800E5CD}" type="pres">
      <dgm:prSet presAssocID="{9AFE20AE-3A43-4FDB-94F7-E9AC7BF7E31D}" presName="tx2" presStyleLbl="revTx" presStyleIdx="2" presStyleCnt="10"/>
      <dgm:spPr/>
    </dgm:pt>
    <dgm:pt modelId="{BC001006-F5A3-4E7F-8E67-2E9A5D12F233}" type="pres">
      <dgm:prSet presAssocID="{9AFE20AE-3A43-4FDB-94F7-E9AC7BF7E31D}" presName="vert2" presStyleCnt="0"/>
      <dgm:spPr/>
    </dgm:pt>
    <dgm:pt modelId="{E4EC751A-47DB-4862-8533-BE4CC5370349}" type="pres">
      <dgm:prSet presAssocID="{9AFE20AE-3A43-4FDB-94F7-E9AC7BF7E31D}" presName="thinLine2b" presStyleLbl="callout" presStyleIdx="1" presStyleCnt="9"/>
      <dgm:spPr/>
    </dgm:pt>
    <dgm:pt modelId="{24881CDE-4349-4067-840D-4A8EF1699536}" type="pres">
      <dgm:prSet presAssocID="{9AFE20AE-3A43-4FDB-94F7-E9AC7BF7E31D}" presName="vertSpace2b" presStyleCnt="0"/>
      <dgm:spPr/>
    </dgm:pt>
    <dgm:pt modelId="{2E287267-0057-4145-B6B5-BBCA0A972E89}" type="pres">
      <dgm:prSet presAssocID="{048073F4-C50E-4030-8B5C-53B12F12251D}" presName="horz2" presStyleCnt="0"/>
      <dgm:spPr/>
    </dgm:pt>
    <dgm:pt modelId="{ABB27FD8-4096-4E61-AE45-E7BD15BC050A}" type="pres">
      <dgm:prSet presAssocID="{048073F4-C50E-4030-8B5C-53B12F12251D}" presName="horzSpace2" presStyleCnt="0"/>
      <dgm:spPr/>
    </dgm:pt>
    <dgm:pt modelId="{C67DF408-B90B-417B-8B61-BF6813F3FFF9}" type="pres">
      <dgm:prSet presAssocID="{048073F4-C50E-4030-8B5C-53B12F12251D}" presName="tx2" presStyleLbl="revTx" presStyleIdx="3" presStyleCnt="10"/>
      <dgm:spPr/>
    </dgm:pt>
    <dgm:pt modelId="{6D66D842-AB7F-4D56-BE5D-217B27135E04}" type="pres">
      <dgm:prSet presAssocID="{048073F4-C50E-4030-8B5C-53B12F12251D}" presName="vert2" presStyleCnt="0"/>
      <dgm:spPr/>
    </dgm:pt>
    <dgm:pt modelId="{647C8282-74A5-44BC-A522-FBD6499960DC}" type="pres">
      <dgm:prSet presAssocID="{048073F4-C50E-4030-8B5C-53B12F12251D}" presName="thinLine2b" presStyleLbl="callout" presStyleIdx="2" presStyleCnt="9"/>
      <dgm:spPr/>
    </dgm:pt>
    <dgm:pt modelId="{94DB322E-0880-4253-AAE4-1FB708C7ED7E}" type="pres">
      <dgm:prSet presAssocID="{048073F4-C50E-4030-8B5C-53B12F12251D}" presName="vertSpace2b" presStyleCnt="0"/>
      <dgm:spPr/>
    </dgm:pt>
    <dgm:pt modelId="{0865E432-2DB0-48A3-945E-7C2C36B56A80}" type="pres">
      <dgm:prSet presAssocID="{D0CD2E34-A2AE-4A68-AEB2-F57D3225F0E0}" presName="horz2" presStyleCnt="0"/>
      <dgm:spPr/>
    </dgm:pt>
    <dgm:pt modelId="{1CEBA6E9-9D12-426E-9FF9-58523C5B09D4}" type="pres">
      <dgm:prSet presAssocID="{D0CD2E34-A2AE-4A68-AEB2-F57D3225F0E0}" presName="horzSpace2" presStyleCnt="0"/>
      <dgm:spPr/>
    </dgm:pt>
    <dgm:pt modelId="{C4259F68-C0DC-4F5F-A4C3-63F78AA653C5}" type="pres">
      <dgm:prSet presAssocID="{D0CD2E34-A2AE-4A68-AEB2-F57D3225F0E0}" presName="tx2" presStyleLbl="revTx" presStyleIdx="4" presStyleCnt="10"/>
      <dgm:spPr/>
    </dgm:pt>
    <dgm:pt modelId="{C88A3B44-3AE4-492A-8F75-851ABCE25F4F}" type="pres">
      <dgm:prSet presAssocID="{D0CD2E34-A2AE-4A68-AEB2-F57D3225F0E0}" presName="vert2" presStyleCnt="0"/>
      <dgm:spPr/>
    </dgm:pt>
    <dgm:pt modelId="{EABE91CA-201E-4E72-B01F-2BA8AD6FE96C}" type="pres">
      <dgm:prSet presAssocID="{D0CD2E34-A2AE-4A68-AEB2-F57D3225F0E0}" presName="thinLine2b" presStyleLbl="callout" presStyleIdx="3" presStyleCnt="9" custLinFactNeighborX="357"/>
      <dgm:spPr/>
    </dgm:pt>
    <dgm:pt modelId="{9C212EA2-1EC9-4A92-9F9B-382E5E061726}" type="pres">
      <dgm:prSet presAssocID="{D0CD2E34-A2AE-4A68-AEB2-F57D3225F0E0}" presName="vertSpace2b" presStyleCnt="0"/>
      <dgm:spPr/>
    </dgm:pt>
    <dgm:pt modelId="{0DFCA8B6-4641-43FE-9DC4-890DB67B172C}" type="pres">
      <dgm:prSet presAssocID="{290660D7-0DDC-46D1-B9EC-4590C1C9626E}" presName="horz2" presStyleCnt="0"/>
      <dgm:spPr/>
    </dgm:pt>
    <dgm:pt modelId="{CC4C25C1-197A-4A16-B863-942141404019}" type="pres">
      <dgm:prSet presAssocID="{290660D7-0DDC-46D1-B9EC-4590C1C9626E}" presName="horzSpace2" presStyleCnt="0"/>
      <dgm:spPr/>
    </dgm:pt>
    <dgm:pt modelId="{EB278E48-DD7C-4B15-9F33-61CD8D9E3625}" type="pres">
      <dgm:prSet presAssocID="{290660D7-0DDC-46D1-B9EC-4590C1C9626E}" presName="tx2" presStyleLbl="revTx" presStyleIdx="5" presStyleCnt="10"/>
      <dgm:spPr/>
    </dgm:pt>
    <dgm:pt modelId="{D934A7CA-792C-4F4A-80A7-EF14C385BB8C}" type="pres">
      <dgm:prSet presAssocID="{290660D7-0DDC-46D1-B9EC-4590C1C9626E}" presName="vert2" presStyleCnt="0"/>
      <dgm:spPr/>
    </dgm:pt>
    <dgm:pt modelId="{04CEDFED-2A87-427D-9FCD-93F988703B2A}" type="pres">
      <dgm:prSet presAssocID="{290660D7-0DDC-46D1-B9EC-4590C1C9626E}" presName="thinLine2b" presStyleLbl="callout" presStyleIdx="4" presStyleCnt="9"/>
      <dgm:spPr/>
    </dgm:pt>
    <dgm:pt modelId="{B24CBD8A-EDA8-4E95-89F0-98DD0AAEA3F6}" type="pres">
      <dgm:prSet presAssocID="{290660D7-0DDC-46D1-B9EC-4590C1C9626E}" presName="vertSpace2b" presStyleCnt="0"/>
      <dgm:spPr/>
    </dgm:pt>
    <dgm:pt modelId="{C8A1E29A-8D59-4A24-A720-7AFE1B3EA835}" type="pres">
      <dgm:prSet presAssocID="{4441F984-FB42-4C51-865B-6A4FFA89DE05}" presName="horz2" presStyleCnt="0"/>
      <dgm:spPr/>
    </dgm:pt>
    <dgm:pt modelId="{6A83BFB8-6E67-41F3-9B30-3EAA45CC6222}" type="pres">
      <dgm:prSet presAssocID="{4441F984-FB42-4C51-865B-6A4FFA89DE05}" presName="horzSpace2" presStyleCnt="0"/>
      <dgm:spPr/>
    </dgm:pt>
    <dgm:pt modelId="{D6BCF830-1200-4B6C-A823-2BF883445723}" type="pres">
      <dgm:prSet presAssocID="{4441F984-FB42-4C51-865B-6A4FFA89DE05}" presName="tx2" presStyleLbl="revTx" presStyleIdx="6" presStyleCnt="10"/>
      <dgm:spPr/>
    </dgm:pt>
    <dgm:pt modelId="{7B0987D4-3579-46BD-8014-3B3E887EFD71}" type="pres">
      <dgm:prSet presAssocID="{4441F984-FB42-4C51-865B-6A4FFA89DE05}" presName="vert2" presStyleCnt="0"/>
      <dgm:spPr/>
    </dgm:pt>
    <dgm:pt modelId="{000A1535-D40F-40B1-8580-06C09CA52D6E}" type="pres">
      <dgm:prSet presAssocID="{4441F984-FB42-4C51-865B-6A4FFA89DE05}" presName="thinLine2b" presStyleLbl="callout" presStyleIdx="5" presStyleCnt="9"/>
      <dgm:spPr/>
    </dgm:pt>
    <dgm:pt modelId="{4C624355-B57D-4454-821C-1F80DF8F1A25}" type="pres">
      <dgm:prSet presAssocID="{4441F984-FB42-4C51-865B-6A4FFA89DE05}" presName="vertSpace2b" presStyleCnt="0"/>
      <dgm:spPr/>
    </dgm:pt>
    <dgm:pt modelId="{74D0C238-39EE-4488-B79F-97A96621CC71}" type="pres">
      <dgm:prSet presAssocID="{838E348D-CC24-493D-8482-0883D1BA25D1}" presName="horz2" presStyleCnt="0"/>
      <dgm:spPr/>
    </dgm:pt>
    <dgm:pt modelId="{305ECF46-7890-49A4-AEE5-F321487F042F}" type="pres">
      <dgm:prSet presAssocID="{838E348D-CC24-493D-8482-0883D1BA25D1}" presName="horzSpace2" presStyleCnt="0"/>
      <dgm:spPr/>
    </dgm:pt>
    <dgm:pt modelId="{80145A86-B62E-479D-B6A0-65D4C4C86401}" type="pres">
      <dgm:prSet presAssocID="{838E348D-CC24-493D-8482-0883D1BA25D1}" presName="tx2" presStyleLbl="revTx" presStyleIdx="7" presStyleCnt="10"/>
      <dgm:spPr/>
    </dgm:pt>
    <dgm:pt modelId="{05ADC377-757D-4711-8B4A-2E3C55133EE1}" type="pres">
      <dgm:prSet presAssocID="{838E348D-CC24-493D-8482-0883D1BA25D1}" presName="vert2" presStyleCnt="0"/>
      <dgm:spPr/>
    </dgm:pt>
    <dgm:pt modelId="{FD5F7D5A-685C-4F95-A63D-F9F78DA795FE}" type="pres">
      <dgm:prSet presAssocID="{838E348D-CC24-493D-8482-0883D1BA25D1}" presName="thinLine2b" presStyleLbl="callout" presStyleIdx="6" presStyleCnt="9"/>
      <dgm:spPr/>
    </dgm:pt>
    <dgm:pt modelId="{8F732A2E-51B8-4D84-8A4F-488D008FB2E8}" type="pres">
      <dgm:prSet presAssocID="{838E348D-CC24-493D-8482-0883D1BA25D1}" presName="vertSpace2b" presStyleCnt="0"/>
      <dgm:spPr/>
    </dgm:pt>
    <dgm:pt modelId="{AF5E2EAB-803D-418E-94D2-6ED04BCB1979}" type="pres">
      <dgm:prSet presAssocID="{8579FADC-BCDC-46AC-B108-C39B2D2CE241}" presName="horz2" presStyleCnt="0"/>
      <dgm:spPr/>
    </dgm:pt>
    <dgm:pt modelId="{AC7864A8-A85C-4486-AB3D-88CB1964218D}" type="pres">
      <dgm:prSet presAssocID="{8579FADC-BCDC-46AC-B108-C39B2D2CE241}" presName="horzSpace2" presStyleCnt="0"/>
      <dgm:spPr/>
    </dgm:pt>
    <dgm:pt modelId="{5A43DFEC-5F2A-4D52-B598-A66E26DF0DB6}" type="pres">
      <dgm:prSet presAssocID="{8579FADC-BCDC-46AC-B108-C39B2D2CE241}" presName="tx2" presStyleLbl="revTx" presStyleIdx="8" presStyleCnt="10"/>
      <dgm:spPr/>
    </dgm:pt>
    <dgm:pt modelId="{34E5E4CC-08A2-4939-A675-279E3A3E9C89}" type="pres">
      <dgm:prSet presAssocID="{8579FADC-BCDC-46AC-B108-C39B2D2CE241}" presName="vert2" presStyleCnt="0"/>
      <dgm:spPr/>
    </dgm:pt>
    <dgm:pt modelId="{1AFE6CA3-F1F6-458D-9462-ABE83D7E3810}" type="pres">
      <dgm:prSet presAssocID="{8579FADC-BCDC-46AC-B108-C39B2D2CE241}" presName="thinLine2b" presStyleLbl="callout" presStyleIdx="7" presStyleCnt="9"/>
      <dgm:spPr/>
    </dgm:pt>
    <dgm:pt modelId="{A40AF670-DCCE-44FC-BE87-29072C8F3867}" type="pres">
      <dgm:prSet presAssocID="{8579FADC-BCDC-46AC-B108-C39B2D2CE241}" presName="vertSpace2b" presStyleCnt="0"/>
      <dgm:spPr/>
    </dgm:pt>
    <dgm:pt modelId="{35666DD8-91DB-4082-AA58-DD9A27B1F5D2}" type="pres">
      <dgm:prSet presAssocID="{EF4F9814-3670-48B9-AEEB-AC17EB9288C5}" presName="horz2" presStyleCnt="0"/>
      <dgm:spPr/>
    </dgm:pt>
    <dgm:pt modelId="{334A51E8-D60B-40E4-A15D-352483F1717A}" type="pres">
      <dgm:prSet presAssocID="{EF4F9814-3670-48B9-AEEB-AC17EB9288C5}" presName="horzSpace2" presStyleCnt="0"/>
      <dgm:spPr/>
    </dgm:pt>
    <dgm:pt modelId="{B7868D00-2A12-4CD3-88B3-22AE7FCA5D83}" type="pres">
      <dgm:prSet presAssocID="{EF4F9814-3670-48B9-AEEB-AC17EB9288C5}" presName="tx2" presStyleLbl="revTx" presStyleIdx="9" presStyleCnt="10"/>
      <dgm:spPr/>
    </dgm:pt>
    <dgm:pt modelId="{F59E97FB-26E3-4797-93B8-35B017C20BBD}" type="pres">
      <dgm:prSet presAssocID="{EF4F9814-3670-48B9-AEEB-AC17EB9288C5}" presName="vert2" presStyleCnt="0"/>
      <dgm:spPr/>
    </dgm:pt>
    <dgm:pt modelId="{02B5DAC6-E049-49D7-BBD2-646BB24663DF}" type="pres">
      <dgm:prSet presAssocID="{EF4F9814-3670-48B9-AEEB-AC17EB9288C5}" presName="thinLine2b" presStyleLbl="callout" presStyleIdx="8" presStyleCnt="9"/>
      <dgm:spPr/>
    </dgm:pt>
    <dgm:pt modelId="{2540A758-E081-4988-8D39-54B70A61D82F}" type="pres">
      <dgm:prSet presAssocID="{EF4F9814-3670-48B9-AEEB-AC17EB9288C5}" presName="vertSpace2b" presStyleCnt="0"/>
      <dgm:spPr/>
    </dgm:pt>
  </dgm:ptLst>
  <dgm:cxnLst>
    <dgm:cxn modelId="{DEA98D1B-5C99-4239-B22A-6650DFE7A199}" type="presOf" srcId="{838E348D-CC24-493D-8482-0883D1BA25D1}" destId="{80145A86-B62E-479D-B6A0-65D4C4C86401}" srcOrd="0" destOrd="0" presId="urn:microsoft.com/office/officeart/2008/layout/LinedList"/>
    <dgm:cxn modelId="{5AFE9036-4ECE-4AAB-95BE-18DA0ED3D674}" type="presOf" srcId="{290660D7-0DDC-46D1-B9EC-4590C1C9626E}" destId="{EB278E48-DD7C-4B15-9F33-61CD8D9E3625}" srcOrd="0" destOrd="0" presId="urn:microsoft.com/office/officeart/2008/layout/LinedList"/>
    <dgm:cxn modelId="{B21F264E-61C1-448F-A284-5668C0BF1BD1}" type="presOf" srcId="{EF4F9814-3670-48B9-AEEB-AC17EB9288C5}" destId="{B7868D00-2A12-4CD3-88B3-22AE7FCA5D83}" srcOrd="0" destOrd="0" presId="urn:microsoft.com/office/officeart/2008/layout/LinedList"/>
    <dgm:cxn modelId="{A817CF4F-EDB3-4515-AB4D-41C4B805775B}" type="presOf" srcId="{4441F984-FB42-4C51-865B-6A4FFA89DE05}" destId="{D6BCF830-1200-4B6C-A823-2BF883445723}" srcOrd="0" destOrd="0" presId="urn:microsoft.com/office/officeart/2008/layout/LinedList"/>
    <dgm:cxn modelId="{5340DC52-FE5D-409D-94D6-85A00C666B18}" type="presOf" srcId="{3F03A099-3E49-4CAB-B094-A030D337B1A8}" destId="{25D05A20-D338-4B54-AB33-460C912D55D5}" srcOrd="0" destOrd="0" presId="urn:microsoft.com/office/officeart/2008/layout/LinedList"/>
    <dgm:cxn modelId="{8DD57276-9963-4E6A-9F9D-EBE1870FD80F}" srcId="{2CAB8A9F-A565-402D-BC03-90FBC3F6222F}" destId="{9ED2067E-773F-4BCA-A1F5-3372BBD2D68E}" srcOrd="0" destOrd="0" parTransId="{8BC1ABC2-E837-457E-BEC3-2CDF9033A953}" sibTransId="{E486536A-C566-45E1-8DDA-EE9313183902}"/>
    <dgm:cxn modelId="{04348D8E-BDEB-46CF-AAD6-CE1DF4E77E89}" type="presOf" srcId="{8579FADC-BCDC-46AC-B108-C39B2D2CE241}" destId="{5A43DFEC-5F2A-4D52-B598-A66E26DF0DB6}" srcOrd="0" destOrd="0" presId="urn:microsoft.com/office/officeart/2008/layout/LinedList"/>
    <dgm:cxn modelId="{E303C18E-1A04-4A96-A778-6A1F740831F2}" srcId="{2CAB8A9F-A565-402D-BC03-90FBC3F6222F}" destId="{EF4F9814-3670-48B9-AEEB-AC17EB9288C5}" srcOrd="8" destOrd="0" parTransId="{BEE1EDDF-4135-4082-A653-37BA6504A8F4}" sibTransId="{7C1D71F9-649A-4D17-8054-D90581E50178}"/>
    <dgm:cxn modelId="{21235B91-51C4-48EA-B248-17371B66900C}" type="presOf" srcId="{048073F4-C50E-4030-8B5C-53B12F12251D}" destId="{C67DF408-B90B-417B-8B61-BF6813F3FFF9}" srcOrd="0" destOrd="0" presId="urn:microsoft.com/office/officeart/2008/layout/LinedList"/>
    <dgm:cxn modelId="{9184029A-5EDB-47D5-A4C1-0FF6CFA41967}" type="presOf" srcId="{9AFE20AE-3A43-4FDB-94F7-E9AC7BF7E31D}" destId="{B6FAE02D-8D08-41F2-82FC-3669D800E5CD}" srcOrd="0" destOrd="0" presId="urn:microsoft.com/office/officeart/2008/layout/LinedList"/>
    <dgm:cxn modelId="{D040E4A8-B81C-480D-9F54-1A522C9DBDEE}" srcId="{2CAB8A9F-A565-402D-BC03-90FBC3F6222F}" destId="{290660D7-0DDC-46D1-B9EC-4590C1C9626E}" srcOrd="4" destOrd="0" parTransId="{5ACC1809-8557-45F9-99CA-F98DC1E4517F}" sibTransId="{96C96ACB-5F4F-4744-8C4A-74A5557BDC1B}"/>
    <dgm:cxn modelId="{54E0F3AC-0ADF-4172-9228-373F9CD84668}" srcId="{2CAB8A9F-A565-402D-BC03-90FBC3F6222F}" destId="{4441F984-FB42-4C51-865B-6A4FFA89DE05}" srcOrd="5" destOrd="0" parTransId="{7537325E-8AE8-43CC-BACE-72F22AF2C65C}" sibTransId="{7FEA872D-4436-4C77-A8F7-FB282D047CC7}"/>
    <dgm:cxn modelId="{E21FE1AE-3F73-478E-8769-04B9BDCD41F1}" srcId="{2CAB8A9F-A565-402D-BC03-90FBC3F6222F}" destId="{048073F4-C50E-4030-8B5C-53B12F12251D}" srcOrd="2" destOrd="0" parTransId="{E3DA9396-312B-4E16-9C13-934577519CD3}" sibTransId="{64537AE9-54BA-4EF1-B6F0-A3BDF19E3D41}"/>
    <dgm:cxn modelId="{2AB047BD-F2AF-4534-9307-6B28DEC15BE1}" srcId="{2CAB8A9F-A565-402D-BC03-90FBC3F6222F}" destId="{838E348D-CC24-493D-8482-0883D1BA25D1}" srcOrd="6" destOrd="0" parTransId="{C2BB53D1-D1F9-4AB8-9B5B-3645C383F679}" sibTransId="{06505A5C-20CD-471E-90B5-BBDCC561887E}"/>
    <dgm:cxn modelId="{F8C480C8-3E09-433A-82DB-00F30CCA4267}" srcId="{3F03A099-3E49-4CAB-B094-A030D337B1A8}" destId="{2CAB8A9F-A565-402D-BC03-90FBC3F6222F}" srcOrd="0" destOrd="0" parTransId="{1EADD2F6-6513-4F08-846C-D720BE48D385}" sibTransId="{DD571B44-9880-43ED-A3BC-4BD7E3B168D3}"/>
    <dgm:cxn modelId="{707DF8D3-2E01-4E4D-9810-7ED5A045690A}" type="presOf" srcId="{2CAB8A9F-A565-402D-BC03-90FBC3F6222F}" destId="{6165B0CD-EB91-4B2A-AE45-ACF6E5AC4707}" srcOrd="0" destOrd="0" presId="urn:microsoft.com/office/officeart/2008/layout/LinedList"/>
    <dgm:cxn modelId="{95B9A4DA-3A58-4603-B75B-DD5A61D92B3F}" srcId="{2CAB8A9F-A565-402D-BC03-90FBC3F6222F}" destId="{9AFE20AE-3A43-4FDB-94F7-E9AC7BF7E31D}" srcOrd="1" destOrd="0" parTransId="{A580E81C-007C-4E6B-9CF7-998DEA815F0F}" sibTransId="{C4C662B2-BAF2-4DBD-BA0C-6A56E0CCD4FE}"/>
    <dgm:cxn modelId="{248AD2DA-0B7B-4A75-9E03-0AAF81D20461}" type="presOf" srcId="{9ED2067E-773F-4BCA-A1F5-3372BBD2D68E}" destId="{6DD58A69-69EB-4DB7-A449-EC1CA61064BE}" srcOrd="0" destOrd="0" presId="urn:microsoft.com/office/officeart/2008/layout/LinedList"/>
    <dgm:cxn modelId="{DB3443E7-0852-4B5B-AD63-1F85DEB6F2FD}" srcId="{2CAB8A9F-A565-402D-BC03-90FBC3F6222F}" destId="{D0CD2E34-A2AE-4A68-AEB2-F57D3225F0E0}" srcOrd="3" destOrd="0" parTransId="{BCDF6D97-F131-4514-B906-A094F3D4B19C}" sibTransId="{8BA8CA31-2146-44D4-BCB1-1C9E5BED99F2}"/>
    <dgm:cxn modelId="{0DCAFBF1-46C0-40D7-AC09-BE1E53815A8D}" srcId="{2CAB8A9F-A565-402D-BC03-90FBC3F6222F}" destId="{8579FADC-BCDC-46AC-B108-C39B2D2CE241}" srcOrd="7" destOrd="0" parTransId="{96EC7125-1293-4CFB-A674-29463BFCF9A1}" sibTransId="{0D94B65D-D13A-4A7F-B3AE-B5AFA2340135}"/>
    <dgm:cxn modelId="{9D8912F4-AB8B-4B4C-A14F-4D411F343096}" type="presOf" srcId="{D0CD2E34-A2AE-4A68-AEB2-F57D3225F0E0}" destId="{C4259F68-C0DC-4F5F-A4C3-63F78AA653C5}" srcOrd="0" destOrd="0" presId="urn:microsoft.com/office/officeart/2008/layout/LinedList"/>
    <dgm:cxn modelId="{79BD76E0-0CD8-4CC6-A726-E78B84149563}" type="presParOf" srcId="{25D05A20-D338-4B54-AB33-460C912D55D5}" destId="{2E3BBF51-2969-4D68-B4A5-A9BD623F59DC}" srcOrd="0" destOrd="0" presId="urn:microsoft.com/office/officeart/2008/layout/LinedList"/>
    <dgm:cxn modelId="{3D40ECCC-F78C-4D8F-89F2-036771E52624}" type="presParOf" srcId="{25D05A20-D338-4B54-AB33-460C912D55D5}" destId="{0FD4540A-E03F-4233-9CEA-406088F01553}" srcOrd="1" destOrd="0" presId="urn:microsoft.com/office/officeart/2008/layout/LinedList"/>
    <dgm:cxn modelId="{C063ED01-1AD0-4D89-9FDA-35D0867508E3}" type="presParOf" srcId="{0FD4540A-E03F-4233-9CEA-406088F01553}" destId="{6165B0CD-EB91-4B2A-AE45-ACF6E5AC4707}" srcOrd="0" destOrd="0" presId="urn:microsoft.com/office/officeart/2008/layout/LinedList"/>
    <dgm:cxn modelId="{DE0F8B1D-3CC6-4B07-B46C-F91E23844467}" type="presParOf" srcId="{0FD4540A-E03F-4233-9CEA-406088F01553}" destId="{601E892D-D70B-4DE1-9609-5A8A383D6870}" srcOrd="1" destOrd="0" presId="urn:microsoft.com/office/officeart/2008/layout/LinedList"/>
    <dgm:cxn modelId="{42A6BDC7-CD1C-4BFF-998F-68CBEB90CCAD}" type="presParOf" srcId="{601E892D-D70B-4DE1-9609-5A8A383D6870}" destId="{CD25D6E7-4F90-44F5-AC9C-7246CEC282E9}" srcOrd="0" destOrd="0" presId="urn:microsoft.com/office/officeart/2008/layout/LinedList"/>
    <dgm:cxn modelId="{9CC82CA9-B500-4F26-953B-A342EA170C36}" type="presParOf" srcId="{601E892D-D70B-4DE1-9609-5A8A383D6870}" destId="{1D6A194D-296F-4969-93FD-BFC426D531BF}" srcOrd="1" destOrd="0" presId="urn:microsoft.com/office/officeart/2008/layout/LinedList"/>
    <dgm:cxn modelId="{22D3E26D-4CAF-48E5-BC2D-31AB3873644D}" type="presParOf" srcId="{1D6A194D-296F-4969-93FD-BFC426D531BF}" destId="{5D37572E-4D5F-4A4E-B157-D241D15E61AF}" srcOrd="0" destOrd="0" presId="urn:microsoft.com/office/officeart/2008/layout/LinedList"/>
    <dgm:cxn modelId="{773BBAB1-0548-4433-B750-CE0028294F2D}" type="presParOf" srcId="{1D6A194D-296F-4969-93FD-BFC426D531BF}" destId="{6DD58A69-69EB-4DB7-A449-EC1CA61064BE}" srcOrd="1" destOrd="0" presId="urn:microsoft.com/office/officeart/2008/layout/LinedList"/>
    <dgm:cxn modelId="{70B78102-73EA-42BE-AE77-9726B98C75BE}" type="presParOf" srcId="{1D6A194D-296F-4969-93FD-BFC426D531BF}" destId="{62F955B9-7824-422B-B6CE-FFC5A4F45500}" srcOrd="2" destOrd="0" presId="urn:microsoft.com/office/officeart/2008/layout/LinedList"/>
    <dgm:cxn modelId="{340ACC6C-A8EE-48D5-84BD-F401C7A03270}" type="presParOf" srcId="{601E892D-D70B-4DE1-9609-5A8A383D6870}" destId="{9CABE606-CA2A-49C8-A1E8-48AB2E279BA4}" srcOrd="2" destOrd="0" presId="urn:microsoft.com/office/officeart/2008/layout/LinedList"/>
    <dgm:cxn modelId="{8D6D1BA5-07A7-487A-83AA-F3FA5122AE60}" type="presParOf" srcId="{601E892D-D70B-4DE1-9609-5A8A383D6870}" destId="{41D66E1C-0EE2-4D25-9562-986A0EC40E4E}" srcOrd="3" destOrd="0" presId="urn:microsoft.com/office/officeart/2008/layout/LinedList"/>
    <dgm:cxn modelId="{777B8E8B-E54D-42D4-8FCF-F6B39F5508EE}" type="presParOf" srcId="{601E892D-D70B-4DE1-9609-5A8A383D6870}" destId="{B9AE9F9D-5424-469B-B398-4414760B90DD}" srcOrd="4" destOrd="0" presId="urn:microsoft.com/office/officeart/2008/layout/LinedList"/>
    <dgm:cxn modelId="{DB6E50BE-079C-4DB6-A1A7-9A15925CAB92}" type="presParOf" srcId="{B9AE9F9D-5424-469B-B398-4414760B90DD}" destId="{77C46F2B-5555-499D-AB77-66DFF820381C}" srcOrd="0" destOrd="0" presId="urn:microsoft.com/office/officeart/2008/layout/LinedList"/>
    <dgm:cxn modelId="{33F89744-E742-4AA9-85B2-EBFEDF43ED15}" type="presParOf" srcId="{B9AE9F9D-5424-469B-B398-4414760B90DD}" destId="{B6FAE02D-8D08-41F2-82FC-3669D800E5CD}" srcOrd="1" destOrd="0" presId="urn:microsoft.com/office/officeart/2008/layout/LinedList"/>
    <dgm:cxn modelId="{33C2038F-E2D4-4DE6-B6C7-A17E5483EC1F}" type="presParOf" srcId="{B9AE9F9D-5424-469B-B398-4414760B90DD}" destId="{BC001006-F5A3-4E7F-8E67-2E9A5D12F233}" srcOrd="2" destOrd="0" presId="urn:microsoft.com/office/officeart/2008/layout/LinedList"/>
    <dgm:cxn modelId="{18C6B984-563B-45D2-A63A-647837A9A37D}" type="presParOf" srcId="{601E892D-D70B-4DE1-9609-5A8A383D6870}" destId="{E4EC751A-47DB-4862-8533-BE4CC5370349}" srcOrd="5" destOrd="0" presId="urn:microsoft.com/office/officeart/2008/layout/LinedList"/>
    <dgm:cxn modelId="{0CEE7453-B776-4462-AA65-DA199CE01430}" type="presParOf" srcId="{601E892D-D70B-4DE1-9609-5A8A383D6870}" destId="{24881CDE-4349-4067-840D-4A8EF1699536}" srcOrd="6" destOrd="0" presId="urn:microsoft.com/office/officeart/2008/layout/LinedList"/>
    <dgm:cxn modelId="{B1C955DE-5379-4086-AF7C-DC86664FD4B1}" type="presParOf" srcId="{601E892D-D70B-4DE1-9609-5A8A383D6870}" destId="{2E287267-0057-4145-B6B5-BBCA0A972E89}" srcOrd="7" destOrd="0" presId="urn:microsoft.com/office/officeart/2008/layout/LinedList"/>
    <dgm:cxn modelId="{290534FC-D76B-440C-8DAB-C92368A3A152}" type="presParOf" srcId="{2E287267-0057-4145-B6B5-BBCA0A972E89}" destId="{ABB27FD8-4096-4E61-AE45-E7BD15BC050A}" srcOrd="0" destOrd="0" presId="urn:microsoft.com/office/officeart/2008/layout/LinedList"/>
    <dgm:cxn modelId="{22A037A2-D208-4226-AF1F-7BC652619DE5}" type="presParOf" srcId="{2E287267-0057-4145-B6B5-BBCA0A972E89}" destId="{C67DF408-B90B-417B-8B61-BF6813F3FFF9}" srcOrd="1" destOrd="0" presId="urn:microsoft.com/office/officeart/2008/layout/LinedList"/>
    <dgm:cxn modelId="{BFBFCD4B-F55F-4E74-9A09-44E3B4B50F16}" type="presParOf" srcId="{2E287267-0057-4145-B6B5-BBCA0A972E89}" destId="{6D66D842-AB7F-4D56-BE5D-217B27135E04}" srcOrd="2" destOrd="0" presId="urn:microsoft.com/office/officeart/2008/layout/LinedList"/>
    <dgm:cxn modelId="{98FF089B-2BEB-4235-BA72-6AA373033A1B}" type="presParOf" srcId="{601E892D-D70B-4DE1-9609-5A8A383D6870}" destId="{647C8282-74A5-44BC-A522-FBD6499960DC}" srcOrd="8" destOrd="0" presId="urn:microsoft.com/office/officeart/2008/layout/LinedList"/>
    <dgm:cxn modelId="{702ECF89-88C2-48A5-BB41-AE2052CEEBFD}" type="presParOf" srcId="{601E892D-D70B-4DE1-9609-5A8A383D6870}" destId="{94DB322E-0880-4253-AAE4-1FB708C7ED7E}" srcOrd="9" destOrd="0" presId="urn:microsoft.com/office/officeart/2008/layout/LinedList"/>
    <dgm:cxn modelId="{186D45C8-5E5D-4CE6-B107-CAF56B178BDF}" type="presParOf" srcId="{601E892D-D70B-4DE1-9609-5A8A383D6870}" destId="{0865E432-2DB0-48A3-945E-7C2C36B56A80}" srcOrd="10" destOrd="0" presId="urn:microsoft.com/office/officeart/2008/layout/LinedList"/>
    <dgm:cxn modelId="{744DA27E-A7A0-4878-9FD0-55629F60CFF8}" type="presParOf" srcId="{0865E432-2DB0-48A3-945E-7C2C36B56A80}" destId="{1CEBA6E9-9D12-426E-9FF9-58523C5B09D4}" srcOrd="0" destOrd="0" presId="urn:microsoft.com/office/officeart/2008/layout/LinedList"/>
    <dgm:cxn modelId="{2C5E7F2D-A455-4E55-A0E3-29E8171AF7B2}" type="presParOf" srcId="{0865E432-2DB0-48A3-945E-7C2C36B56A80}" destId="{C4259F68-C0DC-4F5F-A4C3-63F78AA653C5}" srcOrd="1" destOrd="0" presId="urn:microsoft.com/office/officeart/2008/layout/LinedList"/>
    <dgm:cxn modelId="{7E060440-9DCC-44CE-AFF3-F97371A8EC30}" type="presParOf" srcId="{0865E432-2DB0-48A3-945E-7C2C36B56A80}" destId="{C88A3B44-3AE4-492A-8F75-851ABCE25F4F}" srcOrd="2" destOrd="0" presId="urn:microsoft.com/office/officeart/2008/layout/LinedList"/>
    <dgm:cxn modelId="{0215C719-8DD6-4F52-8885-5869EB257A7F}" type="presParOf" srcId="{601E892D-D70B-4DE1-9609-5A8A383D6870}" destId="{EABE91CA-201E-4E72-B01F-2BA8AD6FE96C}" srcOrd="11" destOrd="0" presId="urn:microsoft.com/office/officeart/2008/layout/LinedList"/>
    <dgm:cxn modelId="{400C5119-AB8E-4A3D-A23B-6FC5B73F3178}" type="presParOf" srcId="{601E892D-D70B-4DE1-9609-5A8A383D6870}" destId="{9C212EA2-1EC9-4A92-9F9B-382E5E061726}" srcOrd="12" destOrd="0" presId="urn:microsoft.com/office/officeart/2008/layout/LinedList"/>
    <dgm:cxn modelId="{E16BBA06-9501-44BA-B382-7C3D62D1113F}" type="presParOf" srcId="{601E892D-D70B-4DE1-9609-5A8A383D6870}" destId="{0DFCA8B6-4641-43FE-9DC4-890DB67B172C}" srcOrd="13" destOrd="0" presId="urn:microsoft.com/office/officeart/2008/layout/LinedList"/>
    <dgm:cxn modelId="{86C1828D-5862-4A15-9658-7A84A3DD5AB2}" type="presParOf" srcId="{0DFCA8B6-4641-43FE-9DC4-890DB67B172C}" destId="{CC4C25C1-197A-4A16-B863-942141404019}" srcOrd="0" destOrd="0" presId="urn:microsoft.com/office/officeart/2008/layout/LinedList"/>
    <dgm:cxn modelId="{66D38BE3-8D18-4D06-922E-55F8919944DE}" type="presParOf" srcId="{0DFCA8B6-4641-43FE-9DC4-890DB67B172C}" destId="{EB278E48-DD7C-4B15-9F33-61CD8D9E3625}" srcOrd="1" destOrd="0" presId="urn:microsoft.com/office/officeart/2008/layout/LinedList"/>
    <dgm:cxn modelId="{1BA3DC3E-AF3A-452B-AF50-5809F16000FC}" type="presParOf" srcId="{0DFCA8B6-4641-43FE-9DC4-890DB67B172C}" destId="{D934A7CA-792C-4F4A-80A7-EF14C385BB8C}" srcOrd="2" destOrd="0" presId="urn:microsoft.com/office/officeart/2008/layout/LinedList"/>
    <dgm:cxn modelId="{821C39B3-A4BF-48E0-B294-7C4E7705D406}" type="presParOf" srcId="{601E892D-D70B-4DE1-9609-5A8A383D6870}" destId="{04CEDFED-2A87-427D-9FCD-93F988703B2A}" srcOrd="14" destOrd="0" presId="urn:microsoft.com/office/officeart/2008/layout/LinedList"/>
    <dgm:cxn modelId="{240404DA-75A9-48B8-B570-628A251A0DAC}" type="presParOf" srcId="{601E892D-D70B-4DE1-9609-5A8A383D6870}" destId="{B24CBD8A-EDA8-4E95-89F0-98DD0AAEA3F6}" srcOrd="15" destOrd="0" presId="urn:microsoft.com/office/officeart/2008/layout/LinedList"/>
    <dgm:cxn modelId="{DB0D2D92-B3A3-4562-8C20-A645015CE9A2}" type="presParOf" srcId="{601E892D-D70B-4DE1-9609-5A8A383D6870}" destId="{C8A1E29A-8D59-4A24-A720-7AFE1B3EA835}" srcOrd="16" destOrd="0" presId="urn:microsoft.com/office/officeart/2008/layout/LinedList"/>
    <dgm:cxn modelId="{616725D2-0EB7-4FE5-8EEF-3386C658660B}" type="presParOf" srcId="{C8A1E29A-8D59-4A24-A720-7AFE1B3EA835}" destId="{6A83BFB8-6E67-41F3-9B30-3EAA45CC6222}" srcOrd="0" destOrd="0" presId="urn:microsoft.com/office/officeart/2008/layout/LinedList"/>
    <dgm:cxn modelId="{CDF82119-0D67-4FCA-8A27-C1AE1EA9A449}" type="presParOf" srcId="{C8A1E29A-8D59-4A24-A720-7AFE1B3EA835}" destId="{D6BCF830-1200-4B6C-A823-2BF883445723}" srcOrd="1" destOrd="0" presId="urn:microsoft.com/office/officeart/2008/layout/LinedList"/>
    <dgm:cxn modelId="{FD2F2C67-2612-4EB3-85ED-DCC90B4D00E8}" type="presParOf" srcId="{C8A1E29A-8D59-4A24-A720-7AFE1B3EA835}" destId="{7B0987D4-3579-46BD-8014-3B3E887EFD71}" srcOrd="2" destOrd="0" presId="urn:microsoft.com/office/officeart/2008/layout/LinedList"/>
    <dgm:cxn modelId="{498F2FCC-1494-408E-92A0-C32A8F50B39E}" type="presParOf" srcId="{601E892D-D70B-4DE1-9609-5A8A383D6870}" destId="{000A1535-D40F-40B1-8580-06C09CA52D6E}" srcOrd="17" destOrd="0" presId="urn:microsoft.com/office/officeart/2008/layout/LinedList"/>
    <dgm:cxn modelId="{E50E8367-2EAF-4C39-9303-9235CE458082}" type="presParOf" srcId="{601E892D-D70B-4DE1-9609-5A8A383D6870}" destId="{4C624355-B57D-4454-821C-1F80DF8F1A25}" srcOrd="18" destOrd="0" presId="urn:microsoft.com/office/officeart/2008/layout/LinedList"/>
    <dgm:cxn modelId="{34792F4D-ECAF-432E-9043-623AE23D929D}" type="presParOf" srcId="{601E892D-D70B-4DE1-9609-5A8A383D6870}" destId="{74D0C238-39EE-4488-B79F-97A96621CC71}" srcOrd="19" destOrd="0" presId="urn:microsoft.com/office/officeart/2008/layout/LinedList"/>
    <dgm:cxn modelId="{87158EAA-5180-4D9D-8230-B3512EDD5126}" type="presParOf" srcId="{74D0C238-39EE-4488-B79F-97A96621CC71}" destId="{305ECF46-7890-49A4-AEE5-F321487F042F}" srcOrd="0" destOrd="0" presId="urn:microsoft.com/office/officeart/2008/layout/LinedList"/>
    <dgm:cxn modelId="{53BBDCFE-3254-49D7-89BD-3E248179DAEE}" type="presParOf" srcId="{74D0C238-39EE-4488-B79F-97A96621CC71}" destId="{80145A86-B62E-479D-B6A0-65D4C4C86401}" srcOrd="1" destOrd="0" presId="urn:microsoft.com/office/officeart/2008/layout/LinedList"/>
    <dgm:cxn modelId="{0933F0A6-7A94-4FF9-AAB0-8A4B2EDE97E1}" type="presParOf" srcId="{74D0C238-39EE-4488-B79F-97A96621CC71}" destId="{05ADC377-757D-4711-8B4A-2E3C55133EE1}" srcOrd="2" destOrd="0" presId="urn:microsoft.com/office/officeart/2008/layout/LinedList"/>
    <dgm:cxn modelId="{72C131FC-74AB-4E38-8384-1753B9910BE2}" type="presParOf" srcId="{601E892D-D70B-4DE1-9609-5A8A383D6870}" destId="{FD5F7D5A-685C-4F95-A63D-F9F78DA795FE}" srcOrd="20" destOrd="0" presId="urn:microsoft.com/office/officeart/2008/layout/LinedList"/>
    <dgm:cxn modelId="{D9FB9E1D-8E91-4D40-A028-4C9278728344}" type="presParOf" srcId="{601E892D-D70B-4DE1-9609-5A8A383D6870}" destId="{8F732A2E-51B8-4D84-8A4F-488D008FB2E8}" srcOrd="21" destOrd="0" presId="urn:microsoft.com/office/officeart/2008/layout/LinedList"/>
    <dgm:cxn modelId="{EE6E6955-2E3D-462E-A815-3844B6BDC028}" type="presParOf" srcId="{601E892D-D70B-4DE1-9609-5A8A383D6870}" destId="{AF5E2EAB-803D-418E-94D2-6ED04BCB1979}" srcOrd="22" destOrd="0" presId="urn:microsoft.com/office/officeart/2008/layout/LinedList"/>
    <dgm:cxn modelId="{5EBC62FB-0F54-403E-9007-5AE74FAA3AD6}" type="presParOf" srcId="{AF5E2EAB-803D-418E-94D2-6ED04BCB1979}" destId="{AC7864A8-A85C-4486-AB3D-88CB1964218D}" srcOrd="0" destOrd="0" presId="urn:microsoft.com/office/officeart/2008/layout/LinedList"/>
    <dgm:cxn modelId="{1BB0C2F2-DF57-4C9C-A28F-0B7DD7715DD5}" type="presParOf" srcId="{AF5E2EAB-803D-418E-94D2-6ED04BCB1979}" destId="{5A43DFEC-5F2A-4D52-B598-A66E26DF0DB6}" srcOrd="1" destOrd="0" presId="urn:microsoft.com/office/officeart/2008/layout/LinedList"/>
    <dgm:cxn modelId="{61D504B7-921D-4907-817A-B0CBD07D9CE1}" type="presParOf" srcId="{AF5E2EAB-803D-418E-94D2-6ED04BCB1979}" destId="{34E5E4CC-08A2-4939-A675-279E3A3E9C89}" srcOrd="2" destOrd="0" presId="urn:microsoft.com/office/officeart/2008/layout/LinedList"/>
    <dgm:cxn modelId="{5347BB7A-6946-4893-9F18-03795E1C5ED6}" type="presParOf" srcId="{601E892D-D70B-4DE1-9609-5A8A383D6870}" destId="{1AFE6CA3-F1F6-458D-9462-ABE83D7E3810}" srcOrd="23" destOrd="0" presId="urn:microsoft.com/office/officeart/2008/layout/LinedList"/>
    <dgm:cxn modelId="{B554BBF8-19D2-4D91-825F-BD67F587B0D6}" type="presParOf" srcId="{601E892D-D70B-4DE1-9609-5A8A383D6870}" destId="{A40AF670-DCCE-44FC-BE87-29072C8F3867}" srcOrd="24" destOrd="0" presId="urn:microsoft.com/office/officeart/2008/layout/LinedList"/>
    <dgm:cxn modelId="{C78092F6-3DD2-4967-B08F-938167459BC0}" type="presParOf" srcId="{601E892D-D70B-4DE1-9609-5A8A383D6870}" destId="{35666DD8-91DB-4082-AA58-DD9A27B1F5D2}" srcOrd="25" destOrd="0" presId="urn:microsoft.com/office/officeart/2008/layout/LinedList"/>
    <dgm:cxn modelId="{ED2E4CCE-0730-45E2-BB44-1D3FFC24D3D1}" type="presParOf" srcId="{35666DD8-91DB-4082-AA58-DD9A27B1F5D2}" destId="{334A51E8-D60B-40E4-A15D-352483F1717A}" srcOrd="0" destOrd="0" presId="urn:microsoft.com/office/officeart/2008/layout/LinedList"/>
    <dgm:cxn modelId="{C5F61F92-7CEF-48E7-94E2-A8AD5578897C}" type="presParOf" srcId="{35666DD8-91DB-4082-AA58-DD9A27B1F5D2}" destId="{B7868D00-2A12-4CD3-88B3-22AE7FCA5D83}" srcOrd="1" destOrd="0" presId="urn:microsoft.com/office/officeart/2008/layout/LinedList"/>
    <dgm:cxn modelId="{47ADEF16-4B78-45E9-A853-7D678B2C3E29}" type="presParOf" srcId="{35666DD8-91DB-4082-AA58-DD9A27B1F5D2}" destId="{F59E97FB-26E3-4797-93B8-35B017C20BBD}" srcOrd="2" destOrd="0" presId="urn:microsoft.com/office/officeart/2008/layout/LinedList"/>
    <dgm:cxn modelId="{15B33AE9-BFF2-4FD8-9403-E981AD21B357}" type="presParOf" srcId="{601E892D-D70B-4DE1-9609-5A8A383D6870}" destId="{02B5DAC6-E049-49D7-BBD2-646BB24663DF}" srcOrd="26" destOrd="0" presId="urn:microsoft.com/office/officeart/2008/layout/LinedList"/>
    <dgm:cxn modelId="{EA37DD57-0F73-4D1F-B2E4-836C89FF56A8}" type="presParOf" srcId="{601E892D-D70B-4DE1-9609-5A8A383D6870}" destId="{2540A758-E081-4988-8D39-54B70A61D82F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47479F-E75E-4F08-92BC-686FDCA2CD0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66071B5-7A0A-47EC-883E-CFA41AA4F42B}">
      <dgm:prSet phldrT="[Text]" custT="1"/>
      <dgm:spPr/>
      <dgm:t>
        <a:bodyPr/>
        <a:lstStyle/>
        <a:p>
          <a:r>
            <a: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Scripts Maintenance &amp; Optimization</a:t>
          </a:r>
          <a:endParaRPr lang="en-IN" sz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06D2D08B-F5D0-4CB3-A368-2896443512E5}" type="parTrans" cxnId="{6C654643-A0D4-422E-B99C-1575AE6A13E2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3E1BF522-4F7F-4179-AD2C-5D1BCD450BFD}" type="sibTrans" cxnId="{6C654643-A0D4-422E-B99C-1575AE6A13E2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72751D70-B6B0-46E8-81D3-8030A7A98DDE}">
      <dgm:prSet phldrT="[Text]" custT="1"/>
      <dgm:spPr/>
      <dgm:t>
        <a:bodyPr/>
        <a:lstStyle/>
        <a:p>
          <a:r>
            <a: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Data &amp; Environment</a:t>
          </a:r>
          <a:endParaRPr lang="en-IN" sz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48EF4F8C-E6FD-4A98-9624-682A4A0D8600}" type="parTrans" cxnId="{CBB50A8F-2CCC-4635-A657-33C1965E5A43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449ACFF7-61C5-47CC-A2DD-0491D6B05750}" type="sibTrans" cxnId="{CBB50A8F-2CCC-4635-A657-33C1965E5A43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90313FE8-1B57-43A5-B979-B822D11C3F66}">
      <dgm:prSet phldrT="[Text]" custT="1"/>
      <dgm:spPr/>
      <dgm:t>
        <a:bodyPr/>
        <a:lstStyle/>
        <a:p>
          <a:r>
            <a: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Scripts Volume</a:t>
          </a:r>
          <a:endParaRPr lang="en-IN" sz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D593C983-820A-4DEF-957D-00E65DBA5914}" type="parTrans" cxnId="{41726189-B2A9-4602-954C-4C980B372B4E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A6A84029-D836-4AB2-B371-A0EA695713EE}" type="sibTrans" cxnId="{41726189-B2A9-4602-954C-4C980B372B4E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66A696B6-58F2-403B-94DD-37FE8185644A}">
      <dgm:prSet phldrT="[Text]" custT="1"/>
      <dgm:spPr/>
      <dgm:t>
        <a:bodyPr/>
        <a:lstStyle/>
        <a:p>
          <a:r>
            <a: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Execution Volume</a:t>
          </a:r>
          <a:endParaRPr lang="en-IN" sz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FC6A7A8D-5DC5-45AF-A8E9-DFDA5B533D25}" type="parTrans" cxnId="{82110CD0-A7BE-4C20-AF7A-D041403BD87A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0F0578A7-8B51-4EC0-83FC-2956ED57050D}" type="sibTrans" cxnId="{82110CD0-A7BE-4C20-AF7A-D041403BD87A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C3A86D07-8556-4D51-886D-4390ED90EC7F}">
      <dgm:prSet phldrT="[Text]" custT="1"/>
      <dgm:spPr/>
      <dgm:t>
        <a:bodyPr/>
        <a:lstStyle/>
        <a:p>
          <a:r>
            <a: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Reporting</a:t>
          </a:r>
          <a:endParaRPr lang="en-IN" sz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AD4A7974-4DBD-4AC8-93AD-5795360401CE}" type="parTrans" cxnId="{915CCBEE-2D5A-425A-A36C-00855D0E6E75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80BFC7C4-AD85-4046-87B7-8AB475E8DCD3}" type="sibTrans" cxnId="{915CCBEE-2D5A-425A-A36C-00855D0E6E75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ADE40E28-464C-4E25-A424-2B75DCC686E6}">
      <dgm:prSet phldrT="[Text]" custT="1"/>
      <dgm:spPr/>
      <dgm:t>
        <a:bodyPr/>
        <a:lstStyle/>
        <a:p>
          <a:r>
            <a: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Failure Triage</a:t>
          </a:r>
          <a:endParaRPr lang="en-IN" sz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F402E867-B507-4FE2-8E36-8AAFB9538042}" type="parTrans" cxnId="{9E03271D-5CEE-4A7B-8113-5E8FBF2E8A13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26CC404D-8533-469D-AF87-9E71079A8343}" type="sibTrans" cxnId="{9E03271D-5CEE-4A7B-8113-5E8FBF2E8A13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06FB33F6-3D92-41A2-973C-E48D754CC53E}">
      <dgm:prSet phldrT="[Text]" custT="1"/>
      <dgm:spPr/>
      <dgm:t>
        <a:bodyPr/>
        <a:lstStyle/>
        <a:p>
          <a:r>
            <a:rPr lang="en-US" sz="120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Design &amp; Coverage</a:t>
          </a:r>
          <a:endParaRPr lang="en-IN" sz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F23324D2-C049-4829-AB8E-25A62A102947}" type="parTrans" cxnId="{CB9DB645-3BB5-4340-BF1D-ABFB650429C0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60B5299F-C047-498C-90FB-C45253054704}" type="sibTrans" cxnId="{CB9DB645-3BB5-4340-BF1D-ABFB650429C0}">
      <dgm:prSet/>
      <dgm:spPr/>
      <dgm:t>
        <a:bodyPr/>
        <a:lstStyle/>
        <a:p>
          <a:endParaRPr lang="en-IN" sz="120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gm:t>
    </dgm:pt>
    <dgm:pt modelId="{62EE8C17-DDF5-4DEB-9A16-EAA5A6594950}" type="pres">
      <dgm:prSet presAssocID="{E847479F-E75E-4F08-92BC-686FDCA2CD08}" presName="Name0" presStyleCnt="0">
        <dgm:presLayoutVars>
          <dgm:chMax val="7"/>
          <dgm:chPref val="7"/>
          <dgm:dir/>
        </dgm:presLayoutVars>
      </dgm:prSet>
      <dgm:spPr/>
    </dgm:pt>
    <dgm:pt modelId="{D4B6E55A-FE20-4CB5-A2F4-D7B50AAF2772}" type="pres">
      <dgm:prSet presAssocID="{E847479F-E75E-4F08-92BC-686FDCA2CD08}" presName="Name1" presStyleCnt="0"/>
      <dgm:spPr/>
    </dgm:pt>
    <dgm:pt modelId="{17EF4786-6387-43A6-A5D2-54BD3899E230}" type="pres">
      <dgm:prSet presAssocID="{E847479F-E75E-4F08-92BC-686FDCA2CD08}" presName="cycle" presStyleCnt="0"/>
      <dgm:spPr/>
    </dgm:pt>
    <dgm:pt modelId="{09A4B9B5-194C-468D-80E1-A45279A843DA}" type="pres">
      <dgm:prSet presAssocID="{E847479F-E75E-4F08-92BC-686FDCA2CD08}" presName="srcNode" presStyleLbl="node1" presStyleIdx="0" presStyleCnt="7"/>
      <dgm:spPr/>
    </dgm:pt>
    <dgm:pt modelId="{E052BDF8-3421-4D3D-B7CA-FDEE463E7A32}" type="pres">
      <dgm:prSet presAssocID="{E847479F-E75E-4F08-92BC-686FDCA2CD08}" presName="conn" presStyleLbl="parChTrans1D2" presStyleIdx="0" presStyleCnt="1" custFlipHor="1" custScaleX="2622" custScaleY="10979" custLinFactNeighborX="-215"/>
      <dgm:spPr/>
    </dgm:pt>
    <dgm:pt modelId="{0A69D98F-6388-435C-84C4-B7ED2E06ADBB}" type="pres">
      <dgm:prSet presAssocID="{E847479F-E75E-4F08-92BC-686FDCA2CD08}" presName="extraNode" presStyleLbl="node1" presStyleIdx="0" presStyleCnt="7"/>
      <dgm:spPr/>
    </dgm:pt>
    <dgm:pt modelId="{0A0473A4-29D0-4B26-9232-DADD8ECEF36D}" type="pres">
      <dgm:prSet presAssocID="{E847479F-E75E-4F08-92BC-686FDCA2CD08}" presName="dstNode" presStyleLbl="node1" presStyleIdx="0" presStyleCnt="7"/>
      <dgm:spPr/>
    </dgm:pt>
    <dgm:pt modelId="{74944831-6EB2-48D3-933E-7077B8D0AB37}" type="pres">
      <dgm:prSet presAssocID="{72751D70-B6B0-46E8-81D3-8030A7A98DDE}" presName="text_1" presStyleLbl="node1" presStyleIdx="0" presStyleCnt="7">
        <dgm:presLayoutVars>
          <dgm:bulletEnabled val="1"/>
        </dgm:presLayoutVars>
      </dgm:prSet>
      <dgm:spPr/>
    </dgm:pt>
    <dgm:pt modelId="{FDD69687-58D3-4FFB-B7C8-259C199ED51B}" type="pres">
      <dgm:prSet presAssocID="{72751D70-B6B0-46E8-81D3-8030A7A98DDE}" presName="accent_1" presStyleCnt="0"/>
      <dgm:spPr/>
    </dgm:pt>
    <dgm:pt modelId="{2091BB50-B226-4034-B68C-2722B578DAE1}" type="pres">
      <dgm:prSet presAssocID="{72751D70-B6B0-46E8-81D3-8030A7A98DDE}" presName="accentRepeatNode" presStyleLbl="solidFgAcc1" presStyleIdx="0" presStyleCnt="7"/>
      <dgm:spPr/>
    </dgm:pt>
    <dgm:pt modelId="{5A1BEAEB-CDBC-4641-84D5-5FB9767E5F63}" type="pres">
      <dgm:prSet presAssocID="{90313FE8-1B57-43A5-B979-B822D11C3F66}" presName="text_2" presStyleLbl="node1" presStyleIdx="1" presStyleCnt="7">
        <dgm:presLayoutVars>
          <dgm:bulletEnabled val="1"/>
        </dgm:presLayoutVars>
      </dgm:prSet>
      <dgm:spPr/>
    </dgm:pt>
    <dgm:pt modelId="{CD2A0E93-FEDD-4F46-8827-A65FFFC02EB7}" type="pres">
      <dgm:prSet presAssocID="{90313FE8-1B57-43A5-B979-B822D11C3F66}" presName="accent_2" presStyleCnt="0"/>
      <dgm:spPr/>
    </dgm:pt>
    <dgm:pt modelId="{F3AA2CED-6AFF-4586-BA74-C454188DA25C}" type="pres">
      <dgm:prSet presAssocID="{90313FE8-1B57-43A5-B979-B822D11C3F66}" presName="accentRepeatNode" presStyleLbl="solidFgAcc1" presStyleIdx="1" presStyleCnt="7"/>
      <dgm:spPr/>
    </dgm:pt>
    <dgm:pt modelId="{D6E173E6-8071-4FDA-B9BE-AF075994D6D4}" type="pres">
      <dgm:prSet presAssocID="{66A696B6-58F2-403B-94DD-37FE8185644A}" presName="text_3" presStyleLbl="node1" presStyleIdx="2" presStyleCnt="7">
        <dgm:presLayoutVars>
          <dgm:bulletEnabled val="1"/>
        </dgm:presLayoutVars>
      </dgm:prSet>
      <dgm:spPr/>
    </dgm:pt>
    <dgm:pt modelId="{3EB21562-6B5F-4B99-906C-497343BFEE99}" type="pres">
      <dgm:prSet presAssocID="{66A696B6-58F2-403B-94DD-37FE8185644A}" presName="accent_3" presStyleCnt="0"/>
      <dgm:spPr/>
    </dgm:pt>
    <dgm:pt modelId="{D1F06D1A-3022-40DB-B22D-8F8C17A58F71}" type="pres">
      <dgm:prSet presAssocID="{66A696B6-58F2-403B-94DD-37FE8185644A}" presName="accentRepeatNode" presStyleLbl="solidFgAcc1" presStyleIdx="2" presStyleCnt="7"/>
      <dgm:spPr/>
    </dgm:pt>
    <dgm:pt modelId="{90F94E4E-D1FF-4BF6-9130-1035E0CE372F}" type="pres">
      <dgm:prSet presAssocID="{C3A86D07-8556-4D51-886D-4390ED90EC7F}" presName="text_4" presStyleLbl="node1" presStyleIdx="3" presStyleCnt="7">
        <dgm:presLayoutVars>
          <dgm:bulletEnabled val="1"/>
        </dgm:presLayoutVars>
      </dgm:prSet>
      <dgm:spPr/>
    </dgm:pt>
    <dgm:pt modelId="{453E423E-F56F-46EB-8D5A-69CB1FF53836}" type="pres">
      <dgm:prSet presAssocID="{C3A86D07-8556-4D51-886D-4390ED90EC7F}" presName="accent_4" presStyleCnt="0"/>
      <dgm:spPr/>
    </dgm:pt>
    <dgm:pt modelId="{37E37748-0EFD-467E-9418-EAD86269229C}" type="pres">
      <dgm:prSet presAssocID="{C3A86D07-8556-4D51-886D-4390ED90EC7F}" presName="accentRepeatNode" presStyleLbl="solidFgAcc1" presStyleIdx="3" presStyleCnt="7"/>
      <dgm:spPr/>
    </dgm:pt>
    <dgm:pt modelId="{F71DC4E0-92B4-4454-86CB-09609CE0183E}" type="pres">
      <dgm:prSet presAssocID="{ADE40E28-464C-4E25-A424-2B75DCC686E6}" presName="text_5" presStyleLbl="node1" presStyleIdx="4" presStyleCnt="7">
        <dgm:presLayoutVars>
          <dgm:bulletEnabled val="1"/>
        </dgm:presLayoutVars>
      </dgm:prSet>
      <dgm:spPr/>
    </dgm:pt>
    <dgm:pt modelId="{EA3CE5A8-033B-44F8-B8F7-F98CFA5BF086}" type="pres">
      <dgm:prSet presAssocID="{ADE40E28-464C-4E25-A424-2B75DCC686E6}" presName="accent_5" presStyleCnt="0"/>
      <dgm:spPr/>
    </dgm:pt>
    <dgm:pt modelId="{2141E371-398E-4EBD-A556-B392B727487A}" type="pres">
      <dgm:prSet presAssocID="{ADE40E28-464C-4E25-A424-2B75DCC686E6}" presName="accentRepeatNode" presStyleLbl="solidFgAcc1" presStyleIdx="4" presStyleCnt="7"/>
      <dgm:spPr/>
    </dgm:pt>
    <dgm:pt modelId="{8A1CD256-3272-4A90-B5F1-BB6F220308FE}" type="pres">
      <dgm:prSet presAssocID="{06FB33F6-3D92-41A2-973C-E48D754CC53E}" presName="text_6" presStyleLbl="node1" presStyleIdx="5" presStyleCnt="7">
        <dgm:presLayoutVars>
          <dgm:bulletEnabled val="1"/>
        </dgm:presLayoutVars>
      </dgm:prSet>
      <dgm:spPr/>
    </dgm:pt>
    <dgm:pt modelId="{9E04428F-EE24-4FF7-BC68-87050D5CB2CA}" type="pres">
      <dgm:prSet presAssocID="{06FB33F6-3D92-41A2-973C-E48D754CC53E}" presName="accent_6" presStyleCnt="0"/>
      <dgm:spPr/>
    </dgm:pt>
    <dgm:pt modelId="{4DCF8AC7-F8B0-4163-93AD-661895117DE4}" type="pres">
      <dgm:prSet presAssocID="{06FB33F6-3D92-41A2-973C-E48D754CC53E}" presName="accentRepeatNode" presStyleLbl="solidFgAcc1" presStyleIdx="5" presStyleCnt="7"/>
      <dgm:spPr/>
    </dgm:pt>
    <dgm:pt modelId="{3A327BD8-9A8E-4B75-9A4F-C085B3C0EECB}" type="pres">
      <dgm:prSet presAssocID="{E66071B5-7A0A-47EC-883E-CFA41AA4F42B}" presName="text_7" presStyleLbl="node1" presStyleIdx="6" presStyleCnt="7">
        <dgm:presLayoutVars>
          <dgm:bulletEnabled val="1"/>
        </dgm:presLayoutVars>
      </dgm:prSet>
      <dgm:spPr/>
    </dgm:pt>
    <dgm:pt modelId="{8504CF2D-6519-4075-AF67-F09995F418BC}" type="pres">
      <dgm:prSet presAssocID="{E66071B5-7A0A-47EC-883E-CFA41AA4F42B}" presName="accent_7" presStyleCnt="0"/>
      <dgm:spPr/>
    </dgm:pt>
    <dgm:pt modelId="{6E25491E-5A4D-4057-858B-11F86CCDFFCF}" type="pres">
      <dgm:prSet presAssocID="{E66071B5-7A0A-47EC-883E-CFA41AA4F42B}" presName="accentRepeatNode" presStyleLbl="solidFgAcc1" presStyleIdx="6" presStyleCnt="7"/>
      <dgm:spPr/>
    </dgm:pt>
  </dgm:ptLst>
  <dgm:cxnLst>
    <dgm:cxn modelId="{ABACB010-A04A-4C48-B8B2-8FF12899B676}" type="presOf" srcId="{C3A86D07-8556-4D51-886D-4390ED90EC7F}" destId="{90F94E4E-D1FF-4BF6-9130-1035E0CE372F}" srcOrd="0" destOrd="0" presId="urn:microsoft.com/office/officeart/2008/layout/VerticalCurvedList"/>
    <dgm:cxn modelId="{9E03271D-5CEE-4A7B-8113-5E8FBF2E8A13}" srcId="{E847479F-E75E-4F08-92BC-686FDCA2CD08}" destId="{ADE40E28-464C-4E25-A424-2B75DCC686E6}" srcOrd="4" destOrd="0" parTransId="{F402E867-B507-4FE2-8E36-8AAFB9538042}" sibTransId="{26CC404D-8533-469D-AF87-9E71079A8343}"/>
    <dgm:cxn modelId="{ADCC8F2B-0149-40DA-84AB-5E4C24ED805F}" type="presOf" srcId="{66A696B6-58F2-403B-94DD-37FE8185644A}" destId="{D6E173E6-8071-4FDA-B9BE-AF075994D6D4}" srcOrd="0" destOrd="0" presId="urn:microsoft.com/office/officeart/2008/layout/VerticalCurvedList"/>
    <dgm:cxn modelId="{03F4E939-76E0-4481-A7A7-2E4D1674461E}" type="presOf" srcId="{E847479F-E75E-4F08-92BC-686FDCA2CD08}" destId="{62EE8C17-DDF5-4DEB-9A16-EAA5A6594950}" srcOrd="0" destOrd="0" presId="urn:microsoft.com/office/officeart/2008/layout/VerticalCurvedList"/>
    <dgm:cxn modelId="{D2F64F3C-35A7-474E-823A-E0C9F7F527E0}" type="presOf" srcId="{E66071B5-7A0A-47EC-883E-CFA41AA4F42B}" destId="{3A327BD8-9A8E-4B75-9A4F-C085B3C0EECB}" srcOrd="0" destOrd="0" presId="urn:microsoft.com/office/officeart/2008/layout/VerticalCurvedList"/>
    <dgm:cxn modelId="{8C386962-11E2-430E-A1FA-65F34C02779F}" type="presOf" srcId="{06FB33F6-3D92-41A2-973C-E48D754CC53E}" destId="{8A1CD256-3272-4A90-B5F1-BB6F220308FE}" srcOrd="0" destOrd="0" presId="urn:microsoft.com/office/officeart/2008/layout/VerticalCurvedList"/>
    <dgm:cxn modelId="{6C654643-A0D4-422E-B99C-1575AE6A13E2}" srcId="{E847479F-E75E-4F08-92BC-686FDCA2CD08}" destId="{E66071B5-7A0A-47EC-883E-CFA41AA4F42B}" srcOrd="6" destOrd="0" parTransId="{06D2D08B-F5D0-4CB3-A368-2896443512E5}" sibTransId="{3E1BF522-4F7F-4179-AD2C-5D1BCD450BFD}"/>
    <dgm:cxn modelId="{CB9DB645-3BB5-4340-BF1D-ABFB650429C0}" srcId="{E847479F-E75E-4F08-92BC-686FDCA2CD08}" destId="{06FB33F6-3D92-41A2-973C-E48D754CC53E}" srcOrd="5" destOrd="0" parTransId="{F23324D2-C049-4829-AB8E-25A62A102947}" sibTransId="{60B5299F-C047-498C-90FB-C45253054704}"/>
    <dgm:cxn modelId="{4DC44269-072E-4B09-9E88-963450CBA9C0}" type="presOf" srcId="{449ACFF7-61C5-47CC-A2DD-0491D6B05750}" destId="{E052BDF8-3421-4D3D-B7CA-FDEE463E7A32}" srcOrd="0" destOrd="0" presId="urn:microsoft.com/office/officeart/2008/layout/VerticalCurvedList"/>
    <dgm:cxn modelId="{133EF072-2517-4274-A837-67FC233D151B}" type="presOf" srcId="{ADE40E28-464C-4E25-A424-2B75DCC686E6}" destId="{F71DC4E0-92B4-4454-86CB-09609CE0183E}" srcOrd="0" destOrd="0" presId="urn:microsoft.com/office/officeart/2008/layout/VerticalCurvedList"/>
    <dgm:cxn modelId="{B1A38759-3F86-492F-B760-CDE64C6BCE30}" type="presOf" srcId="{90313FE8-1B57-43A5-B979-B822D11C3F66}" destId="{5A1BEAEB-CDBC-4641-84D5-5FB9767E5F63}" srcOrd="0" destOrd="0" presId="urn:microsoft.com/office/officeart/2008/layout/VerticalCurvedList"/>
    <dgm:cxn modelId="{41726189-B2A9-4602-954C-4C980B372B4E}" srcId="{E847479F-E75E-4F08-92BC-686FDCA2CD08}" destId="{90313FE8-1B57-43A5-B979-B822D11C3F66}" srcOrd="1" destOrd="0" parTransId="{D593C983-820A-4DEF-957D-00E65DBA5914}" sibTransId="{A6A84029-D836-4AB2-B371-A0EA695713EE}"/>
    <dgm:cxn modelId="{CBB50A8F-2CCC-4635-A657-33C1965E5A43}" srcId="{E847479F-E75E-4F08-92BC-686FDCA2CD08}" destId="{72751D70-B6B0-46E8-81D3-8030A7A98DDE}" srcOrd="0" destOrd="0" parTransId="{48EF4F8C-E6FD-4A98-9624-682A4A0D8600}" sibTransId="{449ACFF7-61C5-47CC-A2DD-0491D6B05750}"/>
    <dgm:cxn modelId="{82110CD0-A7BE-4C20-AF7A-D041403BD87A}" srcId="{E847479F-E75E-4F08-92BC-686FDCA2CD08}" destId="{66A696B6-58F2-403B-94DD-37FE8185644A}" srcOrd="2" destOrd="0" parTransId="{FC6A7A8D-5DC5-45AF-A8E9-DFDA5B533D25}" sibTransId="{0F0578A7-8B51-4EC0-83FC-2956ED57050D}"/>
    <dgm:cxn modelId="{89ED62E7-8B1C-436A-84EF-CD42FE083DD2}" type="presOf" srcId="{72751D70-B6B0-46E8-81D3-8030A7A98DDE}" destId="{74944831-6EB2-48D3-933E-7077B8D0AB37}" srcOrd="0" destOrd="0" presId="urn:microsoft.com/office/officeart/2008/layout/VerticalCurvedList"/>
    <dgm:cxn modelId="{915CCBEE-2D5A-425A-A36C-00855D0E6E75}" srcId="{E847479F-E75E-4F08-92BC-686FDCA2CD08}" destId="{C3A86D07-8556-4D51-886D-4390ED90EC7F}" srcOrd="3" destOrd="0" parTransId="{AD4A7974-4DBD-4AC8-93AD-5795360401CE}" sibTransId="{80BFC7C4-AD85-4046-87B7-8AB475E8DCD3}"/>
    <dgm:cxn modelId="{E8352FA8-7504-4AAF-86CF-D45B67D55DDA}" type="presParOf" srcId="{62EE8C17-DDF5-4DEB-9A16-EAA5A6594950}" destId="{D4B6E55A-FE20-4CB5-A2F4-D7B50AAF2772}" srcOrd="0" destOrd="0" presId="urn:microsoft.com/office/officeart/2008/layout/VerticalCurvedList"/>
    <dgm:cxn modelId="{1FE7F6EB-5D26-4AB6-A134-9A930FBC7747}" type="presParOf" srcId="{D4B6E55A-FE20-4CB5-A2F4-D7B50AAF2772}" destId="{17EF4786-6387-43A6-A5D2-54BD3899E230}" srcOrd="0" destOrd="0" presId="urn:microsoft.com/office/officeart/2008/layout/VerticalCurvedList"/>
    <dgm:cxn modelId="{A7BA01E5-08BA-4575-8BFB-1BB173F8C565}" type="presParOf" srcId="{17EF4786-6387-43A6-A5D2-54BD3899E230}" destId="{09A4B9B5-194C-468D-80E1-A45279A843DA}" srcOrd="0" destOrd="0" presId="urn:microsoft.com/office/officeart/2008/layout/VerticalCurvedList"/>
    <dgm:cxn modelId="{21AAD1DB-E7A7-4127-A6D3-AE7105DAC568}" type="presParOf" srcId="{17EF4786-6387-43A6-A5D2-54BD3899E230}" destId="{E052BDF8-3421-4D3D-B7CA-FDEE463E7A32}" srcOrd="1" destOrd="0" presId="urn:microsoft.com/office/officeart/2008/layout/VerticalCurvedList"/>
    <dgm:cxn modelId="{9213F964-560B-45A7-892B-3EEADA70BAB8}" type="presParOf" srcId="{17EF4786-6387-43A6-A5D2-54BD3899E230}" destId="{0A69D98F-6388-435C-84C4-B7ED2E06ADBB}" srcOrd="2" destOrd="0" presId="urn:microsoft.com/office/officeart/2008/layout/VerticalCurvedList"/>
    <dgm:cxn modelId="{84CCB911-A2C6-429B-B9AF-A55DA6A8CB70}" type="presParOf" srcId="{17EF4786-6387-43A6-A5D2-54BD3899E230}" destId="{0A0473A4-29D0-4B26-9232-DADD8ECEF36D}" srcOrd="3" destOrd="0" presId="urn:microsoft.com/office/officeart/2008/layout/VerticalCurvedList"/>
    <dgm:cxn modelId="{1D1C727C-A642-438D-8F57-2E1A8B8F2E03}" type="presParOf" srcId="{D4B6E55A-FE20-4CB5-A2F4-D7B50AAF2772}" destId="{74944831-6EB2-48D3-933E-7077B8D0AB37}" srcOrd="1" destOrd="0" presId="urn:microsoft.com/office/officeart/2008/layout/VerticalCurvedList"/>
    <dgm:cxn modelId="{4D4F5C54-6708-4324-A1FC-506D179C08AA}" type="presParOf" srcId="{D4B6E55A-FE20-4CB5-A2F4-D7B50AAF2772}" destId="{FDD69687-58D3-4FFB-B7C8-259C199ED51B}" srcOrd="2" destOrd="0" presId="urn:microsoft.com/office/officeart/2008/layout/VerticalCurvedList"/>
    <dgm:cxn modelId="{D0EBF6BD-B5A9-4885-B537-CEC1F09760C0}" type="presParOf" srcId="{FDD69687-58D3-4FFB-B7C8-259C199ED51B}" destId="{2091BB50-B226-4034-B68C-2722B578DAE1}" srcOrd="0" destOrd="0" presId="urn:microsoft.com/office/officeart/2008/layout/VerticalCurvedList"/>
    <dgm:cxn modelId="{9753C7EC-31AA-478B-86CA-9BE02A4C889D}" type="presParOf" srcId="{D4B6E55A-FE20-4CB5-A2F4-D7B50AAF2772}" destId="{5A1BEAEB-CDBC-4641-84D5-5FB9767E5F63}" srcOrd="3" destOrd="0" presId="urn:microsoft.com/office/officeart/2008/layout/VerticalCurvedList"/>
    <dgm:cxn modelId="{6B0FDB13-4008-4A14-833B-9E53B4F1F428}" type="presParOf" srcId="{D4B6E55A-FE20-4CB5-A2F4-D7B50AAF2772}" destId="{CD2A0E93-FEDD-4F46-8827-A65FFFC02EB7}" srcOrd="4" destOrd="0" presId="urn:microsoft.com/office/officeart/2008/layout/VerticalCurvedList"/>
    <dgm:cxn modelId="{3341EF1B-8ADB-445F-93ED-713DBF1A550D}" type="presParOf" srcId="{CD2A0E93-FEDD-4F46-8827-A65FFFC02EB7}" destId="{F3AA2CED-6AFF-4586-BA74-C454188DA25C}" srcOrd="0" destOrd="0" presId="urn:microsoft.com/office/officeart/2008/layout/VerticalCurvedList"/>
    <dgm:cxn modelId="{0BCEFD8B-CFD7-4C38-A8C4-672DF3BDFF5F}" type="presParOf" srcId="{D4B6E55A-FE20-4CB5-A2F4-D7B50AAF2772}" destId="{D6E173E6-8071-4FDA-B9BE-AF075994D6D4}" srcOrd="5" destOrd="0" presId="urn:microsoft.com/office/officeart/2008/layout/VerticalCurvedList"/>
    <dgm:cxn modelId="{3F1117C4-2BAB-4FDD-BB03-6AA8E5F890DD}" type="presParOf" srcId="{D4B6E55A-FE20-4CB5-A2F4-D7B50AAF2772}" destId="{3EB21562-6B5F-4B99-906C-497343BFEE99}" srcOrd="6" destOrd="0" presId="urn:microsoft.com/office/officeart/2008/layout/VerticalCurvedList"/>
    <dgm:cxn modelId="{338C8D5C-7A5D-4797-8C3F-4502E11E92E9}" type="presParOf" srcId="{3EB21562-6B5F-4B99-906C-497343BFEE99}" destId="{D1F06D1A-3022-40DB-B22D-8F8C17A58F71}" srcOrd="0" destOrd="0" presId="urn:microsoft.com/office/officeart/2008/layout/VerticalCurvedList"/>
    <dgm:cxn modelId="{887829F5-92CA-4192-9876-DAFF61E83F01}" type="presParOf" srcId="{D4B6E55A-FE20-4CB5-A2F4-D7B50AAF2772}" destId="{90F94E4E-D1FF-4BF6-9130-1035E0CE372F}" srcOrd="7" destOrd="0" presId="urn:microsoft.com/office/officeart/2008/layout/VerticalCurvedList"/>
    <dgm:cxn modelId="{CCEAAD74-C310-4EB7-A5D2-C23A9EDAECE4}" type="presParOf" srcId="{D4B6E55A-FE20-4CB5-A2F4-D7B50AAF2772}" destId="{453E423E-F56F-46EB-8D5A-69CB1FF53836}" srcOrd="8" destOrd="0" presId="urn:microsoft.com/office/officeart/2008/layout/VerticalCurvedList"/>
    <dgm:cxn modelId="{C9790585-F494-497D-9272-D1C046A5E755}" type="presParOf" srcId="{453E423E-F56F-46EB-8D5A-69CB1FF53836}" destId="{37E37748-0EFD-467E-9418-EAD86269229C}" srcOrd="0" destOrd="0" presId="urn:microsoft.com/office/officeart/2008/layout/VerticalCurvedList"/>
    <dgm:cxn modelId="{F7313971-D92D-40B1-A741-E82353F2F431}" type="presParOf" srcId="{D4B6E55A-FE20-4CB5-A2F4-D7B50AAF2772}" destId="{F71DC4E0-92B4-4454-86CB-09609CE0183E}" srcOrd="9" destOrd="0" presId="urn:microsoft.com/office/officeart/2008/layout/VerticalCurvedList"/>
    <dgm:cxn modelId="{90F37439-97D9-4BB5-8B47-1D8DA0635ECD}" type="presParOf" srcId="{D4B6E55A-FE20-4CB5-A2F4-D7B50AAF2772}" destId="{EA3CE5A8-033B-44F8-B8F7-F98CFA5BF086}" srcOrd="10" destOrd="0" presId="urn:microsoft.com/office/officeart/2008/layout/VerticalCurvedList"/>
    <dgm:cxn modelId="{862F5453-2A9A-494F-B79E-5970D748FD63}" type="presParOf" srcId="{EA3CE5A8-033B-44F8-B8F7-F98CFA5BF086}" destId="{2141E371-398E-4EBD-A556-B392B727487A}" srcOrd="0" destOrd="0" presId="urn:microsoft.com/office/officeart/2008/layout/VerticalCurvedList"/>
    <dgm:cxn modelId="{CAE3581E-168E-41A9-9B76-CB42B4E87C47}" type="presParOf" srcId="{D4B6E55A-FE20-4CB5-A2F4-D7B50AAF2772}" destId="{8A1CD256-3272-4A90-B5F1-BB6F220308FE}" srcOrd="11" destOrd="0" presId="urn:microsoft.com/office/officeart/2008/layout/VerticalCurvedList"/>
    <dgm:cxn modelId="{EB542889-D6CA-41A6-9417-D23E6BB65ED6}" type="presParOf" srcId="{D4B6E55A-FE20-4CB5-A2F4-D7B50AAF2772}" destId="{9E04428F-EE24-4FF7-BC68-87050D5CB2CA}" srcOrd="12" destOrd="0" presId="urn:microsoft.com/office/officeart/2008/layout/VerticalCurvedList"/>
    <dgm:cxn modelId="{3069222D-1474-46FD-A7D2-93DD00B31469}" type="presParOf" srcId="{9E04428F-EE24-4FF7-BC68-87050D5CB2CA}" destId="{4DCF8AC7-F8B0-4163-93AD-661895117DE4}" srcOrd="0" destOrd="0" presId="urn:microsoft.com/office/officeart/2008/layout/VerticalCurvedList"/>
    <dgm:cxn modelId="{5B64B3B9-AFC1-47E5-AFC8-CCA90E205986}" type="presParOf" srcId="{D4B6E55A-FE20-4CB5-A2F4-D7B50AAF2772}" destId="{3A327BD8-9A8E-4B75-9A4F-C085B3C0EECB}" srcOrd="13" destOrd="0" presId="urn:microsoft.com/office/officeart/2008/layout/VerticalCurvedList"/>
    <dgm:cxn modelId="{F633EA83-67A7-4183-9A80-022BA97C5846}" type="presParOf" srcId="{D4B6E55A-FE20-4CB5-A2F4-D7B50AAF2772}" destId="{8504CF2D-6519-4075-AF67-F09995F418BC}" srcOrd="14" destOrd="0" presId="urn:microsoft.com/office/officeart/2008/layout/VerticalCurvedList"/>
    <dgm:cxn modelId="{18B3CD2C-2BBF-41EB-8FC8-A81B211631D6}" type="presParOf" srcId="{8504CF2D-6519-4075-AF67-F09995F418BC}" destId="{6E25491E-5A4D-4057-858B-11F86CCDFF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571588-42AE-44A8-AF86-B66D1FF825BB}" type="doc">
      <dgm:prSet loTypeId="urn:microsoft.com/office/officeart/2005/8/layout/arrow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6F6F3D9-7F54-42B1-A39C-C22F0A16AA56}">
      <dgm:prSet phldrT="[Text]" custT="1"/>
      <dgm:spPr/>
      <dgm:t>
        <a:bodyPr/>
        <a:lstStyle/>
        <a:p>
          <a:r>
            <a:rPr lang="en-US" sz="1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Business</a:t>
          </a:r>
          <a:endParaRPr lang="en-IN" sz="1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D3BA8A5-7ECC-4113-8C75-FDB798C1FE23}" type="parTrans" cxnId="{0D6DE2D4-26B7-4C3C-ACBD-C9E395808105}">
      <dgm:prSet/>
      <dgm:spPr/>
      <dgm:t>
        <a:bodyPr/>
        <a:lstStyle/>
        <a:p>
          <a:endParaRPr lang="en-IN"/>
        </a:p>
      </dgm:t>
    </dgm:pt>
    <dgm:pt modelId="{3E5A2AC6-86F5-473A-AE79-E38C4B5BAE98}" type="sibTrans" cxnId="{0D6DE2D4-26B7-4C3C-ACBD-C9E395808105}">
      <dgm:prSet/>
      <dgm:spPr/>
      <dgm:t>
        <a:bodyPr/>
        <a:lstStyle/>
        <a:p>
          <a:endParaRPr lang="en-IN"/>
        </a:p>
      </dgm:t>
    </dgm:pt>
    <dgm:pt modelId="{FFED0C64-5245-4C4B-B885-921FA873F1F3}">
      <dgm:prSet phldrT="[Text]" custT="1"/>
      <dgm:spPr/>
      <dgm:t>
        <a:bodyPr/>
        <a:lstStyle/>
        <a:p>
          <a:r>
            <a:rPr lang="en-US" sz="1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Code</a:t>
          </a:r>
          <a:endParaRPr lang="en-IN" sz="1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7F4457-B9AC-428D-882A-4288BF3CD896}" type="parTrans" cxnId="{F2822E7C-F083-4F77-BA0C-068792E80F8A}">
      <dgm:prSet/>
      <dgm:spPr/>
      <dgm:t>
        <a:bodyPr/>
        <a:lstStyle/>
        <a:p>
          <a:endParaRPr lang="en-IN"/>
        </a:p>
      </dgm:t>
    </dgm:pt>
    <dgm:pt modelId="{908BF52B-05D3-4382-9D75-151EF4F4482C}" type="sibTrans" cxnId="{F2822E7C-F083-4F77-BA0C-068792E80F8A}">
      <dgm:prSet/>
      <dgm:spPr/>
      <dgm:t>
        <a:bodyPr/>
        <a:lstStyle/>
        <a:p>
          <a:endParaRPr lang="en-IN"/>
        </a:p>
      </dgm:t>
    </dgm:pt>
    <dgm:pt modelId="{D5615DBD-5A74-49BE-B278-58108C407640}">
      <dgm:prSet phldrT="[Text]" custT="1"/>
      <dgm:spPr/>
      <dgm:t>
        <a:bodyPr/>
        <a:lstStyle/>
        <a:p>
          <a:r>
            <a:rPr lang="en-US" sz="1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Case</a:t>
          </a:r>
          <a:endParaRPr lang="en-IN" sz="1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F077856-A87D-4587-9945-C75AAB9272EB}" type="parTrans" cxnId="{4E6E929C-ECA4-4D82-9371-F8324322A3A1}">
      <dgm:prSet/>
      <dgm:spPr/>
      <dgm:t>
        <a:bodyPr/>
        <a:lstStyle/>
        <a:p>
          <a:endParaRPr lang="en-IN"/>
        </a:p>
      </dgm:t>
    </dgm:pt>
    <dgm:pt modelId="{E02C1FCB-2D8A-40A2-A0D0-4ABF7D86A393}" type="sibTrans" cxnId="{4E6E929C-ECA4-4D82-9371-F8324322A3A1}">
      <dgm:prSet/>
      <dgm:spPr/>
      <dgm:t>
        <a:bodyPr/>
        <a:lstStyle/>
        <a:p>
          <a:endParaRPr lang="en-IN"/>
        </a:p>
      </dgm:t>
    </dgm:pt>
    <dgm:pt modelId="{40D9F08B-8C2A-4B12-86CA-CB08DAA329B7}" type="pres">
      <dgm:prSet presAssocID="{38571588-42AE-44A8-AF86-B66D1FF825BB}" presName="cycle" presStyleCnt="0">
        <dgm:presLayoutVars>
          <dgm:dir/>
          <dgm:resizeHandles val="exact"/>
        </dgm:presLayoutVars>
      </dgm:prSet>
      <dgm:spPr/>
    </dgm:pt>
    <dgm:pt modelId="{5F3B0183-11D8-4B30-AC40-4958105C388F}" type="pres">
      <dgm:prSet presAssocID="{96F6F3D9-7F54-42B1-A39C-C22F0A16AA56}" presName="arrow" presStyleLbl="node1" presStyleIdx="0" presStyleCnt="3">
        <dgm:presLayoutVars>
          <dgm:bulletEnabled val="1"/>
        </dgm:presLayoutVars>
      </dgm:prSet>
      <dgm:spPr/>
    </dgm:pt>
    <dgm:pt modelId="{747D0EAD-ED10-4AC6-BEAB-D8821A19B0D0}" type="pres">
      <dgm:prSet presAssocID="{FFED0C64-5245-4C4B-B885-921FA873F1F3}" presName="arrow" presStyleLbl="node1" presStyleIdx="1" presStyleCnt="3">
        <dgm:presLayoutVars>
          <dgm:bulletEnabled val="1"/>
        </dgm:presLayoutVars>
      </dgm:prSet>
      <dgm:spPr/>
    </dgm:pt>
    <dgm:pt modelId="{3DAB10AA-099C-42CF-BC4B-B44B19C5F7AB}" type="pres">
      <dgm:prSet presAssocID="{D5615DBD-5A74-49BE-B278-58108C407640}" presName="arrow" presStyleLbl="node1" presStyleIdx="2" presStyleCnt="3">
        <dgm:presLayoutVars>
          <dgm:bulletEnabled val="1"/>
        </dgm:presLayoutVars>
      </dgm:prSet>
      <dgm:spPr/>
    </dgm:pt>
  </dgm:ptLst>
  <dgm:cxnLst>
    <dgm:cxn modelId="{F2822E7C-F083-4F77-BA0C-068792E80F8A}" srcId="{38571588-42AE-44A8-AF86-B66D1FF825BB}" destId="{FFED0C64-5245-4C4B-B885-921FA873F1F3}" srcOrd="1" destOrd="0" parTransId="{FB7F4457-B9AC-428D-882A-4288BF3CD896}" sibTransId="{908BF52B-05D3-4382-9D75-151EF4F4482C}"/>
    <dgm:cxn modelId="{4E6E929C-ECA4-4D82-9371-F8324322A3A1}" srcId="{38571588-42AE-44A8-AF86-B66D1FF825BB}" destId="{D5615DBD-5A74-49BE-B278-58108C407640}" srcOrd="2" destOrd="0" parTransId="{7F077856-A87D-4587-9945-C75AAB9272EB}" sibTransId="{E02C1FCB-2D8A-40A2-A0D0-4ABF7D86A393}"/>
    <dgm:cxn modelId="{EB34BBAC-DB44-4B06-B471-93B05A77972E}" type="presOf" srcId="{38571588-42AE-44A8-AF86-B66D1FF825BB}" destId="{40D9F08B-8C2A-4B12-86CA-CB08DAA329B7}" srcOrd="0" destOrd="0" presId="urn:microsoft.com/office/officeart/2005/8/layout/arrow1"/>
    <dgm:cxn modelId="{D5A165AD-DAA1-40D0-8C7D-58D944B60377}" type="presOf" srcId="{D5615DBD-5A74-49BE-B278-58108C407640}" destId="{3DAB10AA-099C-42CF-BC4B-B44B19C5F7AB}" srcOrd="0" destOrd="0" presId="urn:microsoft.com/office/officeart/2005/8/layout/arrow1"/>
    <dgm:cxn modelId="{0D6DE2D4-26B7-4C3C-ACBD-C9E395808105}" srcId="{38571588-42AE-44A8-AF86-B66D1FF825BB}" destId="{96F6F3D9-7F54-42B1-A39C-C22F0A16AA56}" srcOrd="0" destOrd="0" parTransId="{CD3BA8A5-7ECC-4113-8C75-FDB798C1FE23}" sibTransId="{3E5A2AC6-86F5-473A-AE79-E38C4B5BAE98}"/>
    <dgm:cxn modelId="{555266E6-023D-4128-9108-D0AE359BFCCC}" type="presOf" srcId="{FFED0C64-5245-4C4B-B885-921FA873F1F3}" destId="{747D0EAD-ED10-4AC6-BEAB-D8821A19B0D0}" srcOrd="0" destOrd="0" presId="urn:microsoft.com/office/officeart/2005/8/layout/arrow1"/>
    <dgm:cxn modelId="{C31F8DF0-B67A-40EA-955C-925862DB118A}" type="presOf" srcId="{96F6F3D9-7F54-42B1-A39C-C22F0A16AA56}" destId="{5F3B0183-11D8-4B30-AC40-4958105C388F}" srcOrd="0" destOrd="0" presId="urn:microsoft.com/office/officeart/2005/8/layout/arrow1"/>
    <dgm:cxn modelId="{DC40C3D8-86CA-4045-8FCF-5DB102962068}" type="presParOf" srcId="{40D9F08B-8C2A-4B12-86CA-CB08DAA329B7}" destId="{5F3B0183-11D8-4B30-AC40-4958105C388F}" srcOrd="0" destOrd="0" presId="urn:microsoft.com/office/officeart/2005/8/layout/arrow1"/>
    <dgm:cxn modelId="{21B41547-F7D0-4DB3-AC5A-6C7BB79D3C6A}" type="presParOf" srcId="{40D9F08B-8C2A-4B12-86CA-CB08DAA329B7}" destId="{747D0EAD-ED10-4AC6-BEAB-D8821A19B0D0}" srcOrd="1" destOrd="0" presId="urn:microsoft.com/office/officeart/2005/8/layout/arrow1"/>
    <dgm:cxn modelId="{F5481C5A-CA7C-451C-A422-3491861394E0}" type="presParOf" srcId="{40D9F08B-8C2A-4B12-86CA-CB08DAA329B7}" destId="{3DAB10AA-099C-42CF-BC4B-B44B19C5F7AB}" srcOrd="2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571588-42AE-44A8-AF86-B66D1FF825BB}" type="doc">
      <dgm:prSet loTypeId="urn:microsoft.com/office/officeart/2005/8/layout/arrow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FED0C64-5245-4C4B-B885-921FA873F1F3}">
      <dgm:prSet phldrT="[Text]" custT="1"/>
      <dgm:spPr/>
      <dgm:t>
        <a:bodyPr/>
        <a:lstStyle/>
        <a:p>
          <a:r>
            <a:rPr lang="en-US" sz="1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Case</a:t>
          </a:r>
          <a:endParaRPr lang="en-IN" sz="1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7F4457-B9AC-428D-882A-4288BF3CD896}" type="parTrans" cxnId="{F2822E7C-F083-4F77-BA0C-068792E80F8A}">
      <dgm:prSet/>
      <dgm:spPr/>
      <dgm:t>
        <a:bodyPr/>
        <a:lstStyle/>
        <a:p>
          <a:endParaRPr lang="en-IN"/>
        </a:p>
      </dgm:t>
    </dgm:pt>
    <dgm:pt modelId="{908BF52B-05D3-4382-9D75-151EF4F4482C}" type="sibTrans" cxnId="{F2822E7C-F083-4F77-BA0C-068792E80F8A}">
      <dgm:prSet/>
      <dgm:spPr/>
      <dgm:t>
        <a:bodyPr/>
        <a:lstStyle/>
        <a:p>
          <a:endParaRPr lang="en-IN"/>
        </a:p>
      </dgm:t>
    </dgm:pt>
    <dgm:pt modelId="{D5615DBD-5A74-49BE-B278-58108C407640}">
      <dgm:prSet phldrT="[Text]" custT="1"/>
      <dgm:spPr/>
      <dgm:t>
        <a:bodyPr/>
        <a:lstStyle/>
        <a:p>
          <a:r>
            <a:rPr lang="en-US" sz="1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Code</a:t>
          </a:r>
          <a:endParaRPr lang="en-IN" sz="1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F077856-A87D-4587-9945-C75AAB9272EB}" type="parTrans" cxnId="{4E6E929C-ECA4-4D82-9371-F8324322A3A1}">
      <dgm:prSet/>
      <dgm:spPr/>
      <dgm:t>
        <a:bodyPr/>
        <a:lstStyle/>
        <a:p>
          <a:endParaRPr lang="en-IN"/>
        </a:p>
      </dgm:t>
    </dgm:pt>
    <dgm:pt modelId="{E02C1FCB-2D8A-40A2-A0D0-4ABF7D86A393}" type="sibTrans" cxnId="{4E6E929C-ECA4-4D82-9371-F8324322A3A1}">
      <dgm:prSet/>
      <dgm:spPr/>
      <dgm:t>
        <a:bodyPr/>
        <a:lstStyle/>
        <a:p>
          <a:endParaRPr lang="en-IN"/>
        </a:p>
      </dgm:t>
    </dgm:pt>
    <dgm:pt modelId="{B5A30C99-9C35-4947-9A13-E7745972891E}" type="pres">
      <dgm:prSet presAssocID="{38571588-42AE-44A8-AF86-B66D1FF825BB}" presName="compositeShape" presStyleCnt="0">
        <dgm:presLayoutVars>
          <dgm:chMax val="2"/>
          <dgm:dir/>
          <dgm:resizeHandles val="exact"/>
        </dgm:presLayoutVars>
      </dgm:prSet>
      <dgm:spPr/>
    </dgm:pt>
    <dgm:pt modelId="{84E6DF6D-88DD-4935-93EA-092CB06CE0BB}" type="pres">
      <dgm:prSet presAssocID="{38571588-42AE-44A8-AF86-B66D1FF825BB}" presName="ribbon" presStyleLbl="node1" presStyleIdx="0" presStyleCnt="1"/>
      <dgm:spPr>
        <a:solidFill>
          <a:srgbClr val="7EDCB8"/>
        </a:solidFill>
      </dgm:spPr>
    </dgm:pt>
    <dgm:pt modelId="{02685455-042B-4DB6-83B2-3FC08AC53F5D}" type="pres">
      <dgm:prSet presAssocID="{38571588-42AE-44A8-AF86-B66D1FF825BB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6F4718DD-00A6-44E8-9D83-6348251ECE8A}" type="pres">
      <dgm:prSet presAssocID="{38571588-42AE-44A8-AF86-B66D1FF825BB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701A12-A217-4B40-AEB4-E45224506C18}" type="presOf" srcId="{D5615DBD-5A74-49BE-B278-58108C407640}" destId="{6F4718DD-00A6-44E8-9D83-6348251ECE8A}" srcOrd="0" destOrd="0" presId="urn:microsoft.com/office/officeart/2005/8/layout/arrow6"/>
    <dgm:cxn modelId="{F2822E7C-F083-4F77-BA0C-068792E80F8A}" srcId="{38571588-42AE-44A8-AF86-B66D1FF825BB}" destId="{FFED0C64-5245-4C4B-B885-921FA873F1F3}" srcOrd="0" destOrd="0" parTransId="{FB7F4457-B9AC-428D-882A-4288BF3CD896}" sibTransId="{908BF52B-05D3-4382-9D75-151EF4F4482C}"/>
    <dgm:cxn modelId="{4E6E929C-ECA4-4D82-9371-F8324322A3A1}" srcId="{38571588-42AE-44A8-AF86-B66D1FF825BB}" destId="{D5615DBD-5A74-49BE-B278-58108C407640}" srcOrd="1" destOrd="0" parTransId="{7F077856-A87D-4587-9945-C75AAB9272EB}" sibTransId="{E02C1FCB-2D8A-40A2-A0D0-4ABF7D86A393}"/>
    <dgm:cxn modelId="{B45C4EE5-3DFF-4659-A372-157F003A80C6}" type="presOf" srcId="{FFED0C64-5245-4C4B-B885-921FA873F1F3}" destId="{02685455-042B-4DB6-83B2-3FC08AC53F5D}" srcOrd="0" destOrd="0" presId="urn:microsoft.com/office/officeart/2005/8/layout/arrow6"/>
    <dgm:cxn modelId="{A33CD7FD-21D8-47D3-B7D5-273A43CED7B0}" type="presOf" srcId="{38571588-42AE-44A8-AF86-B66D1FF825BB}" destId="{B5A30C99-9C35-4947-9A13-E7745972891E}" srcOrd="0" destOrd="0" presId="urn:microsoft.com/office/officeart/2005/8/layout/arrow6"/>
    <dgm:cxn modelId="{02841411-AA29-4AFC-9212-5F45C393455D}" type="presParOf" srcId="{B5A30C99-9C35-4947-9A13-E7745972891E}" destId="{84E6DF6D-88DD-4935-93EA-092CB06CE0BB}" srcOrd="0" destOrd="0" presId="urn:microsoft.com/office/officeart/2005/8/layout/arrow6"/>
    <dgm:cxn modelId="{F5D9B813-5131-4E7C-898D-E328524DE07D}" type="presParOf" srcId="{B5A30C99-9C35-4947-9A13-E7745972891E}" destId="{02685455-042B-4DB6-83B2-3FC08AC53F5D}" srcOrd="1" destOrd="0" presId="urn:microsoft.com/office/officeart/2005/8/layout/arrow6"/>
    <dgm:cxn modelId="{EA1F56EA-5637-4E5C-A0CE-AF36AD89D84E}" type="presParOf" srcId="{B5A30C99-9C35-4947-9A13-E7745972891E}" destId="{6F4718DD-00A6-44E8-9D83-6348251ECE8A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90074D-0D51-4AE7-B751-CB623DA150DE}" type="doc">
      <dgm:prSet loTypeId="urn:microsoft.com/office/officeart/2005/8/layout/arrow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4519621-220C-4236-8D34-EE9B1C4EEBB4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r>
            <a: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Business</a:t>
          </a:r>
          <a:endParaRPr lang="en-IN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5DA7D5B-1478-482A-B7B3-ED26BDB43396}" type="parTrans" cxnId="{0B671601-BF72-4C04-B954-3E4873F287AF}">
      <dgm:prSet/>
      <dgm:spPr/>
      <dgm:t>
        <a:bodyPr/>
        <a:lstStyle/>
        <a:p>
          <a:endParaRPr lang="en-IN"/>
        </a:p>
      </dgm:t>
    </dgm:pt>
    <dgm:pt modelId="{03088971-4F96-48DB-A248-DAB10D0CC329}" type="sibTrans" cxnId="{0B671601-BF72-4C04-B954-3E4873F287AF}">
      <dgm:prSet/>
      <dgm:spPr/>
      <dgm:t>
        <a:bodyPr/>
        <a:lstStyle/>
        <a:p>
          <a:endParaRPr lang="en-IN"/>
        </a:p>
      </dgm:t>
    </dgm:pt>
    <dgm:pt modelId="{08D3397F-452E-4D90-940D-FFBF0F9EAA13}" type="pres">
      <dgm:prSet presAssocID="{4E90074D-0D51-4AE7-B751-CB623DA150DE}" presName="compositeShape" presStyleCnt="0">
        <dgm:presLayoutVars>
          <dgm:chMax val="2"/>
          <dgm:dir/>
          <dgm:resizeHandles val="exact"/>
        </dgm:presLayoutVars>
      </dgm:prSet>
      <dgm:spPr/>
    </dgm:pt>
    <dgm:pt modelId="{1EC4E2ED-FAE8-4F65-BA94-734E933489F3}" type="pres">
      <dgm:prSet presAssocID="{04519621-220C-4236-8D34-EE9B1C4EEBB4}" presName="upArrow" presStyleLbl="node1" presStyleIdx="0" presStyleCnt="1" custScaleX="68321" custScaleY="73420" custLinFactX="8376" custLinFactNeighborX="100000" custLinFactNeighborY="2027"/>
      <dgm:spPr/>
    </dgm:pt>
    <dgm:pt modelId="{A5D85E0E-626E-4B0A-93E9-720148AEB934}" type="pres">
      <dgm:prSet presAssocID="{04519621-220C-4236-8D34-EE9B1C4EEBB4}" presName="upArrowText" presStyleLbl="revTx" presStyleIdx="0" presStyleCnt="1" custScaleX="84472" custLinFactNeighborX="12907">
        <dgm:presLayoutVars>
          <dgm:chMax val="0"/>
          <dgm:bulletEnabled val="1"/>
        </dgm:presLayoutVars>
      </dgm:prSet>
      <dgm:spPr/>
    </dgm:pt>
  </dgm:ptLst>
  <dgm:cxnLst>
    <dgm:cxn modelId="{0B671601-BF72-4C04-B954-3E4873F287AF}" srcId="{4E90074D-0D51-4AE7-B751-CB623DA150DE}" destId="{04519621-220C-4236-8D34-EE9B1C4EEBB4}" srcOrd="0" destOrd="0" parTransId="{F5DA7D5B-1478-482A-B7B3-ED26BDB43396}" sibTransId="{03088971-4F96-48DB-A248-DAB10D0CC329}"/>
    <dgm:cxn modelId="{2391A133-5F51-48BB-8E1A-AF37D84EA5A7}" type="presOf" srcId="{04519621-220C-4236-8D34-EE9B1C4EEBB4}" destId="{A5D85E0E-626E-4B0A-93E9-720148AEB934}" srcOrd="0" destOrd="0" presId="urn:microsoft.com/office/officeart/2005/8/layout/arrow4"/>
    <dgm:cxn modelId="{C20B8B57-1194-446D-984D-F9561CD06B74}" type="presOf" srcId="{4E90074D-0D51-4AE7-B751-CB623DA150DE}" destId="{08D3397F-452E-4D90-940D-FFBF0F9EAA13}" srcOrd="0" destOrd="0" presId="urn:microsoft.com/office/officeart/2005/8/layout/arrow4"/>
    <dgm:cxn modelId="{0D71AEA7-13C8-481B-9989-DF2480F27551}" type="presParOf" srcId="{08D3397F-452E-4D90-940D-FFBF0F9EAA13}" destId="{1EC4E2ED-FAE8-4F65-BA94-734E933489F3}" srcOrd="0" destOrd="0" presId="urn:microsoft.com/office/officeart/2005/8/layout/arrow4"/>
    <dgm:cxn modelId="{34E4C849-DECE-4B21-895C-25CCD7A2AAAA}" type="presParOf" srcId="{08D3397F-452E-4D90-940D-FFBF0F9EAA13}" destId="{A5D85E0E-626E-4B0A-93E9-720148AEB934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571588-42AE-44A8-AF86-B66D1FF825BB}" type="doc">
      <dgm:prSet loTypeId="urn:microsoft.com/office/officeart/2005/8/layout/arrow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FED0C64-5245-4C4B-B885-921FA873F1F3}">
      <dgm:prSet phldrT="[Text]" custT="1"/>
      <dgm:spPr/>
      <dgm:t>
        <a:bodyPr/>
        <a:lstStyle/>
        <a:p>
          <a:r>
            <a:rPr lang="en-US" sz="1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  <a:endParaRPr lang="en-IN" sz="1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7F4457-B9AC-428D-882A-4288BF3CD896}" type="parTrans" cxnId="{F2822E7C-F083-4F77-BA0C-068792E80F8A}">
      <dgm:prSet/>
      <dgm:spPr/>
      <dgm:t>
        <a:bodyPr/>
        <a:lstStyle/>
        <a:p>
          <a:endParaRPr lang="en-IN"/>
        </a:p>
      </dgm:t>
    </dgm:pt>
    <dgm:pt modelId="{908BF52B-05D3-4382-9D75-151EF4F4482C}" type="sibTrans" cxnId="{F2822E7C-F083-4F77-BA0C-068792E80F8A}">
      <dgm:prSet/>
      <dgm:spPr/>
      <dgm:t>
        <a:bodyPr/>
        <a:lstStyle/>
        <a:p>
          <a:endParaRPr lang="en-IN"/>
        </a:p>
      </dgm:t>
    </dgm:pt>
    <dgm:pt modelId="{138C3EC3-3A81-497E-9534-24B6983CBCC4}">
      <dgm:prSet phldrT="[Text]" custT="1"/>
      <dgm:spPr/>
      <dgm:t>
        <a:bodyPr/>
        <a:lstStyle/>
        <a:p>
          <a:r>
            <a:rPr lang="en-US" sz="1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Business</a:t>
          </a:r>
          <a:endParaRPr lang="en-IN" sz="1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1DF253-CF62-422A-B8DC-821FA1E85A29}" type="parTrans" cxnId="{6EF90E51-C83A-4FDF-8FD2-D232E2E192BC}">
      <dgm:prSet/>
      <dgm:spPr/>
      <dgm:t>
        <a:bodyPr/>
        <a:lstStyle/>
        <a:p>
          <a:endParaRPr lang="en-IN"/>
        </a:p>
      </dgm:t>
    </dgm:pt>
    <dgm:pt modelId="{AA8C517B-434C-448B-975B-7940AD8D6ED1}" type="sibTrans" cxnId="{6EF90E51-C83A-4FDF-8FD2-D232E2E192BC}">
      <dgm:prSet/>
      <dgm:spPr/>
      <dgm:t>
        <a:bodyPr/>
        <a:lstStyle/>
        <a:p>
          <a:endParaRPr lang="en-IN"/>
        </a:p>
      </dgm:t>
    </dgm:pt>
    <dgm:pt modelId="{0671FCC5-CF88-47E1-9904-777F2D5EDA6F}">
      <dgm:prSet phldrT="[Text]" custT="1"/>
      <dgm:spPr/>
      <dgm:t>
        <a:bodyPr/>
        <a:lstStyle/>
        <a:p>
          <a:r>
            <a:rPr lang="en-US" sz="1000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</a:t>
          </a:r>
          <a:r>
            <a:rPr lang="en-US" sz="1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Case</a:t>
          </a:r>
          <a:endParaRPr lang="en-IN" sz="1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17D9203-B782-4288-A5C7-D90154A27E42}" type="parTrans" cxnId="{FBEF3491-E374-4FCE-9446-3A906748E944}">
      <dgm:prSet/>
      <dgm:spPr/>
      <dgm:t>
        <a:bodyPr/>
        <a:lstStyle/>
        <a:p>
          <a:endParaRPr lang="en-IN"/>
        </a:p>
      </dgm:t>
    </dgm:pt>
    <dgm:pt modelId="{B72270C0-C5E7-4EBD-AE42-BE8F55753FB8}" type="sibTrans" cxnId="{FBEF3491-E374-4FCE-9446-3A906748E944}">
      <dgm:prSet/>
      <dgm:spPr/>
      <dgm:t>
        <a:bodyPr/>
        <a:lstStyle/>
        <a:p>
          <a:endParaRPr lang="en-IN"/>
        </a:p>
      </dgm:t>
    </dgm:pt>
    <dgm:pt modelId="{9CAE8755-9423-454D-A9CF-D6FBB8465E45}" type="pres">
      <dgm:prSet presAssocID="{38571588-42AE-44A8-AF86-B66D1FF825BB}" presName="diagram" presStyleCnt="0">
        <dgm:presLayoutVars>
          <dgm:dir/>
          <dgm:resizeHandles val="exact"/>
        </dgm:presLayoutVars>
      </dgm:prSet>
      <dgm:spPr/>
    </dgm:pt>
    <dgm:pt modelId="{AF21495E-C476-421B-9B63-02CB491009F5}" type="pres">
      <dgm:prSet presAssocID="{138C3EC3-3A81-497E-9534-24B6983CBCC4}" presName="arrow" presStyleLbl="node1" presStyleIdx="0" presStyleCnt="3">
        <dgm:presLayoutVars>
          <dgm:bulletEnabled val="1"/>
        </dgm:presLayoutVars>
      </dgm:prSet>
      <dgm:spPr/>
    </dgm:pt>
    <dgm:pt modelId="{84921F80-09BD-4740-ABAC-4887859E9013}" type="pres">
      <dgm:prSet presAssocID="{FFED0C64-5245-4C4B-B885-921FA873F1F3}" presName="arrow" presStyleLbl="node1" presStyleIdx="1" presStyleCnt="3">
        <dgm:presLayoutVars>
          <dgm:bulletEnabled val="1"/>
        </dgm:presLayoutVars>
      </dgm:prSet>
      <dgm:spPr/>
    </dgm:pt>
    <dgm:pt modelId="{C34F0E42-9C54-4612-A209-7ABBF4ABAE9A}" type="pres">
      <dgm:prSet presAssocID="{0671FCC5-CF88-47E1-9904-777F2D5EDA6F}" presName="arrow" presStyleLbl="node1" presStyleIdx="2" presStyleCnt="3">
        <dgm:presLayoutVars>
          <dgm:bulletEnabled val="1"/>
        </dgm:presLayoutVars>
      </dgm:prSet>
      <dgm:spPr/>
    </dgm:pt>
  </dgm:ptLst>
  <dgm:cxnLst>
    <dgm:cxn modelId="{43762838-A91A-4B3E-87FF-947082720C8C}" type="presOf" srcId="{0671FCC5-CF88-47E1-9904-777F2D5EDA6F}" destId="{C34F0E42-9C54-4612-A209-7ABBF4ABAE9A}" srcOrd="0" destOrd="0" presId="urn:microsoft.com/office/officeart/2005/8/layout/arrow5"/>
    <dgm:cxn modelId="{5226725F-9976-4C76-96B2-A689F4CA0FA6}" type="presOf" srcId="{138C3EC3-3A81-497E-9534-24B6983CBCC4}" destId="{AF21495E-C476-421B-9B63-02CB491009F5}" srcOrd="0" destOrd="0" presId="urn:microsoft.com/office/officeart/2005/8/layout/arrow5"/>
    <dgm:cxn modelId="{369E0E46-50C5-4E3F-AFC5-FBBD2C310801}" type="presOf" srcId="{38571588-42AE-44A8-AF86-B66D1FF825BB}" destId="{9CAE8755-9423-454D-A9CF-D6FBB8465E45}" srcOrd="0" destOrd="0" presId="urn:microsoft.com/office/officeart/2005/8/layout/arrow5"/>
    <dgm:cxn modelId="{6EF90E51-C83A-4FDF-8FD2-D232E2E192BC}" srcId="{38571588-42AE-44A8-AF86-B66D1FF825BB}" destId="{138C3EC3-3A81-497E-9534-24B6983CBCC4}" srcOrd="0" destOrd="0" parTransId="{9D1DF253-CF62-422A-B8DC-821FA1E85A29}" sibTransId="{AA8C517B-434C-448B-975B-7940AD8D6ED1}"/>
    <dgm:cxn modelId="{F2822E7C-F083-4F77-BA0C-068792E80F8A}" srcId="{38571588-42AE-44A8-AF86-B66D1FF825BB}" destId="{FFED0C64-5245-4C4B-B885-921FA873F1F3}" srcOrd="1" destOrd="0" parTransId="{FB7F4457-B9AC-428D-882A-4288BF3CD896}" sibTransId="{908BF52B-05D3-4382-9D75-151EF4F4482C}"/>
    <dgm:cxn modelId="{FBEF3491-E374-4FCE-9446-3A906748E944}" srcId="{38571588-42AE-44A8-AF86-B66D1FF825BB}" destId="{0671FCC5-CF88-47E1-9904-777F2D5EDA6F}" srcOrd="2" destOrd="0" parTransId="{517D9203-B782-4288-A5C7-D90154A27E42}" sibTransId="{B72270C0-C5E7-4EBD-AE42-BE8F55753FB8}"/>
    <dgm:cxn modelId="{23B226F1-728D-432D-936E-155ED6EF54BA}" type="presOf" srcId="{FFED0C64-5245-4C4B-B885-921FA873F1F3}" destId="{84921F80-09BD-4740-ABAC-4887859E9013}" srcOrd="0" destOrd="0" presId="urn:microsoft.com/office/officeart/2005/8/layout/arrow5"/>
    <dgm:cxn modelId="{315F9205-A8E6-41AB-933D-30D4616B9CB0}" type="presParOf" srcId="{9CAE8755-9423-454D-A9CF-D6FBB8465E45}" destId="{AF21495E-C476-421B-9B63-02CB491009F5}" srcOrd="0" destOrd="0" presId="urn:microsoft.com/office/officeart/2005/8/layout/arrow5"/>
    <dgm:cxn modelId="{FE257DD5-9D03-4C2A-A36B-67E5B65189CE}" type="presParOf" srcId="{9CAE8755-9423-454D-A9CF-D6FBB8465E45}" destId="{84921F80-09BD-4740-ABAC-4887859E9013}" srcOrd="1" destOrd="0" presId="urn:microsoft.com/office/officeart/2005/8/layout/arrow5"/>
    <dgm:cxn modelId="{3FB6EDB0-1C92-49E6-99AA-1F8E1A3965FF}" type="presParOf" srcId="{9CAE8755-9423-454D-A9CF-D6FBB8465E45}" destId="{C34F0E42-9C54-4612-A209-7ABBF4ABAE9A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21C065-19C0-44BD-991B-20BD916BDFC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0EF4BD7-98BE-4DC7-9F75-60FD4B31937F}">
      <dgm:prSet phldrT="[Text]" custT="1"/>
      <dgm:spPr/>
      <dgm:t>
        <a:bodyPr/>
        <a:lstStyle/>
        <a:p>
          <a:pPr algn="ctr"/>
          <a:r>
            <a:rPr lang="en-US" sz="1200" b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Introspection</a:t>
          </a:r>
          <a:endParaRPr lang="en-IN" sz="1200" b="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1CF66BD-EDBB-4DAE-842A-64C223249635}" type="parTrans" cxnId="{44501F7B-6BEA-46FD-930C-34FDF52026F2}">
      <dgm:prSet/>
      <dgm:spPr/>
      <dgm:t>
        <a:bodyPr/>
        <a:lstStyle/>
        <a:p>
          <a:endParaRPr lang="en-IN" sz="1200"/>
        </a:p>
      </dgm:t>
    </dgm:pt>
    <dgm:pt modelId="{6E7E5333-421C-4917-9171-72A1ABA1789C}" type="sibTrans" cxnId="{44501F7B-6BEA-46FD-930C-34FDF52026F2}">
      <dgm:prSet/>
      <dgm:spPr/>
      <dgm:t>
        <a:bodyPr/>
        <a:lstStyle/>
        <a:p>
          <a:endParaRPr lang="en-IN" sz="1200"/>
        </a:p>
      </dgm:t>
    </dgm:pt>
    <dgm:pt modelId="{CD325B30-126D-4CC4-A4CA-35593612891C}">
      <dgm:prSet phldrT="[Text]" custT="1"/>
      <dgm:spPr/>
      <dgm:t>
        <a:bodyPr/>
        <a:lstStyle/>
        <a:p>
          <a:pPr algn="ctr">
            <a:buNone/>
          </a:pPr>
          <a:r>
            <a:rPr lang="en-IN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Methodical </a:t>
          </a:r>
          <a:r>
            <a:rPr lang="en-US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 design</a:t>
          </a:r>
          <a:endParaRPr lang="en-IN" sz="1200" b="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9FDCFE6-5CC1-4013-A514-A939CBF022BE}" type="parTrans" cxnId="{BE997E77-B0B6-4A2E-80D1-AED3A0E35C54}">
      <dgm:prSet/>
      <dgm:spPr/>
      <dgm:t>
        <a:bodyPr/>
        <a:lstStyle/>
        <a:p>
          <a:endParaRPr lang="en-IN" sz="1200"/>
        </a:p>
      </dgm:t>
    </dgm:pt>
    <dgm:pt modelId="{003D5322-9C2F-4D73-822A-7439A0D33D77}" type="sibTrans" cxnId="{BE997E77-B0B6-4A2E-80D1-AED3A0E35C54}">
      <dgm:prSet/>
      <dgm:spPr/>
      <dgm:t>
        <a:bodyPr/>
        <a:lstStyle/>
        <a:p>
          <a:endParaRPr lang="en-IN" sz="1200"/>
        </a:p>
      </dgm:t>
    </dgm:pt>
    <dgm:pt modelId="{D3E2DB82-D992-4EC4-B362-27E7CB70009A}">
      <dgm:prSet phldrT="[Text]" custT="1"/>
      <dgm:spPr/>
      <dgm:t>
        <a:bodyPr/>
        <a:lstStyle/>
        <a:p>
          <a:pPr algn="ctr">
            <a:buNone/>
          </a:pPr>
          <a:r>
            <a:rPr lang="en-US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Tester Focus</a:t>
          </a:r>
          <a:endParaRPr lang="en-IN" sz="1200" b="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E3D3398-CD83-4A80-99DB-1E081B373D4B}" type="parTrans" cxnId="{A233BF13-C198-4330-95B4-D4AF3C9D1B82}">
      <dgm:prSet/>
      <dgm:spPr/>
      <dgm:t>
        <a:bodyPr/>
        <a:lstStyle/>
        <a:p>
          <a:endParaRPr lang="en-IN" sz="1200"/>
        </a:p>
      </dgm:t>
    </dgm:pt>
    <dgm:pt modelId="{66B9A08F-E6FF-4305-81CC-6610ABEF31AB}" type="sibTrans" cxnId="{A233BF13-C198-4330-95B4-D4AF3C9D1B82}">
      <dgm:prSet/>
      <dgm:spPr/>
      <dgm:t>
        <a:bodyPr/>
        <a:lstStyle/>
        <a:p>
          <a:endParaRPr lang="en-IN" sz="1200"/>
        </a:p>
      </dgm:t>
    </dgm:pt>
    <dgm:pt modelId="{0AE1A3B6-F9DA-4278-8F58-627B6139DD70}">
      <dgm:prSet phldrT="[Text]" custT="1"/>
      <dgm:spPr/>
      <dgm:t>
        <a:bodyPr/>
        <a:lstStyle/>
        <a:p>
          <a:pPr algn="ctr">
            <a:buNone/>
          </a:pPr>
          <a:r>
            <a:rPr lang="en-US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Reduce Maintenance Time</a:t>
          </a:r>
          <a:endParaRPr lang="en-IN" sz="1200" b="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071416E-69D0-42E0-A585-1DF37EB22353}" type="parTrans" cxnId="{0D4A1D2E-E21F-4194-9EE6-3DE69229FF53}">
      <dgm:prSet/>
      <dgm:spPr/>
      <dgm:t>
        <a:bodyPr/>
        <a:lstStyle/>
        <a:p>
          <a:endParaRPr lang="en-IN" sz="1200"/>
        </a:p>
      </dgm:t>
    </dgm:pt>
    <dgm:pt modelId="{42EFD1D3-211B-4338-8E25-AD112E8DCD82}" type="sibTrans" cxnId="{0D4A1D2E-E21F-4194-9EE6-3DE69229FF53}">
      <dgm:prSet/>
      <dgm:spPr/>
      <dgm:t>
        <a:bodyPr/>
        <a:lstStyle/>
        <a:p>
          <a:endParaRPr lang="en-IN" sz="1200"/>
        </a:p>
      </dgm:t>
    </dgm:pt>
    <dgm:pt modelId="{0F4AC157-21D4-4CCE-8C24-4721ABFA78EA}">
      <dgm:prSet phldrT="[Text]" custT="1"/>
      <dgm:spPr/>
      <dgm:t>
        <a:bodyPr/>
        <a:lstStyle/>
        <a:p>
          <a:pPr algn="ctr">
            <a:buNone/>
          </a:pPr>
          <a:r>
            <a:rPr lang="en-US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Testing Focus AUT </a:t>
          </a:r>
          <a:r>
            <a:rPr lang="en-US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rPr>
            <a:t></a:t>
          </a:r>
          <a:r>
            <a:rPr lang="en-US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 SUT</a:t>
          </a:r>
          <a:endParaRPr lang="en-IN" sz="1200" b="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CC30230-5B44-4718-BB07-5E3FF0A4723A}" type="parTrans" cxnId="{499E88D5-C4D6-452E-AE3E-FC884D55EC7D}">
      <dgm:prSet/>
      <dgm:spPr/>
      <dgm:t>
        <a:bodyPr/>
        <a:lstStyle/>
        <a:p>
          <a:endParaRPr lang="en-IN" sz="1200"/>
        </a:p>
      </dgm:t>
    </dgm:pt>
    <dgm:pt modelId="{28858F24-95C9-443B-A04C-D5D0E80C34CC}" type="sibTrans" cxnId="{499E88D5-C4D6-452E-AE3E-FC884D55EC7D}">
      <dgm:prSet/>
      <dgm:spPr/>
      <dgm:t>
        <a:bodyPr/>
        <a:lstStyle/>
        <a:p>
          <a:endParaRPr lang="en-IN" sz="1200"/>
        </a:p>
      </dgm:t>
    </dgm:pt>
    <dgm:pt modelId="{3DB699DB-CB9F-47F3-A07C-3831A79E2BBA}">
      <dgm:prSet phldrT="[Text]" custT="1"/>
      <dgm:spPr/>
      <dgm:t>
        <a:bodyPr/>
        <a:lstStyle/>
        <a:p>
          <a:pPr algn="ctr">
            <a:buNone/>
          </a:pPr>
          <a:r>
            <a:rPr lang="en-US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Exploratory Testing</a:t>
          </a:r>
          <a:endParaRPr lang="en-IN" sz="1200" b="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A1729F2-0E48-44FB-A97D-74A19DB8E85F}" type="parTrans" cxnId="{44F84332-D909-4D27-ACEE-C4AAEF4F4F90}">
      <dgm:prSet/>
      <dgm:spPr/>
      <dgm:t>
        <a:bodyPr/>
        <a:lstStyle/>
        <a:p>
          <a:endParaRPr lang="en-IN" sz="1200"/>
        </a:p>
      </dgm:t>
    </dgm:pt>
    <dgm:pt modelId="{FC730B37-9898-4086-8491-FA7D60658433}" type="sibTrans" cxnId="{44F84332-D909-4D27-ACEE-C4AAEF4F4F90}">
      <dgm:prSet/>
      <dgm:spPr/>
      <dgm:t>
        <a:bodyPr/>
        <a:lstStyle/>
        <a:p>
          <a:endParaRPr lang="en-IN" sz="1200"/>
        </a:p>
      </dgm:t>
    </dgm:pt>
    <dgm:pt modelId="{FF22466F-208A-423A-8894-1A65D282D834}">
      <dgm:prSet phldrT="[Text]" custT="1"/>
      <dgm:spPr/>
      <dgm:t>
        <a:bodyPr/>
        <a:lstStyle/>
        <a:p>
          <a:pPr algn="ctr">
            <a:buNone/>
          </a:pPr>
          <a:r>
            <a:rPr lang="en-IN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Increase Test Efficiency &amp; Effectiveness</a:t>
          </a:r>
        </a:p>
      </dgm:t>
    </dgm:pt>
    <dgm:pt modelId="{A50C106B-F51F-4089-8D5A-B1E371C09575}" type="parTrans" cxnId="{8B6387A8-5481-4865-96E8-149D2AF8252E}">
      <dgm:prSet/>
      <dgm:spPr/>
      <dgm:t>
        <a:bodyPr/>
        <a:lstStyle/>
        <a:p>
          <a:endParaRPr lang="en-IN" sz="1200"/>
        </a:p>
      </dgm:t>
    </dgm:pt>
    <dgm:pt modelId="{835D1016-662A-4174-8622-91C6320541DD}" type="sibTrans" cxnId="{8B6387A8-5481-4865-96E8-149D2AF8252E}">
      <dgm:prSet/>
      <dgm:spPr/>
      <dgm:t>
        <a:bodyPr/>
        <a:lstStyle/>
        <a:p>
          <a:endParaRPr lang="en-IN" sz="1200"/>
        </a:p>
      </dgm:t>
    </dgm:pt>
    <dgm:pt modelId="{72E1D770-0770-47C5-B403-471CFFA5AEC9}">
      <dgm:prSet phldrT="[Text]" custT="1"/>
      <dgm:spPr/>
      <dgm:t>
        <a:bodyPr/>
        <a:lstStyle/>
        <a:p>
          <a:pPr algn="ctr"/>
          <a:r>
            <a:rPr lang="en-US" sz="1200" b="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Risk Based Testing</a:t>
          </a:r>
          <a:endParaRPr lang="en-IN" sz="1200" b="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942CB03-11A8-4C1D-BF21-D2201CB2613B}" type="parTrans" cxnId="{10F3C131-4C15-4C90-A27D-42EBD2D88A2A}">
      <dgm:prSet/>
      <dgm:spPr/>
      <dgm:t>
        <a:bodyPr/>
        <a:lstStyle/>
        <a:p>
          <a:endParaRPr lang="en-IN"/>
        </a:p>
      </dgm:t>
    </dgm:pt>
    <dgm:pt modelId="{E0004D63-5FAF-42D2-B750-2AE937B203AB}" type="sibTrans" cxnId="{10F3C131-4C15-4C90-A27D-42EBD2D88A2A}">
      <dgm:prSet/>
      <dgm:spPr/>
      <dgm:t>
        <a:bodyPr/>
        <a:lstStyle/>
        <a:p>
          <a:endParaRPr lang="en-IN"/>
        </a:p>
      </dgm:t>
    </dgm:pt>
    <dgm:pt modelId="{2BCFC6F6-DCAA-485B-BE93-D6C1705A77C4}" type="pres">
      <dgm:prSet presAssocID="{1121C065-19C0-44BD-991B-20BD916BDFC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FA69E09-A7B0-412C-956A-3E472686200F}" type="pres">
      <dgm:prSet presAssocID="{E0EF4BD7-98BE-4DC7-9F75-60FD4B31937F}" presName="centerShape" presStyleLbl="node0" presStyleIdx="0" presStyleCnt="1"/>
      <dgm:spPr/>
    </dgm:pt>
    <dgm:pt modelId="{9567AEF9-2E2E-47CF-865D-658674313103}" type="pres">
      <dgm:prSet presAssocID="{59FDCFE6-5CC1-4013-A514-A939CBF022BE}" presName="parTrans" presStyleLbl="bgSibTrans2D1" presStyleIdx="0" presStyleCnt="7"/>
      <dgm:spPr/>
    </dgm:pt>
    <dgm:pt modelId="{DAF2F221-F496-4AA7-AB1B-06B90792DBF2}" type="pres">
      <dgm:prSet presAssocID="{CD325B30-126D-4CC4-A4CA-35593612891C}" presName="node" presStyleLbl="node1" presStyleIdx="0" presStyleCnt="7">
        <dgm:presLayoutVars>
          <dgm:bulletEnabled val="1"/>
        </dgm:presLayoutVars>
      </dgm:prSet>
      <dgm:spPr/>
    </dgm:pt>
    <dgm:pt modelId="{76BABDC6-6765-4F5C-9724-C8B1B900E1ED}" type="pres">
      <dgm:prSet presAssocID="{B071416E-69D0-42E0-A585-1DF37EB22353}" presName="parTrans" presStyleLbl="bgSibTrans2D1" presStyleIdx="1" presStyleCnt="7"/>
      <dgm:spPr/>
    </dgm:pt>
    <dgm:pt modelId="{819E50A5-C0CF-48B7-8291-848A6629EB4C}" type="pres">
      <dgm:prSet presAssocID="{0AE1A3B6-F9DA-4278-8F58-627B6139DD70}" presName="node" presStyleLbl="node1" presStyleIdx="1" presStyleCnt="7">
        <dgm:presLayoutVars>
          <dgm:bulletEnabled val="1"/>
        </dgm:presLayoutVars>
      </dgm:prSet>
      <dgm:spPr/>
    </dgm:pt>
    <dgm:pt modelId="{643AA990-C453-4EF4-9C51-8A8981FDA497}" type="pres">
      <dgm:prSet presAssocID="{3CC30230-5B44-4718-BB07-5E3FF0A4723A}" presName="parTrans" presStyleLbl="bgSibTrans2D1" presStyleIdx="2" presStyleCnt="7"/>
      <dgm:spPr/>
    </dgm:pt>
    <dgm:pt modelId="{52884F70-FBF7-4A0A-9B61-FCFCE043FC36}" type="pres">
      <dgm:prSet presAssocID="{0F4AC157-21D4-4CCE-8C24-4721ABFA78EA}" presName="node" presStyleLbl="node1" presStyleIdx="2" presStyleCnt="7">
        <dgm:presLayoutVars>
          <dgm:bulletEnabled val="1"/>
        </dgm:presLayoutVars>
      </dgm:prSet>
      <dgm:spPr/>
    </dgm:pt>
    <dgm:pt modelId="{FA806AEE-AE40-4D03-8541-FF3C844A03EF}" type="pres">
      <dgm:prSet presAssocID="{1A1729F2-0E48-44FB-A97D-74A19DB8E85F}" presName="parTrans" presStyleLbl="bgSibTrans2D1" presStyleIdx="3" presStyleCnt="7"/>
      <dgm:spPr/>
    </dgm:pt>
    <dgm:pt modelId="{A9D9D82E-F8E0-47C2-9CDC-AC2BFD847F02}" type="pres">
      <dgm:prSet presAssocID="{3DB699DB-CB9F-47F3-A07C-3831A79E2BBA}" presName="node" presStyleLbl="node1" presStyleIdx="3" presStyleCnt="7">
        <dgm:presLayoutVars>
          <dgm:bulletEnabled val="1"/>
        </dgm:presLayoutVars>
      </dgm:prSet>
      <dgm:spPr/>
    </dgm:pt>
    <dgm:pt modelId="{A4F9F0E3-E8F2-42C8-97E8-4B1F4C614BB5}" type="pres">
      <dgm:prSet presAssocID="{A50C106B-F51F-4089-8D5A-B1E371C09575}" presName="parTrans" presStyleLbl="bgSibTrans2D1" presStyleIdx="4" presStyleCnt="7"/>
      <dgm:spPr/>
    </dgm:pt>
    <dgm:pt modelId="{B64D3AE0-A3E0-4D4E-8CD2-87D9A35999CB}" type="pres">
      <dgm:prSet presAssocID="{FF22466F-208A-423A-8894-1A65D282D834}" presName="node" presStyleLbl="node1" presStyleIdx="4" presStyleCnt="7">
        <dgm:presLayoutVars>
          <dgm:bulletEnabled val="1"/>
        </dgm:presLayoutVars>
      </dgm:prSet>
      <dgm:spPr/>
    </dgm:pt>
    <dgm:pt modelId="{A6C147A2-EC3F-442C-860C-73B6DF58BF8E}" type="pres">
      <dgm:prSet presAssocID="{4942CB03-11A8-4C1D-BF21-D2201CB2613B}" presName="parTrans" presStyleLbl="bgSibTrans2D1" presStyleIdx="5" presStyleCnt="7"/>
      <dgm:spPr/>
    </dgm:pt>
    <dgm:pt modelId="{36B69D77-3EC4-40C7-B7E3-9AB0248A94B1}" type="pres">
      <dgm:prSet presAssocID="{72E1D770-0770-47C5-B403-471CFFA5AEC9}" presName="node" presStyleLbl="node1" presStyleIdx="5" presStyleCnt="7">
        <dgm:presLayoutVars>
          <dgm:bulletEnabled val="1"/>
        </dgm:presLayoutVars>
      </dgm:prSet>
      <dgm:spPr/>
    </dgm:pt>
    <dgm:pt modelId="{5DC017F6-93A4-4EF3-A83A-3F8783924EA8}" type="pres">
      <dgm:prSet presAssocID="{6E3D3398-CD83-4A80-99DB-1E081B373D4B}" presName="parTrans" presStyleLbl="bgSibTrans2D1" presStyleIdx="6" presStyleCnt="7"/>
      <dgm:spPr/>
    </dgm:pt>
    <dgm:pt modelId="{FC4E838C-D8AF-41B7-986C-D86CF9D4192C}" type="pres">
      <dgm:prSet presAssocID="{D3E2DB82-D992-4EC4-B362-27E7CB70009A}" presName="node" presStyleLbl="node1" presStyleIdx="6" presStyleCnt="7">
        <dgm:presLayoutVars>
          <dgm:bulletEnabled val="1"/>
        </dgm:presLayoutVars>
      </dgm:prSet>
      <dgm:spPr/>
    </dgm:pt>
  </dgm:ptLst>
  <dgm:cxnLst>
    <dgm:cxn modelId="{6948F708-6619-4897-9211-FA95B504DE55}" type="presOf" srcId="{4942CB03-11A8-4C1D-BF21-D2201CB2613B}" destId="{A6C147A2-EC3F-442C-860C-73B6DF58BF8E}" srcOrd="0" destOrd="0" presId="urn:microsoft.com/office/officeart/2005/8/layout/radial4"/>
    <dgm:cxn modelId="{D13F990A-6B4A-4EBD-9093-98A5A834DAF9}" type="presOf" srcId="{1121C065-19C0-44BD-991B-20BD916BDFC0}" destId="{2BCFC6F6-DCAA-485B-BE93-D6C1705A77C4}" srcOrd="0" destOrd="0" presId="urn:microsoft.com/office/officeart/2005/8/layout/radial4"/>
    <dgm:cxn modelId="{A233BF13-C198-4330-95B4-D4AF3C9D1B82}" srcId="{E0EF4BD7-98BE-4DC7-9F75-60FD4B31937F}" destId="{D3E2DB82-D992-4EC4-B362-27E7CB70009A}" srcOrd="6" destOrd="0" parTransId="{6E3D3398-CD83-4A80-99DB-1E081B373D4B}" sibTransId="{66B9A08F-E6FF-4305-81CC-6610ABEF31AB}"/>
    <dgm:cxn modelId="{8FC4E914-FF06-4480-B79A-01B83D17A2CE}" type="presOf" srcId="{D3E2DB82-D992-4EC4-B362-27E7CB70009A}" destId="{FC4E838C-D8AF-41B7-986C-D86CF9D4192C}" srcOrd="0" destOrd="0" presId="urn:microsoft.com/office/officeart/2005/8/layout/radial4"/>
    <dgm:cxn modelId="{6E8DDC15-EA24-43E3-9332-5443269B8A74}" type="presOf" srcId="{CD325B30-126D-4CC4-A4CA-35593612891C}" destId="{DAF2F221-F496-4AA7-AB1B-06B90792DBF2}" srcOrd="0" destOrd="0" presId="urn:microsoft.com/office/officeart/2005/8/layout/radial4"/>
    <dgm:cxn modelId="{0D4A1D2E-E21F-4194-9EE6-3DE69229FF53}" srcId="{E0EF4BD7-98BE-4DC7-9F75-60FD4B31937F}" destId="{0AE1A3B6-F9DA-4278-8F58-627B6139DD70}" srcOrd="1" destOrd="0" parTransId="{B071416E-69D0-42E0-A585-1DF37EB22353}" sibTransId="{42EFD1D3-211B-4338-8E25-AD112E8DCD82}"/>
    <dgm:cxn modelId="{10F3C131-4C15-4C90-A27D-42EBD2D88A2A}" srcId="{E0EF4BD7-98BE-4DC7-9F75-60FD4B31937F}" destId="{72E1D770-0770-47C5-B403-471CFFA5AEC9}" srcOrd="5" destOrd="0" parTransId="{4942CB03-11A8-4C1D-BF21-D2201CB2613B}" sibTransId="{E0004D63-5FAF-42D2-B750-2AE937B203AB}"/>
    <dgm:cxn modelId="{44F84332-D909-4D27-ACEE-C4AAEF4F4F90}" srcId="{E0EF4BD7-98BE-4DC7-9F75-60FD4B31937F}" destId="{3DB699DB-CB9F-47F3-A07C-3831A79E2BBA}" srcOrd="3" destOrd="0" parTransId="{1A1729F2-0E48-44FB-A97D-74A19DB8E85F}" sibTransId="{FC730B37-9898-4086-8491-FA7D60658433}"/>
    <dgm:cxn modelId="{23A9E934-8911-453F-9630-65B522E8D954}" type="presOf" srcId="{72E1D770-0770-47C5-B403-471CFFA5AEC9}" destId="{36B69D77-3EC4-40C7-B7E3-9AB0248A94B1}" srcOrd="0" destOrd="0" presId="urn:microsoft.com/office/officeart/2005/8/layout/radial4"/>
    <dgm:cxn modelId="{AD36DF5F-FF79-4017-87DA-1FB64235A1CC}" type="presOf" srcId="{A50C106B-F51F-4089-8D5A-B1E371C09575}" destId="{A4F9F0E3-E8F2-42C8-97E8-4B1F4C614BB5}" srcOrd="0" destOrd="0" presId="urn:microsoft.com/office/officeart/2005/8/layout/radial4"/>
    <dgm:cxn modelId="{F50B2345-366F-4F03-9876-5F1711E2B15F}" type="presOf" srcId="{E0EF4BD7-98BE-4DC7-9F75-60FD4B31937F}" destId="{7FA69E09-A7B0-412C-956A-3E472686200F}" srcOrd="0" destOrd="0" presId="urn:microsoft.com/office/officeart/2005/8/layout/radial4"/>
    <dgm:cxn modelId="{D1944B6D-59F1-43A9-8E60-BF44CE3E14FB}" type="presOf" srcId="{1A1729F2-0E48-44FB-A97D-74A19DB8E85F}" destId="{FA806AEE-AE40-4D03-8541-FF3C844A03EF}" srcOrd="0" destOrd="0" presId="urn:microsoft.com/office/officeart/2005/8/layout/radial4"/>
    <dgm:cxn modelId="{8E58564D-A5D4-4CDC-B169-C845348161EA}" type="presOf" srcId="{3CC30230-5B44-4718-BB07-5E3FF0A4723A}" destId="{643AA990-C453-4EF4-9C51-8A8981FDA497}" srcOrd="0" destOrd="0" presId="urn:microsoft.com/office/officeart/2005/8/layout/radial4"/>
    <dgm:cxn modelId="{4210E46E-62DA-4AF0-9EE9-D591A7E24C4F}" type="presOf" srcId="{B071416E-69D0-42E0-A585-1DF37EB22353}" destId="{76BABDC6-6765-4F5C-9724-C8B1B900E1ED}" srcOrd="0" destOrd="0" presId="urn:microsoft.com/office/officeart/2005/8/layout/radial4"/>
    <dgm:cxn modelId="{BE997E77-B0B6-4A2E-80D1-AED3A0E35C54}" srcId="{E0EF4BD7-98BE-4DC7-9F75-60FD4B31937F}" destId="{CD325B30-126D-4CC4-A4CA-35593612891C}" srcOrd="0" destOrd="0" parTransId="{59FDCFE6-5CC1-4013-A514-A939CBF022BE}" sibTransId="{003D5322-9C2F-4D73-822A-7439A0D33D77}"/>
    <dgm:cxn modelId="{44501F7B-6BEA-46FD-930C-34FDF52026F2}" srcId="{1121C065-19C0-44BD-991B-20BD916BDFC0}" destId="{E0EF4BD7-98BE-4DC7-9F75-60FD4B31937F}" srcOrd="0" destOrd="0" parTransId="{B1CF66BD-EDBB-4DAE-842A-64C223249635}" sibTransId="{6E7E5333-421C-4917-9171-72A1ABA1789C}"/>
    <dgm:cxn modelId="{17520A88-1F8F-4C21-8CD5-A2CDF2CD4B33}" type="presOf" srcId="{3DB699DB-CB9F-47F3-A07C-3831A79E2BBA}" destId="{A9D9D82E-F8E0-47C2-9CDC-AC2BFD847F02}" srcOrd="0" destOrd="0" presId="urn:microsoft.com/office/officeart/2005/8/layout/radial4"/>
    <dgm:cxn modelId="{D68C138C-08CC-4ACB-990B-7F50395AD683}" type="presOf" srcId="{0AE1A3B6-F9DA-4278-8F58-627B6139DD70}" destId="{819E50A5-C0CF-48B7-8291-848A6629EB4C}" srcOrd="0" destOrd="0" presId="urn:microsoft.com/office/officeart/2005/8/layout/radial4"/>
    <dgm:cxn modelId="{D45CBD9D-41DA-4F22-B6CA-FC360674B537}" type="presOf" srcId="{59FDCFE6-5CC1-4013-A514-A939CBF022BE}" destId="{9567AEF9-2E2E-47CF-865D-658674313103}" srcOrd="0" destOrd="0" presId="urn:microsoft.com/office/officeart/2005/8/layout/radial4"/>
    <dgm:cxn modelId="{8B6387A8-5481-4865-96E8-149D2AF8252E}" srcId="{E0EF4BD7-98BE-4DC7-9F75-60FD4B31937F}" destId="{FF22466F-208A-423A-8894-1A65D282D834}" srcOrd="4" destOrd="0" parTransId="{A50C106B-F51F-4089-8D5A-B1E371C09575}" sibTransId="{835D1016-662A-4174-8622-91C6320541DD}"/>
    <dgm:cxn modelId="{B61B22AE-67C4-4EF6-926B-17DF6A323BB2}" type="presOf" srcId="{FF22466F-208A-423A-8894-1A65D282D834}" destId="{B64D3AE0-A3E0-4D4E-8CD2-87D9A35999CB}" srcOrd="0" destOrd="0" presId="urn:microsoft.com/office/officeart/2005/8/layout/radial4"/>
    <dgm:cxn modelId="{2C0624B3-ECD2-41D1-979D-90232671A8A4}" type="presOf" srcId="{6E3D3398-CD83-4A80-99DB-1E081B373D4B}" destId="{5DC017F6-93A4-4EF3-A83A-3F8783924EA8}" srcOrd="0" destOrd="0" presId="urn:microsoft.com/office/officeart/2005/8/layout/radial4"/>
    <dgm:cxn modelId="{7873A7C1-8B13-4E15-8BF2-F07335D8EFA4}" type="presOf" srcId="{0F4AC157-21D4-4CCE-8C24-4721ABFA78EA}" destId="{52884F70-FBF7-4A0A-9B61-FCFCE043FC36}" srcOrd="0" destOrd="0" presId="urn:microsoft.com/office/officeart/2005/8/layout/radial4"/>
    <dgm:cxn modelId="{499E88D5-C4D6-452E-AE3E-FC884D55EC7D}" srcId="{E0EF4BD7-98BE-4DC7-9F75-60FD4B31937F}" destId="{0F4AC157-21D4-4CCE-8C24-4721ABFA78EA}" srcOrd="2" destOrd="0" parTransId="{3CC30230-5B44-4718-BB07-5E3FF0A4723A}" sibTransId="{28858F24-95C9-443B-A04C-D5D0E80C34CC}"/>
    <dgm:cxn modelId="{0FC2CE66-038F-4031-B939-903C6C7DF3E8}" type="presParOf" srcId="{2BCFC6F6-DCAA-485B-BE93-D6C1705A77C4}" destId="{7FA69E09-A7B0-412C-956A-3E472686200F}" srcOrd="0" destOrd="0" presId="urn:microsoft.com/office/officeart/2005/8/layout/radial4"/>
    <dgm:cxn modelId="{341D1B93-C8B6-4796-816D-503C9002B989}" type="presParOf" srcId="{2BCFC6F6-DCAA-485B-BE93-D6C1705A77C4}" destId="{9567AEF9-2E2E-47CF-865D-658674313103}" srcOrd="1" destOrd="0" presId="urn:microsoft.com/office/officeart/2005/8/layout/radial4"/>
    <dgm:cxn modelId="{5E12F61A-2D96-4423-82CE-824AE1513BC1}" type="presParOf" srcId="{2BCFC6F6-DCAA-485B-BE93-D6C1705A77C4}" destId="{DAF2F221-F496-4AA7-AB1B-06B90792DBF2}" srcOrd="2" destOrd="0" presId="urn:microsoft.com/office/officeart/2005/8/layout/radial4"/>
    <dgm:cxn modelId="{239AE3A4-E3D7-484A-9419-007E650A73F6}" type="presParOf" srcId="{2BCFC6F6-DCAA-485B-BE93-D6C1705A77C4}" destId="{76BABDC6-6765-4F5C-9724-C8B1B900E1ED}" srcOrd="3" destOrd="0" presId="urn:microsoft.com/office/officeart/2005/8/layout/radial4"/>
    <dgm:cxn modelId="{8289BDA9-5189-4414-9810-441D92E56D95}" type="presParOf" srcId="{2BCFC6F6-DCAA-485B-BE93-D6C1705A77C4}" destId="{819E50A5-C0CF-48B7-8291-848A6629EB4C}" srcOrd="4" destOrd="0" presId="urn:microsoft.com/office/officeart/2005/8/layout/radial4"/>
    <dgm:cxn modelId="{A20EF626-CEB7-49EC-BC6D-45AC22B34037}" type="presParOf" srcId="{2BCFC6F6-DCAA-485B-BE93-D6C1705A77C4}" destId="{643AA990-C453-4EF4-9C51-8A8981FDA497}" srcOrd="5" destOrd="0" presId="urn:microsoft.com/office/officeart/2005/8/layout/radial4"/>
    <dgm:cxn modelId="{8EA279E2-3B7E-4485-9493-CEED67365A7B}" type="presParOf" srcId="{2BCFC6F6-DCAA-485B-BE93-D6C1705A77C4}" destId="{52884F70-FBF7-4A0A-9B61-FCFCE043FC36}" srcOrd="6" destOrd="0" presId="urn:microsoft.com/office/officeart/2005/8/layout/radial4"/>
    <dgm:cxn modelId="{5FBF9886-51EE-44BA-9BBE-E0EAD0436025}" type="presParOf" srcId="{2BCFC6F6-DCAA-485B-BE93-D6C1705A77C4}" destId="{FA806AEE-AE40-4D03-8541-FF3C844A03EF}" srcOrd="7" destOrd="0" presId="urn:microsoft.com/office/officeart/2005/8/layout/radial4"/>
    <dgm:cxn modelId="{196C7CC7-13CC-4CB2-BA1B-9B9EA3567BD5}" type="presParOf" srcId="{2BCFC6F6-DCAA-485B-BE93-D6C1705A77C4}" destId="{A9D9D82E-F8E0-47C2-9CDC-AC2BFD847F02}" srcOrd="8" destOrd="0" presId="urn:microsoft.com/office/officeart/2005/8/layout/radial4"/>
    <dgm:cxn modelId="{B08AABC8-7D16-441D-9B7F-33E9F333F69E}" type="presParOf" srcId="{2BCFC6F6-DCAA-485B-BE93-D6C1705A77C4}" destId="{A4F9F0E3-E8F2-42C8-97E8-4B1F4C614BB5}" srcOrd="9" destOrd="0" presId="urn:microsoft.com/office/officeart/2005/8/layout/radial4"/>
    <dgm:cxn modelId="{333978B9-0459-4400-BE91-98B219164D27}" type="presParOf" srcId="{2BCFC6F6-DCAA-485B-BE93-D6C1705A77C4}" destId="{B64D3AE0-A3E0-4D4E-8CD2-87D9A35999CB}" srcOrd="10" destOrd="0" presId="urn:microsoft.com/office/officeart/2005/8/layout/radial4"/>
    <dgm:cxn modelId="{03B428CF-A6A1-4345-A740-37709E2E7E4C}" type="presParOf" srcId="{2BCFC6F6-DCAA-485B-BE93-D6C1705A77C4}" destId="{A6C147A2-EC3F-442C-860C-73B6DF58BF8E}" srcOrd="11" destOrd="0" presId="urn:microsoft.com/office/officeart/2005/8/layout/radial4"/>
    <dgm:cxn modelId="{DABD7DFA-B226-487C-BC4E-4DA1DCE49F1E}" type="presParOf" srcId="{2BCFC6F6-DCAA-485B-BE93-D6C1705A77C4}" destId="{36B69D77-3EC4-40C7-B7E3-9AB0248A94B1}" srcOrd="12" destOrd="0" presId="urn:microsoft.com/office/officeart/2005/8/layout/radial4"/>
    <dgm:cxn modelId="{CB9EA6E0-A0D5-4CFC-A57E-FE5E2DA021B2}" type="presParOf" srcId="{2BCFC6F6-DCAA-485B-BE93-D6C1705A77C4}" destId="{5DC017F6-93A4-4EF3-A83A-3F8783924EA8}" srcOrd="13" destOrd="0" presId="urn:microsoft.com/office/officeart/2005/8/layout/radial4"/>
    <dgm:cxn modelId="{00FA9509-B9C3-4040-9C11-07F2F080FBFA}" type="presParOf" srcId="{2BCFC6F6-DCAA-485B-BE93-D6C1705A77C4}" destId="{FC4E838C-D8AF-41B7-986C-D86CF9D4192C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CB3C1-9E12-4EDE-A47D-877DBE91D6FD}">
      <dsp:nvSpPr>
        <dsp:cNvPr id="0" name=""/>
        <dsp:cNvSpPr/>
      </dsp:nvSpPr>
      <dsp:spPr>
        <a:xfrm>
          <a:off x="2430" y="0"/>
          <a:ext cx="297838" cy="29783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75992-288C-4E2C-957E-09F82D31C71D}">
      <dsp:nvSpPr>
        <dsp:cNvPr id="0" name=""/>
        <dsp:cNvSpPr/>
      </dsp:nvSpPr>
      <dsp:spPr>
        <a:xfrm>
          <a:off x="32213" y="29783"/>
          <a:ext cx="238270" cy="238270"/>
        </a:xfrm>
        <a:prstGeom prst="chord">
          <a:avLst>
            <a:gd name="adj1" fmla="val 2332194"/>
            <a:gd name="adj2" fmla="val 858780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74F709-C20A-4E47-9893-FDC9727CDE94}">
      <dsp:nvSpPr>
        <dsp:cNvPr id="0" name=""/>
        <dsp:cNvSpPr/>
      </dsp:nvSpPr>
      <dsp:spPr>
        <a:xfrm>
          <a:off x="362317" y="297838"/>
          <a:ext cx="881104" cy="125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Web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Mobile Web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Mobile App (iOS, Android)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SFCC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SFSC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SAP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AEM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62317" y="297838"/>
        <a:ext cx="881104" cy="1253402"/>
      </dsp:txXfrm>
    </dsp:sp>
    <dsp:sp modelId="{0ABA7C2B-36BE-4FEC-8ABB-FB2D373745AE}">
      <dsp:nvSpPr>
        <dsp:cNvPr id="0" name=""/>
        <dsp:cNvSpPr/>
      </dsp:nvSpPr>
      <dsp:spPr>
        <a:xfrm>
          <a:off x="362317" y="0"/>
          <a:ext cx="881104" cy="29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UI</a:t>
          </a:r>
          <a:endParaRPr lang="en-IN" sz="1000" b="1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62317" y="0"/>
        <a:ext cx="881104" cy="297838"/>
      </dsp:txXfrm>
    </dsp:sp>
    <dsp:sp modelId="{91577EEB-928E-4F6A-8769-9B3FF6B01B8E}">
      <dsp:nvSpPr>
        <dsp:cNvPr id="0" name=""/>
        <dsp:cNvSpPr/>
      </dsp:nvSpPr>
      <dsp:spPr>
        <a:xfrm>
          <a:off x="1305472" y="0"/>
          <a:ext cx="297838" cy="29783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B6F01-5207-4DCC-8C5E-57A9ED497848}">
      <dsp:nvSpPr>
        <dsp:cNvPr id="0" name=""/>
        <dsp:cNvSpPr/>
      </dsp:nvSpPr>
      <dsp:spPr>
        <a:xfrm>
          <a:off x="1335256" y="29783"/>
          <a:ext cx="238270" cy="238270"/>
        </a:xfrm>
        <a:prstGeom prst="chord">
          <a:avLst>
            <a:gd name="adj1" fmla="val 692220"/>
            <a:gd name="adj2" fmla="val 1010778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60CBB7-16A3-4C85-845D-BB4DF1FAC080}">
      <dsp:nvSpPr>
        <dsp:cNvPr id="0" name=""/>
        <dsp:cNvSpPr/>
      </dsp:nvSpPr>
      <dsp:spPr>
        <a:xfrm>
          <a:off x="1665360" y="297838"/>
          <a:ext cx="881104" cy="125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Oracle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MySQL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DB2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Big Query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Spanner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Mongo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Aerospike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Cassandra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PostgreSQL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</a:endParaRPr>
        </a:p>
      </dsp:txBody>
      <dsp:txXfrm>
        <a:off x="1665360" y="297838"/>
        <a:ext cx="881104" cy="1253402"/>
      </dsp:txXfrm>
    </dsp:sp>
    <dsp:sp modelId="{00D98F45-C230-4B2B-A772-9BB631B8BBA7}">
      <dsp:nvSpPr>
        <dsp:cNvPr id="0" name=""/>
        <dsp:cNvSpPr/>
      </dsp:nvSpPr>
      <dsp:spPr>
        <a:xfrm>
          <a:off x="1665360" y="0"/>
          <a:ext cx="881104" cy="29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Database</a:t>
          </a:r>
          <a:endParaRPr lang="en-IN" sz="1000" b="1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665360" y="0"/>
        <a:ext cx="881104" cy="297838"/>
      </dsp:txXfrm>
    </dsp:sp>
    <dsp:sp modelId="{F749C0CC-1FA7-4665-B4AD-BA4C582918A4}">
      <dsp:nvSpPr>
        <dsp:cNvPr id="0" name=""/>
        <dsp:cNvSpPr/>
      </dsp:nvSpPr>
      <dsp:spPr>
        <a:xfrm>
          <a:off x="2608514" y="0"/>
          <a:ext cx="297838" cy="29783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558F5-24E5-47B5-BAEF-59843D80E3F6}">
      <dsp:nvSpPr>
        <dsp:cNvPr id="0" name=""/>
        <dsp:cNvSpPr/>
      </dsp:nvSpPr>
      <dsp:spPr>
        <a:xfrm>
          <a:off x="2638298" y="29783"/>
          <a:ext cx="238270" cy="238270"/>
        </a:xfrm>
        <a:prstGeom prst="chord">
          <a:avLst>
            <a:gd name="adj1" fmla="val 20907780"/>
            <a:gd name="adj2" fmla="val 1149222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46E20D-4879-4C67-8225-43B9484A56FA}">
      <dsp:nvSpPr>
        <dsp:cNvPr id="0" name=""/>
        <dsp:cNvSpPr/>
      </dsp:nvSpPr>
      <dsp:spPr>
        <a:xfrm>
          <a:off x="2968402" y="297838"/>
          <a:ext cx="881104" cy="125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Restful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Soap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68402" y="297838"/>
        <a:ext cx="881104" cy="1253402"/>
      </dsp:txXfrm>
    </dsp:sp>
    <dsp:sp modelId="{3DF29C51-B116-4CD2-8001-C596CF663C1A}">
      <dsp:nvSpPr>
        <dsp:cNvPr id="0" name=""/>
        <dsp:cNvSpPr/>
      </dsp:nvSpPr>
      <dsp:spPr>
        <a:xfrm>
          <a:off x="2968402" y="0"/>
          <a:ext cx="881104" cy="29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API</a:t>
          </a:r>
          <a:endParaRPr lang="en-IN" sz="1000" b="1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68402" y="0"/>
        <a:ext cx="881104" cy="297838"/>
      </dsp:txXfrm>
    </dsp:sp>
    <dsp:sp modelId="{91829826-29A2-488E-A54F-FC8FD0CD1742}">
      <dsp:nvSpPr>
        <dsp:cNvPr id="0" name=""/>
        <dsp:cNvSpPr/>
      </dsp:nvSpPr>
      <dsp:spPr>
        <a:xfrm>
          <a:off x="3911556" y="0"/>
          <a:ext cx="297838" cy="29783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D7FCC-281B-4C13-BA79-1D2A8D4D6DD1}">
      <dsp:nvSpPr>
        <dsp:cNvPr id="0" name=""/>
        <dsp:cNvSpPr/>
      </dsp:nvSpPr>
      <dsp:spPr>
        <a:xfrm>
          <a:off x="3941340" y="29783"/>
          <a:ext cx="238270" cy="238270"/>
        </a:xfrm>
        <a:prstGeom prst="chord">
          <a:avLst>
            <a:gd name="adj1" fmla="val 19267806"/>
            <a:gd name="adj2" fmla="val 13012194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74E8F1-41D4-4BA1-A161-0B0E6CD35EF7}">
      <dsp:nvSpPr>
        <dsp:cNvPr id="0" name=""/>
        <dsp:cNvSpPr/>
      </dsp:nvSpPr>
      <dsp:spPr>
        <a:xfrm>
          <a:off x="4271444" y="297838"/>
          <a:ext cx="881104" cy="125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Tibco MQ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Kafka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IBM MQ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Active MQ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Rabbit MQ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71444" y="297838"/>
        <a:ext cx="881104" cy="1253402"/>
      </dsp:txXfrm>
    </dsp:sp>
    <dsp:sp modelId="{00B64241-34DD-477E-B416-73B980043E51}">
      <dsp:nvSpPr>
        <dsp:cNvPr id="0" name=""/>
        <dsp:cNvSpPr/>
      </dsp:nvSpPr>
      <dsp:spPr>
        <a:xfrm>
          <a:off x="4271444" y="0"/>
          <a:ext cx="881104" cy="29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ESB</a:t>
          </a:r>
          <a:endParaRPr lang="en-IN" sz="1000" b="1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71444" y="0"/>
        <a:ext cx="881104" cy="297838"/>
      </dsp:txXfrm>
    </dsp:sp>
    <dsp:sp modelId="{AE0EDF25-AFE4-4594-B6E2-A45AD248057F}">
      <dsp:nvSpPr>
        <dsp:cNvPr id="0" name=""/>
        <dsp:cNvSpPr/>
      </dsp:nvSpPr>
      <dsp:spPr>
        <a:xfrm>
          <a:off x="5214599" y="0"/>
          <a:ext cx="297838" cy="29783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51331-21A2-4AB5-94B4-2433790A90C2}">
      <dsp:nvSpPr>
        <dsp:cNvPr id="0" name=""/>
        <dsp:cNvSpPr/>
      </dsp:nvSpPr>
      <dsp:spPr>
        <a:xfrm>
          <a:off x="5244383" y="29783"/>
          <a:ext cx="238270" cy="23827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BE81CF-4754-4076-963F-6EEFDF370C15}">
      <dsp:nvSpPr>
        <dsp:cNvPr id="0" name=""/>
        <dsp:cNvSpPr/>
      </dsp:nvSpPr>
      <dsp:spPr>
        <a:xfrm>
          <a:off x="5574487" y="297838"/>
          <a:ext cx="881104" cy="125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Redis Cache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GCS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AWS</a:t>
          </a:r>
          <a:endParaRPr lang="en-IN" sz="100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574487" y="297838"/>
        <a:ext cx="881104" cy="1253402"/>
      </dsp:txXfrm>
    </dsp:sp>
    <dsp:sp modelId="{FF015F5C-C449-43D7-A779-6160390AFEAD}">
      <dsp:nvSpPr>
        <dsp:cNvPr id="0" name=""/>
        <dsp:cNvSpPr/>
      </dsp:nvSpPr>
      <dsp:spPr>
        <a:xfrm>
          <a:off x="5574487" y="0"/>
          <a:ext cx="881104" cy="29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Storage</a:t>
          </a:r>
          <a:endParaRPr lang="en-IN" sz="1000" b="1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574487" y="0"/>
        <a:ext cx="881104" cy="2978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9C85-B07E-4F12-99C0-6F0220A8AB9E}">
      <dsp:nvSpPr>
        <dsp:cNvPr id="0" name=""/>
        <dsp:cNvSpPr/>
      </dsp:nvSpPr>
      <dsp:spPr>
        <a:xfrm>
          <a:off x="1070489" y="203161"/>
          <a:ext cx="1273915" cy="127391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Excellent Visuals</a:t>
          </a:r>
          <a:endParaRPr lang="en-IN" sz="100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88968" y="203161"/>
        <a:ext cx="636957" cy="1050980"/>
      </dsp:txXfrm>
    </dsp:sp>
    <dsp:sp modelId="{69DCB85B-724E-42F4-A12B-2E31B763DB2C}">
      <dsp:nvSpPr>
        <dsp:cNvPr id="0" name=""/>
        <dsp:cNvSpPr/>
      </dsp:nvSpPr>
      <dsp:spPr>
        <a:xfrm rot="4320000">
          <a:off x="2140559" y="1006187"/>
          <a:ext cx="1273915" cy="127391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Best Understanding</a:t>
          </a:r>
          <a:endParaRPr lang="en-IN" sz="100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2358039" y="1290220"/>
        <a:ext cx="1050980" cy="636957"/>
      </dsp:txXfrm>
    </dsp:sp>
    <dsp:sp modelId="{D03F15CB-2D3A-4085-A725-C57A695AC306}">
      <dsp:nvSpPr>
        <dsp:cNvPr id="0" name=""/>
        <dsp:cNvSpPr/>
      </dsp:nvSpPr>
      <dsp:spPr>
        <a:xfrm rot="8640000">
          <a:off x="1731829" y="2264130"/>
          <a:ext cx="1273915" cy="127391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Better Testing</a:t>
          </a:r>
          <a:endParaRPr lang="en-IN" sz="100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10800000">
        <a:off x="2115827" y="2465777"/>
        <a:ext cx="636957" cy="1050980"/>
      </dsp:txXfrm>
    </dsp:sp>
    <dsp:sp modelId="{4E6709A9-92D0-4E54-BF52-633DD62E953D}">
      <dsp:nvSpPr>
        <dsp:cNvPr id="0" name=""/>
        <dsp:cNvSpPr/>
      </dsp:nvSpPr>
      <dsp:spPr>
        <a:xfrm rot="12960000">
          <a:off x="409149" y="2264130"/>
          <a:ext cx="1273915" cy="127391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Good Quality</a:t>
          </a:r>
          <a:endParaRPr lang="en-IN" sz="100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10800000">
        <a:off x="662109" y="2465777"/>
        <a:ext cx="636957" cy="1050980"/>
      </dsp:txXfrm>
    </dsp:sp>
    <dsp:sp modelId="{C4342CCC-A882-4F71-BF2A-95F0236AB37E}">
      <dsp:nvSpPr>
        <dsp:cNvPr id="0" name=""/>
        <dsp:cNvSpPr/>
      </dsp:nvSpPr>
      <dsp:spPr>
        <a:xfrm rot="17280000">
          <a:off x="419" y="1006187"/>
          <a:ext cx="1273915" cy="127391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Lower Risk</a:t>
          </a:r>
          <a:endParaRPr lang="en-IN" sz="100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5400000">
        <a:off x="5875" y="1290220"/>
        <a:ext cx="1050980" cy="63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23541-4268-46EF-B4F6-C7329DE2DAC2}">
      <dsp:nvSpPr>
        <dsp:cNvPr id="0" name=""/>
        <dsp:cNvSpPr/>
      </dsp:nvSpPr>
      <dsp:spPr>
        <a:xfrm>
          <a:off x="384380" y="0"/>
          <a:ext cx="6761614" cy="42306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DFD2F1-7DCB-41CC-96DD-665532EA1EDC}">
      <dsp:nvSpPr>
        <dsp:cNvPr id="0" name=""/>
        <dsp:cNvSpPr/>
      </dsp:nvSpPr>
      <dsp:spPr>
        <a:xfrm>
          <a:off x="1003477" y="3179674"/>
          <a:ext cx="158205" cy="15820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EE0297-625D-4C32-9994-B5A1C7D256D2}">
      <dsp:nvSpPr>
        <dsp:cNvPr id="0" name=""/>
        <dsp:cNvSpPr/>
      </dsp:nvSpPr>
      <dsp:spPr>
        <a:xfrm>
          <a:off x="1082580" y="3258776"/>
          <a:ext cx="901080" cy="1023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3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Record &amp; Play (Linear)</a:t>
          </a:r>
          <a:endParaRPr lang="en-IN" sz="1600" b="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082580" y="3258776"/>
        <a:ext cx="901080" cy="1023173"/>
      </dsp:txXfrm>
    </dsp:sp>
    <dsp:sp modelId="{06D01B06-98A7-468B-A1BF-69F022C8463F}">
      <dsp:nvSpPr>
        <dsp:cNvPr id="0" name=""/>
        <dsp:cNvSpPr/>
      </dsp:nvSpPr>
      <dsp:spPr>
        <a:xfrm>
          <a:off x="1859848" y="2356835"/>
          <a:ext cx="247625" cy="247625"/>
        </a:xfrm>
        <a:prstGeom prst="ellips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8CDEEA-DF70-4818-AF5B-933FC8810DE4}">
      <dsp:nvSpPr>
        <dsp:cNvPr id="0" name=""/>
        <dsp:cNvSpPr/>
      </dsp:nvSpPr>
      <dsp:spPr>
        <a:xfrm>
          <a:off x="1983661" y="2480648"/>
          <a:ext cx="1141827" cy="1801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1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Keyword Driven (Sophisticated)</a:t>
          </a:r>
          <a:endParaRPr lang="en-IN" sz="1600" b="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983661" y="2480648"/>
        <a:ext cx="1141827" cy="1801301"/>
      </dsp:txXfrm>
    </dsp:sp>
    <dsp:sp modelId="{B8ECCFC0-5A24-4D5E-A992-C6A573D4D3EF}">
      <dsp:nvSpPr>
        <dsp:cNvPr id="0" name=""/>
        <dsp:cNvSpPr/>
      </dsp:nvSpPr>
      <dsp:spPr>
        <a:xfrm>
          <a:off x="2960405" y="1700800"/>
          <a:ext cx="330167" cy="33016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FFEE82-ECE5-4C24-BDB9-E2351B093993}">
      <dsp:nvSpPr>
        <dsp:cNvPr id="0" name=""/>
        <dsp:cNvSpPr/>
      </dsp:nvSpPr>
      <dsp:spPr>
        <a:xfrm>
          <a:off x="3125489" y="1865884"/>
          <a:ext cx="1327546" cy="241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4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Data Driven (Sophisticated)</a:t>
          </a:r>
          <a:endParaRPr lang="en-IN" sz="1600" b="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125489" y="1865884"/>
        <a:ext cx="1327546" cy="2416066"/>
      </dsp:txXfrm>
    </dsp:sp>
    <dsp:sp modelId="{18E79AB9-D561-4DC5-A60A-EC9EAA39CB72}">
      <dsp:nvSpPr>
        <dsp:cNvPr id="0" name=""/>
        <dsp:cNvSpPr/>
      </dsp:nvSpPr>
      <dsp:spPr>
        <a:xfrm>
          <a:off x="4239802" y="1188354"/>
          <a:ext cx="426465" cy="426465"/>
        </a:xfrm>
        <a:prstGeom prst="ellips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D038E6-51F1-4B93-B205-F5F46BA6D51D}">
      <dsp:nvSpPr>
        <dsp:cNvPr id="0" name=""/>
        <dsp:cNvSpPr/>
      </dsp:nvSpPr>
      <dsp:spPr>
        <a:xfrm>
          <a:off x="4453035" y="1401587"/>
          <a:ext cx="1375696" cy="288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7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Behavior Driven (Sophisticated)</a:t>
          </a:r>
          <a:endParaRPr lang="en-IN" sz="1600" b="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453035" y="1401587"/>
        <a:ext cx="1375696" cy="2880363"/>
      </dsp:txXfrm>
    </dsp:sp>
    <dsp:sp modelId="{10864498-2130-49E5-95EA-878095CF062B}">
      <dsp:nvSpPr>
        <dsp:cNvPr id="0" name=""/>
        <dsp:cNvSpPr/>
      </dsp:nvSpPr>
      <dsp:spPr>
        <a:xfrm>
          <a:off x="5557031" y="846149"/>
          <a:ext cx="543399" cy="543399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2ADC60-35A4-4A21-A405-9A2282D7BE3F}">
      <dsp:nvSpPr>
        <dsp:cNvPr id="0" name=""/>
        <dsp:cNvSpPr/>
      </dsp:nvSpPr>
      <dsp:spPr>
        <a:xfrm>
          <a:off x="5828731" y="1117849"/>
          <a:ext cx="1375696" cy="316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93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300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Model Driven (Script less)</a:t>
          </a:r>
          <a:endParaRPr lang="en-IN" sz="1600" b="0" kern="1200" dirty="0">
            <a:solidFill>
              <a:schemeClr val="bg1">
                <a:lumMod val="50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828731" y="1117849"/>
        <a:ext cx="1375696" cy="31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BBF51-2969-4D68-B4A5-A9BD623F59DC}">
      <dsp:nvSpPr>
        <dsp:cNvPr id="0" name=""/>
        <dsp:cNvSpPr/>
      </dsp:nvSpPr>
      <dsp:spPr>
        <a:xfrm>
          <a:off x="0" y="0"/>
          <a:ext cx="84412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B0CD-EB91-4B2A-AE45-ACF6E5AC4707}">
      <dsp:nvSpPr>
        <dsp:cNvPr id="0" name=""/>
        <dsp:cNvSpPr/>
      </dsp:nvSpPr>
      <dsp:spPr>
        <a:xfrm>
          <a:off x="0" y="0"/>
          <a:ext cx="4966666" cy="425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Defects slipping into UAT &amp; Production are irrespective of…</a:t>
          </a:r>
        </a:p>
      </dsp:txBody>
      <dsp:txXfrm>
        <a:off x="0" y="0"/>
        <a:ext cx="4966666" cy="4258101"/>
      </dsp:txXfrm>
    </dsp:sp>
    <dsp:sp modelId="{6DD58A69-69EB-4DB7-A449-EC1CA61064BE}">
      <dsp:nvSpPr>
        <dsp:cNvPr id="0" name=""/>
        <dsp:cNvSpPr/>
      </dsp:nvSpPr>
      <dsp:spPr>
        <a:xfrm>
          <a:off x="5031583" y="22402"/>
          <a:ext cx="2761677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accent1">
                  <a:lumMod val="75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Product Type</a:t>
          </a:r>
          <a:endParaRPr lang="en-IN" sz="1200" b="0" kern="1200" dirty="0">
            <a:solidFill>
              <a:schemeClr val="accent1">
                <a:lumMod val="75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31583" y="22402"/>
        <a:ext cx="2761677" cy="448057"/>
      </dsp:txXfrm>
    </dsp:sp>
    <dsp:sp modelId="{9CABE606-CA2A-49C8-A1E8-48AB2E279BA4}">
      <dsp:nvSpPr>
        <dsp:cNvPr id="0" name=""/>
        <dsp:cNvSpPr/>
      </dsp:nvSpPr>
      <dsp:spPr>
        <a:xfrm>
          <a:off x="4966666" y="470459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AE02D-8D08-41F2-82FC-3669D800E5CD}">
      <dsp:nvSpPr>
        <dsp:cNvPr id="0" name=""/>
        <dsp:cNvSpPr/>
      </dsp:nvSpPr>
      <dsp:spPr>
        <a:xfrm>
          <a:off x="5031583" y="492862"/>
          <a:ext cx="3397314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accent2">
                  <a:lumMod val="75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Application Type</a:t>
          </a:r>
        </a:p>
      </dsp:txBody>
      <dsp:txXfrm>
        <a:off x="5031583" y="492862"/>
        <a:ext cx="3397314" cy="448057"/>
      </dsp:txXfrm>
    </dsp:sp>
    <dsp:sp modelId="{E4EC751A-47DB-4862-8533-BE4CC5370349}">
      <dsp:nvSpPr>
        <dsp:cNvPr id="0" name=""/>
        <dsp:cNvSpPr/>
      </dsp:nvSpPr>
      <dsp:spPr>
        <a:xfrm>
          <a:off x="4966666" y="940919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DF408-B90B-417B-8B61-BF6813F3FFF9}">
      <dsp:nvSpPr>
        <dsp:cNvPr id="0" name=""/>
        <dsp:cNvSpPr/>
      </dsp:nvSpPr>
      <dsp:spPr>
        <a:xfrm>
          <a:off x="5031583" y="963322"/>
          <a:ext cx="3397314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rgbClr val="7EDCB8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Testing Type</a:t>
          </a:r>
          <a:endParaRPr lang="en-IN" sz="1200" b="0" kern="1200" dirty="0">
            <a:solidFill>
              <a:srgbClr val="7EDCB8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31583" y="963322"/>
        <a:ext cx="3397314" cy="448057"/>
      </dsp:txXfrm>
    </dsp:sp>
    <dsp:sp modelId="{647C8282-74A5-44BC-A522-FBD6499960DC}">
      <dsp:nvSpPr>
        <dsp:cNvPr id="0" name=""/>
        <dsp:cNvSpPr/>
      </dsp:nvSpPr>
      <dsp:spPr>
        <a:xfrm>
          <a:off x="4966666" y="1411379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9F68-C0DC-4F5F-A4C3-63F78AA653C5}">
      <dsp:nvSpPr>
        <dsp:cNvPr id="0" name=""/>
        <dsp:cNvSpPr/>
      </dsp:nvSpPr>
      <dsp:spPr>
        <a:xfrm>
          <a:off x="5031583" y="1433782"/>
          <a:ext cx="3397314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accent6">
                  <a:lumMod val="75000"/>
                </a:schemeClr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Industry Type</a:t>
          </a:r>
          <a:endParaRPr lang="en-IN" sz="1200" b="0" kern="1200" dirty="0">
            <a:solidFill>
              <a:schemeClr val="accent6">
                <a:lumMod val="75000"/>
              </a:schemeClr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31583" y="1433782"/>
        <a:ext cx="3397314" cy="448057"/>
      </dsp:txXfrm>
    </dsp:sp>
    <dsp:sp modelId="{EABE91CA-201E-4E72-B01F-2BA8AD6FE96C}">
      <dsp:nvSpPr>
        <dsp:cNvPr id="0" name=""/>
        <dsp:cNvSpPr/>
      </dsp:nvSpPr>
      <dsp:spPr>
        <a:xfrm>
          <a:off x="4979018" y="1881839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78E48-DD7C-4B15-9F33-61CD8D9E3625}">
      <dsp:nvSpPr>
        <dsp:cNvPr id="0" name=""/>
        <dsp:cNvSpPr/>
      </dsp:nvSpPr>
      <dsp:spPr>
        <a:xfrm>
          <a:off x="5031583" y="1904242"/>
          <a:ext cx="3397314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rgbClr val="7030A0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Technology Type</a:t>
          </a:r>
          <a:endParaRPr lang="en-IN" sz="1200" b="0" kern="1200" dirty="0">
            <a:solidFill>
              <a:srgbClr val="7030A0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31583" y="1904242"/>
        <a:ext cx="3397314" cy="448057"/>
      </dsp:txXfrm>
    </dsp:sp>
    <dsp:sp modelId="{04CEDFED-2A87-427D-9FCD-93F988703B2A}">
      <dsp:nvSpPr>
        <dsp:cNvPr id="0" name=""/>
        <dsp:cNvSpPr/>
      </dsp:nvSpPr>
      <dsp:spPr>
        <a:xfrm>
          <a:off x="4966666" y="2352299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CF830-1200-4B6C-A823-2BF883445723}">
      <dsp:nvSpPr>
        <dsp:cNvPr id="0" name=""/>
        <dsp:cNvSpPr/>
      </dsp:nvSpPr>
      <dsp:spPr>
        <a:xfrm>
          <a:off x="5031583" y="2374702"/>
          <a:ext cx="3397314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rgbClr val="00B0F0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 Framework</a:t>
          </a:r>
          <a:endParaRPr lang="en-IN" sz="1200" b="0" kern="1200" dirty="0">
            <a:solidFill>
              <a:srgbClr val="00B0F0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31583" y="2374702"/>
        <a:ext cx="3397314" cy="448057"/>
      </dsp:txXfrm>
    </dsp:sp>
    <dsp:sp modelId="{000A1535-D40F-40B1-8580-06C09CA52D6E}">
      <dsp:nvSpPr>
        <dsp:cNvPr id="0" name=""/>
        <dsp:cNvSpPr/>
      </dsp:nvSpPr>
      <dsp:spPr>
        <a:xfrm>
          <a:off x="4966666" y="2822759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45A86-B62E-479D-B6A0-65D4C4C86401}">
      <dsp:nvSpPr>
        <dsp:cNvPr id="0" name=""/>
        <dsp:cNvSpPr/>
      </dsp:nvSpPr>
      <dsp:spPr>
        <a:xfrm>
          <a:off x="5031583" y="2845162"/>
          <a:ext cx="3397314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rgbClr val="815557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Hardware Resource</a:t>
          </a:r>
          <a:endParaRPr lang="en-IN" sz="1200" b="0" kern="1200" dirty="0">
            <a:solidFill>
              <a:srgbClr val="815557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31583" y="2845162"/>
        <a:ext cx="3397314" cy="448057"/>
      </dsp:txXfrm>
    </dsp:sp>
    <dsp:sp modelId="{FD5F7D5A-685C-4F95-A63D-F9F78DA795FE}">
      <dsp:nvSpPr>
        <dsp:cNvPr id="0" name=""/>
        <dsp:cNvSpPr/>
      </dsp:nvSpPr>
      <dsp:spPr>
        <a:xfrm>
          <a:off x="4966666" y="3293219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3DFEC-5F2A-4D52-B598-A66E26DF0DB6}">
      <dsp:nvSpPr>
        <dsp:cNvPr id="0" name=""/>
        <dsp:cNvSpPr/>
      </dsp:nvSpPr>
      <dsp:spPr>
        <a:xfrm>
          <a:off x="5031583" y="3315621"/>
          <a:ext cx="3397314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rgbClr val="CDACD8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Human Resource</a:t>
          </a:r>
          <a:endParaRPr lang="en-IN" sz="1200" b="0" kern="1200" dirty="0">
            <a:solidFill>
              <a:srgbClr val="CDACD8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31583" y="3315621"/>
        <a:ext cx="3397314" cy="448057"/>
      </dsp:txXfrm>
    </dsp:sp>
    <dsp:sp modelId="{1AFE6CA3-F1F6-458D-9462-ABE83D7E3810}">
      <dsp:nvSpPr>
        <dsp:cNvPr id="0" name=""/>
        <dsp:cNvSpPr/>
      </dsp:nvSpPr>
      <dsp:spPr>
        <a:xfrm>
          <a:off x="4966666" y="3763678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68D00-2A12-4CD3-88B3-22AE7FCA5D83}">
      <dsp:nvSpPr>
        <dsp:cNvPr id="0" name=""/>
        <dsp:cNvSpPr/>
      </dsp:nvSpPr>
      <dsp:spPr>
        <a:xfrm>
          <a:off x="5031583" y="3786081"/>
          <a:ext cx="3397314" cy="44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rgbClr val="92D050"/>
              </a:solidFill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Process / Methodology</a:t>
          </a:r>
          <a:endParaRPr lang="en-IN" sz="1200" b="0" kern="1200" dirty="0">
            <a:solidFill>
              <a:srgbClr val="92D050"/>
            </a:solidFill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31583" y="3786081"/>
        <a:ext cx="3397314" cy="448057"/>
      </dsp:txXfrm>
    </dsp:sp>
    <dsp:sp modelId="{02B5DAC6-E049-49D7-BBD2-646BB24663DF}">
      <dsp:nvSpPr>
        <dsp:cNvPr id="0" name=""/>
        <dsp:cNvSpPr/>
      </dsp:nvSpPr>
      <dsp:spPr>
        <a:xfrm>
          <a:off x="4966666" y="4234138"/>
          <a:ext cx="34622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2BDF8-3421-4D3D-B7CA-FDEE463E7A32}">
      <dsp:nvSpPr>
        <dsp:cNvPr id="0" name=""/>
        <dsp:cNvSpPr/>
      </dsp:nvSpPr>
      <dsp:spPr>
        <a:xfrm flipH="1">
          <a:off x="-1893974" y="1700341"/>
          <a:ext cx="140915" cy="590049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44831-6EB2-48D3-933E-7077B8D0AB37}">
      <dsp:nvSpPr>
        <dsp:cNvPr id="0" name=""/>
        <dsp:cNvSpPr/>
      </dsp:nvSpPr>
      <dsp:spPr>
        <a:xfrm>
          <a:off x="279949" y="181418"/>
          <a:ext cx="3924881" cy="3626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7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Data &amp; Environment</a:t>
          </a:r>
          <a:endParaRPr lang="en-IN" sz="1200" kern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sp:txBody>
      <dsp:txXfrm>
        <a:off x="279949" y="181418"/>
        <a:ext cx="3924881" cy="362677"/>
      </dsp:txXfrm>
    </dsp:sp>
    <dsp:sp modelId="{2091BB50-B226-4034-B68C-2722B578DAE1}">
      <dsp:nvSpPr>
        <dsp:cNvPr id="0" name=""/>
        <dsp:cNvSpPr/>
      </dsp:nvSpPr>
      <dsp:spPr>
        <a:xfrm>
          <a:off x="53276" y="136083"/>
          <a:ext cx="453347" cy="453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BEAEB-CDBC-4641-84D5-5FB9767E5F63}">
      <dsp:nvSpPr>
        <dsp:cNvPr id="0" name=""/>
        <dsp:cNvSpPr/>
      </dsp:nvSpPr>
      <dsp:spPr>
        <a:xfrm>
          <a:off x="608387" y="725754"/>
          <a:ext cx="3596444" cy="362677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7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Scripts Volume</a:t>
          </a:r>
          <a:endParaRPr lang="en-IN" sz="1200" kern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sp:txBody>
      <dsp:txXfrm>
        <a:off x="608387" y="725754"/>
        <a:ext cx="3596444" cy="362677"/>
      </dsp:txXfrm>
    </dsp:sp>
    <dsp:sp modelId="{F3AA2CED-6AFF-4586-BA74-C454188DA25C}">
      <dsp:nvSpPr>
        <dsp:cNvPr id="0" name=""/>
        <dsp:cNvSpPr/>
      </dsp:nvSpPr>
      <dsp:spPr>
        <a:xfrm>
          <a:off x="381713" y="680419"/>
          <a:ext cx="453347" cy="453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173E6-8071-4FDA-B9BE-AF075994D6D4}">
      <dsp:nvSpPr>
        <dsp:cNvPr id="0" name=""/>
        <dsp:cNvSpPr/>
      </dsp:nvSpPr>
      <dsp:spPr>
        <a:xfrm>
          <a:off x="788369" y="1269691"/>
          <a:ext cx="3416462" cy="36267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7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Execution Volume</a:t>
          </a:r>
          <a:endParaRPr lang="en-IN" sz="1200" kern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sp:txBody>
      <dsp:txXfrm>
        <a:off x="788369" y="1269691"/>
        <a:ext cx="3416462" cy="362677"/>
      </dsp:txXfrm>
    </dsp:sp>
    <dsp:sp modelId="{D1F06D1A-3022-40DB-B22D-8F8C17A58F71}">
      <dsp:nvSpPr>
        <dsp:cNvPr id="0" name=""/>
        <dsp:cNvSpPr/>
      </dsp:nvSpPr>
      <dsp:spPr>
        <a:xfrm>
          <a:off x="561695" y="1224356"/>
          <a:ext cx="453347" cy="453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94E4E-D1FF-4BF6-9130-1035E0CE372F}">
      <dsp:nvSpPr>
        <dsp:cNvPr id="0" name=""/>
        <dsp:cNvSpPr/>
      </dsp:nvSpPr>
      <dsp:spPr>
        <a:xfrm>
          <a:off x="845835" y="1814027"/>
          <a:ext cx="3358996" cy="36267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7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Reporting</a:t>
          </a:r>
          <a:endParaRPr lang="en-IN" sz="1200" kern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sp:txBody>
      <dsp:txXfrm>
        <a:off x="845835" y="1814027"/>
        <a:ext cx="3358996" cy="362677"/>
      </dsp:txXfrm>
    </dsp:sp>
    <dsp:sp modelId="{37E37748-0EFD-467E-9418-EAD86269229C}">
      <dsp:nvSpPr>
        <dsp:cNvPr id="0" name=""/>
        <dsp:cNvSpPr/>
      </dsp:nvSpPr>
      <dsp:spPr>
        <a:xfrm>
          <a:off x="619162" y="1768692"/>
          <a:ext cx="453347" cy="453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C4E0-92B4-4454-86CB-09609CE0183E}">
      <dsp:nvSpPr>
        <dsp:cNvPr id="0" name=""/>
        <dsp:cNvSpPr/>
      </dsp:nvSpPr>
      <dsp:spPr>
        <a:xfrm>
          <a:off x="788369" y="2358362"/>
          <a:ext cx="3416462" cy="36267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7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Failure Triage</a:t>
          </a:r>
          <a:endParaRPr lang="en-IN" sz="1200" kern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sp:txBody>
      <dsp:txXfrm>
        <a:off x="788369" y="2358362"/>
        <a:ext cx="3416462" cy="362677"/>
      </dsp:txXfrm>
    </dsp:sp>
    <dsp:sp modelId="{2141E371-398E-4EBD-A556-B392B727487A}">
      <dsp:nvSpPr>
        <dsp:cNvPr id="0" name=""/>
        <dsp:cNvSpPr/>
      </dsp:nvSpPr>
      <dsp:spPr>
        <a:xfrm>
          <a:off x="561695" y="2313028"/>
          <a:ext cx="453347" cy="453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CD256-3272-4A90-B5F1-BB6F220308FE}">
      <dsp:nvSpPr>
        <dsp:cNvPr id="0" name=""/>
        <dsp:cNvSpPr/>
      </dsp:nvSpPr>
      <dsp:spPr>
        <a:xfrm>
          <a:off x="608387" y="2902299"/>
          <a:ext cx="3596444" cy="362677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7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Design &amp; Coverage</a:t>
          </a:r>
          <a:endParaRPr lang="en-IN" sz="1200" kern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sp:txBody>
      <dsp:txXfrm>
        <a:off x="608387" y="2902299"/>
        <a:ext cx="3596444" cy="362677"/>
      </dsp:txXfrm>
    </dsp:sp>
    <dsp:sp modelId="{4DCF8AC7-F8B0-4163-93AD-661895117DE4}">
      <dsp:nvSpPr>
        <dsp:cNvPr id="0" name=""/>
        <dsp:cNvSpPr/>
      </dsp:nvSpPr>
      <dsp:spPr>
        <a:xfrm>
          <a:off x="381713" y="2856965"/>
          <a:ext cx="453347" cy="453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27BD8-9A8E-4B75-9A4F-C085B3C0EECB}">
      <dsp:nvSpPr>
        <dsp:cNvPr id="0" name=""/>
        <dsp:cNvSpPr/>
      </dsp:nvSpPr>
      <dsp:spPr>
        <a:xfrm>
          <a:off x="279949" y="3446635"/>
          <a:ext cx="3924881" cy="36267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7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Open Sans Semibold"/>
            </a:rPr>
            <a:t>Scripts Maintenance &amp; Optimization</a:t>
          </a:r>
          <a:endParaRPr lang="en-IN" sz="1200" kern="1200" dirty="0">
            <a:solidFill>
              <a:schemeClr val="tx1">
                <a:lumMod val="65000"/>
                <a:lumOff val="35000"/>
              </a:schemeClr>
            </a:solidFill>
            <a:latin typeface="Open Sans Semibold"/>
          </a:endParaRPr>
        </a:p>
      </dsp:txBody>
      <dsp:txXfrm>
        <a:off x="279949" y="3446635"/>
        <a:ext cx="3924881" cy="362677"/>
      </dsp:txXfrm>
    </dsp:sp>
    <dsp:sp modelId="{6E25491E-5A4D-4057-858B-11F86CCDFFCF}">
      <dsp:nvSpPr>
        <dsp:cNvPr id="0" name=""/>
        <dsp:cNvSpPr/>
      </dsp:nvSpPr>
      <dsp:spPr>
        <a:xfrm>
          <a:off x="53276" y="3401300"/>
          <a:ext cx="453347" cy="453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B0183-11D8-4B30-AC40-4958105C388F}">
      <dsp:nvSpPr>
        <dsp:cNvPr id="0" name=""/>
        <dsp:cNvSpPr/>
      </dsp:nvSpPr>
      <dsp:spPr>
        <a:xfrm>
          <a:off x="857008" y="257"/>
          <a:ext cx="1373323" cy="1373323"/>
        </a:xfrm>
        <a:prstGeom prst="up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Business</a:t>
          </a:r>
          <a:endParaRPr lang="en-IN" sz="1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200339" y="240589"/>
        <a:ext cx="686661" cy="1132991"/>
      </dsp:txXfrm>
    </dsp:sp>
    <dsp:sp modelId="{747D0EAD-ED10-4AC6-BEAB-D8821A19B0D0}">
      <dsp:nvSpPr>
        <dsp:cNvPr id="0" name=""/>
        <dsp:cNvSpPr/>
      </dsp:nvSpPr>
      <dsp:spPr>
        <a:xfrm rot="7200000">
          <a:off x="1651069" y="1375612"/>
          <a:ext cx="1373323" cy="1373323"/>
        </a:xfrm>
        <a:prstGeom prst="upArrow">
          <a:avLst>
            <a:gd name="adj1" fmla="val 50000"/>
            <a:gd name="adj2" fmla="val 3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Code</a:t>
          </a:r>
          <a:endParaRPr lang="en-IN" sz="1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1667168" y="1658860"/>
        <a:ext cx="1132991" cy="686661"/>
      </dsp:txXfrm>
    </dsp:sp>
    <dsp:sp modelId="{3DAB10AA-099C-42CF-BC4B-B44B19C5F7AB}">
      <dsp:nvSpPr>
        <dsp:cNvPr id="0" name=""/>
        <dsp:cNvSpPr/>
      </dsp:nvSpPr>
      <dsp:spPr>
        <a:xfrm rot="14400000">
          <a:off x="62946" y="1375612"/>
          <a:ext cx="1373323" cy="1373323"/>
        </a:xfrm>
        <a:prstGeom prst="upArrow">
          <a:avLst>
            <a:gd name="adj1" fmla="val 50000"/>
            <a:gd name="adj2" fmla="val 3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Case</a:t>
          </a:r>
          <a:endParaRPr lang="en-IN" sz="1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5400000">
        <a:off x="287179" y="1658860"/>
        <a:ext cx="1132991" cy="686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6DF6D-88DD-4935-93EA-092CB06CE0BB}">
      <dsp:nvSpPr>
        <dsp:cNvPr id="0" name=""/>
        <dsp:cNvSpPr/>
      </dsp:nvSpPr>
      <dsp:spPr>
        <a:xfrm>
          <a:off x="0" y="782790"/>
          <a:ext cx="3046397" cy="1218558"/>
        </a:xfrm>
        <a:prstGeom prst="leftRightRibbon">
          <a:avLst/>
        </a:prstGeom>
        <a:solidFill>
          <a:srgbClr val="7EDCB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85455-042B-4DB6-83B2-3FC08AC53F5D}">
      <dsp:nvSpPr>
        <dsp:cNvPr id="0" name=""/>
        <dsp:cNvSpPr/>
      </dsp:nvSpPr>
      <dsp:spPr>
        <a:xfrm>
          <a:off x="365567" y="996038"/>
          <a:ext cx="1005311" cy="5970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Case</a:t>
          </a:r>
          <a:endParaRPr lang="en-IN" sz="1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65567" y="996038"/>
        <a:ext cx="1005311" cy="597093"/>
      </dsp:txXfrm>
    </dsp:sp>
    <dsp:sp modelId="{6F4718DD-00A6-44E8-9D83-6348251ECE8A}">
      <dsp:nvSpPr>
        <dsp:cNvPr id="0" name=""/>
        <dsp:cNvSpPr/>
      </dsp:nvSpPr>
      <dsp:spPr>
        <a:xfrm>
          <a:off x="1523198" y="1191007"/>
          <a:ext cx="1188094" cy="5970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Code</a:t>
          </a:r>
          <a:endParaRPr lang="en-IN" sz="1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23198" y="1191007"/>
        <a:ext cx="1188094" cy="5970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E2ED-FAE8-4F65-BA94-734E933489F3}">
      <dsp:nvSpPr>
        <dsp:cNvPr id="0" name=""/>
        <dsp:cNvSpPr/>
      </dsp:nvSpPr>
      <dsp:spPr>
        <a:xfrm>
          <a:off x="2732221" y="329803"/>
          <a:ext cx="1352177" cy="1580866"/>
        </a:xfrm>
        <a:prstGeom prst="up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85E0E-626E-4B0A-93E9-720148AEB934}">
      <dsp:nvSpPr>
        <dsp:cNvPr id="0" name=""/>
        <dsp:cNvSpPr/>
      </dsp:nvSpPr>
      <dsp:spPr>
        <a:xfrm>
          <a:off x="3006582" y="0"/>
          <a:ext cx="2837044" cy="215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Business</a:t>
          </a:r>
          <a:endParaRPr lang="en-IN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006582" y="0"/>
        <a:ext cx="2837044" cy="21531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1495E-C476-421B-9B63-02CB491009F5}">
      <dsp:nvSpPr>
        <dsp:cNvPr id="0" name=""/>
        <dsp:cNvSpPr/>
      </dsp:nvSpPr>
      <dsp:spPr>
        <a:xfrm>
          <a:off x="783709" y="3687"/>
          <a:ext cx="1356144" cy="1356144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Business</a:t>
          </a:r>
          <a:endParaRPr lang="en-IN" sz="1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22745" y="3687"/>
        <a:ext cx="678072" cy="1118819"/>
      </dsp:txXfrm>
    </dsp:sp>
    <dsp:sp modelId="{84921F80-09BD-4740-ABAC-4887859E9013}">
      <dsp:nvSpPr>
        <dsp:cNvPr id="0" name=""/>
        <dsp:cNvSpPr/>
      </dsp:nvSpPr>
      <dsp:spPr>
        <a:xfrm rot="7200000">
          <a:off x="1567228" y="1360783"/>
          <a:ext cx="1356144" cy="1356144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  <a:endParaRPr lang="en-IN" sz="1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1788656" y="1759150"/>
        <a:ext cx="1118819" cy="678072"/>
      </dsp:txXfrm>
    </dsp:sp>
    <dsp:sp modelId="{C34F0E42-9C54-4612-A209-7ABBF4ABAE9A}">
      <dsp:nvSpPr>
        <dsp:cNvPr id="0" name=""/>
        <dsp:cNvSpPr/>
      </dsp:nvSpPr>
      <dsp:spPr>
        <a:xfrm rot="14400000">
          <a:off x="189" y="1360783"/>
          <a:ext cx="1356144" cy="1356144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 </a:t>
          </a:r>
          <a:r>
            <a:rPr lang="en-US" sz="1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Case</a:t>
          </a:r>
          <a:endParaRPr lang="en-IN" sz="1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5400000">
        <a:off x="16087" y="1759150"/>
        <a:ext cx="1118819" cy="678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69E09-A7B0-412C-956A-3E472686200F}">
      <dsp:nvSpPr>
        <dsp:cNvPr id="0" name=""/>
        <dsp:cNvSpPr/>
      </dsp:nvSpPr>
      <dsp:spPr>
        <a:xfrm>
          <a:off x="2961445" y="1994049"/>
          <a:ext cx="1378404" cy="1378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Introspection</a:t>
          </a:r>
          <a:endParaRPr lang="en-IN" sz="1200" b="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163308" y="2195912"/>
        <a:ext cx="974678" cy="974678"/>
      </dsp:txXfrm>
    </dsp:sp>
    <dsp:sp modelId="{9567AEF9-2E2E-47CF-865D-658674313103}">
      <dsp:nvSpPr>
        <dsp:cNvPr id="0" name=""/>
        <dsp:cNvSpPr/>
      </dsp:nvSpPr>
      <dsp:spPr>
        <a:xfrm rot="10800000">
          <a:off x="1353740" y="2486829"/>
          <a:ext cx="1519281" cy="392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2F221-F496-4AA7-AB1B-06B90792DBF2}">
      <dsp:nvSpPr>
        <dsp:cNvPr id="0" name=""/>
        <dsp:cNvSpPr/>
      </dsp:nvSpPr>
      <dsp:spPr>
        <a:xfrm>
          <a:off x="871298" y="2297298"/>
          <a:ext cx="964883" cy="77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Methodical </a:t>
          </a:r>
          <a:r>
            <a:rPr lang="en-US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 design</a:t>
          </a:r>
          <a:endParaRPr lang="en-IN" sz="1200" b="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93906" y="2319906"/>
        <a:ext cx="919667" cy="726690"/>
      </dsp:txXfrm>
    </dsp:sp>
    <dsp:sp modelId="{76BABDC6-6765-4F5C-9724-C8B1B900E1ED}">
      <dsp:nvSpPr>
        <dsp:cNvPr id="0" name=""/>
        <dsp:cNvSpPr/>
      </dsp:nvSpPr>
      <dsp:spPr>
        <a:xfrm rot="12600000">
          <a:off x="1559695" y="1718196"/>
          <a:ext cx="1519281" cy="392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E50A5-C0CF-48B7-8291-848A6629EB4C}">
      <dsp:nvSpPr>
        <dsp:cNvPr id="0" name=""/>
        <dsp:cNvSpPr/>
      </dsp:nvSpPr>
      <dsp:spPr>
        <a:xfrm>
          <a:off x="1179026" y="1148845"/>
          <a:ext cx="964883" cy="771906"/>
        </a:xfrm>
        <a:prstGeom prst="roundRect">
          <a:avLst>
            <a:gd name="adj" fmla="val 10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Reduce Maintenance Time</a:t>
          </a:r>
          <a:endParaRPr lang="en-IN" sz="1200" b="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201634" y="1171453"/>
        <a:ext cx="919667" cy="726690"/>
      </dsp:txXfrm>
    </dsp:sp>
    <dsp:sp modelId="{643AA990-C453-4EF4-9C51-8A8981FDA497}">
      <dsp:nvSpPr>
        <dsp:cNvPr id="0" name=""/>
        <dsp:cNvSpPr/>
      </dsp:nvSpPr>
      <dsp:spPr>
        <a:xfrm rot="14400000">
          <a:off x="2122374" y="1155517"/>
          <a:ext cx="1519281" cy="392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84F70-FBF7-4A0A-9B61-FCFCE043FC36}">
      <dsp:nvSpPr>
        <dsp:cNvPr id="0" name=""/>
        <dsp:cNvSpPr/>
      </dsp:nvSpPr>
      <dsp:spPr>
        <a:xfrm>
          <a:off x="2019752" y="308118"/>
          <a:ext cx="964883" cy="771906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Testing Focus AUT </a:t>
          </a:r>
          <a:r>
            <a:rPr lang="en-US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rPr>
            <a:t></a:t>
          </a:r>
          <a:r>
            <a:rPr lang="en-US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 SUT</a:t>
          </a:r>
          <a:endParaRPr lang="en-IN" sz="1200" b="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042360" y="330726"/>
        <a:ext cx="919667" cy="726690"/>
      </dsp:txXfrm>
    </dsp:sp>
    <dsp:sp modelId="{FA806AEE-AE40-4D03-8541-FF3C844A03EF}">
      <dsp:nvSpPr>
        <dsp:cNvPr id="0" name=""/>
        <dsp:cNvSpPr/>
      </dsp:nvSpPr>
      <dsp:spPr>
        <a:xfrm rot="16200000">
          <a:off x="2891007" y="949562"/>
          <a:ext cx="1519281" cy="392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D82E-F8E0-47C2-9CDC-AC2BFD847F02}">
      <dsp:nvSpPr>
        <dsp:cNvPr id="0" name=""/>
        <dsp:cNvSpPr/>
      </dsp:nvSpPr>
      <dsp:spPr>
        <a:xfrm>
          <a:off x="3168206" y="391"/>
          <a:ext cx="964883" cy="77190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Exploratory Testing</a:t>
          </a:r>
          <a:endParaRPr lang="en-IN" sz="1200" b="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190814" y="22999"/>
        <a:ext cx="919667" cy="726690"/>
      </dsp:txXfrm>
    </dsp:sp>
    <dsp:sp modelId="{A4F9F0E3-E8F2-42C8-97E8-4B1F4C614BB5}">
      <dsp:nvSpPr>
        <dsp:cNvPr id="0" name=""/>
        <dsp:cNvSpPr/>
      </dsp:nvSpPr>
      <dsp:spPr>
        <a:xfrm rot="18000000">
          <a:off x="3659640" y="1155517"/>
          <a:ext cx="1519281" cy="392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D3AE0-A3E0-4D4E-8CD2-87D9A35999CB}">
      <dsp:nvSpPr>
        <dsp:cNvPr id="0" name=""/>
        <dsp:cNvSpPr/>
      </dsp:nvSpPr>
      <dsp:spPr>
        <a:xfrm>
          <a:off x="4316659" y="308118"/>
          <a:ext cx="964883" cy="771906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Increase Test Efficiency &amp; Effectiveness</a:t>
          </a:r>
        </a:p>
      </dsp:txBody>
      <dsp:txXfrm>
        <a:off x="4339267" y="330726"/>
        <a:ext cx="919667" cy="726690"/>
      </dsp:txXfrm>
    </dsp:sp>
    <dsp:sp modelId="{A6C147A2-EC3F-442C-860C-73B6DF58BF8E}">
      <dsp:nvSpPr>
        <dsp:cNvPr id="0" name=""/>
        <dsp:cNvSpPr/>
      </dsp:nvSpPr>
      <dsp:spPr>
        <a:xfrm rot="19800000">
          <a:off x="4222319" y="1718196"/>
          <a:ext cx="1519281" cy="392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69D77-3EC4-40C7-B7E3-9AB0248A94B1}">
      <dsp:nvSpPr>
        <dsp:cNvPr id="0" name=""/>
        <dsp:cNvSpPr/>
      </dsp:nvSpPr>
      <dsp:spPr>
        <a:xfrm>
          <a:off x="5157386" y="1148845"/>
          <a:ext cx="964883" cy="771906"/>
        </a:xfrm>
        <a:prstGeom prst="roundRect">
          <a:avLst>
            <a:gd name="adj" fmla="val 10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Risk Based Testing</a:t>
          </a:r>
          <a:endParaRPr lang="en-IN" sz="1200" b="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79994" y="1171453"/>
        <a:ext cx="919667" cy="726690"/>
      </dsp:txXfrm>
    </dsp:sp>
    <dsp:sp modelId="{5DC017F6-93A4-4EF3-A83A-3F8783924EA8}">
      <dsp:nvSpPr>
        <dsp:cNvPr id="0" name=""/>
        <dsp:cNvSpPr/>
      </dsp:nvSpPr>
      <dsp:spPr>
        <a:xfrm>
          <a:off x="4428274" y="2486829"/>
          <a:ext cx="1519281" cy="392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E838C-D8AF-41B7-986C-D86CF9D4192C}">
      <dsp:nvSpPr>
        <dsp:cNvPr id="0" name=""/>
        <dsp:cNvSpPr/>
      </dsp:nvSpPr>
      <dsp:spPr>
        <a:xfrm>
          <a:off x="5465113" y="2297298"/>
          <a:ext cx="964883" cy="77190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rPr>
            <a:t>Tester Focus</a:t>
          </a:r>
          <a:endParaRPr lang="en-IN" sz="1200" b="0" kern="1200" dirty="0">
            <a:latin typeface="Open Sans Semibold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487721" y="2319906"/>
        <a:ext cx="919667" cy="726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4373-C49C-41D3-87DD-F815A3BA6E3F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B1D3-ED33-424F-9ECC-FC14022F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8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SUT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UI fine, Service fine, but still defect in workflow because of integration issues with downstream systems</a:t>
            </a:r>
          </a:p>
          <a:p>
            <a:r>
              <a:rPr lang="en-US" dirty="0">
                <a:sym typeface="Wingdings" panose="05000000000000000000" pitchFamily="2" charset="2"/>
              </a:rPr>
              <a:t>i.e. A</a:t>
            </a:r>
            <a:r>
              <a:rPr lang="en-US" dirty="0"/>
              <a:t>ll App-type of testing modules should be bundled together to develop system tests</a:t>
            </a:r>
          </a:p>
          <a:p>
            <a:endParaRPr lang="en-US" dirty="0"/>
          </a:p>
          <a:p>
            <a:r>
              <a:rPr lang="en-US" dirty="0"/>
              <a:t>Maximize risk coverage</a:t>
            </a:r>
            <a:r>
              <a:rPr lang="en-US" dirty="0">
                <a:sym typeface="Wingdings" panose="05000000000000000000" pitchFamily="2" charset="2"/>
              </a:rPr>
              <a:t> Identify and align weightage on ma</a:t>
            </a:r>
            <a:r>
              <a:rPr lang="en-US" dirty="0"/>
              <a:t>jor component of system which can cause business impact</a:t>
            </a:r>
          </a:p>
          <a:p>
            <a:r>
              <a:rPr lang="en-US" dirty="0"/>
              <a:t>e.g. Engine, feature, body</a:t>
            </a:r>
          </a:p>
          <a:p>
            <a:r>
              <a:rPr lang="en-US" dirty="0"/>
              <a:t>e.g. Search, Account, PDP, Pricing, Offers, Wallet, Loyalty, Add-To-Bag, Place Order, Cancel/Update Order, Order History/Details, Order Tracking etc.</a:t>
            </a:r>
          </a:p>
          <a:p>
            <a:endParaRPr lang="en-US" dirty="0"/>
          </a:p>
          <a:p>
            <a:r>
              <a:rPr lang="en-US" dirty="0"/>
              <a:t>Test efficiency &amp; effectiveness depends on testers technical &amp; analytical abilities</a:t>
            </a:r>
            <a:r>
              <a:rPr lang="en-US" dirty="0">
                <a:sym typeface="Wingdings" panose="05000000000000000000" pitchFamily="2" charset="2"/>
              </a:rPr>
              <a:t> Provide tools/solutions to tester which help them on Design, Coverage, Stability, Optimization so that he can focus on script creation &amp; execution only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24052-BD81-F84A-AA27-12BA95CE9A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SUT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UI fine, Service fine, but still defect in workflow because of integration issues with downstream systems</a:t>
            </a:r>
          </a:p>
          <a:p>
            <a:r>
              <a:rPr lang="en-US" dirty="0">
                <a:sym typeface="Wingdings" panose="05000000000000000000" pitchFamily="2" charset="2"/>
              </a:rPr>
              <a:t>i.e. A</a:t>
            </a:r>
            <a:r>
              <a:rPr lang="en-US" dirty="0"/>
              <a:t>ll App-type of testing modules should be bundled together to develop system tests</a:t>
            </a:r>
          </a:p>
          <a:p>
            <a:endParaRPr lang="en-US" dirty="0"/>
          </a:p>
          <a:p>
            <a:r>
              <a:rPr lang="en-US" dirty="0"/>
              <a:t>Maximize risk coverage</a:t>
            </a:r>
            <a:r>
              <a:rPr lang="en-US" dirty="0">
                <a:sym typeface="Wingdings" panose="05000000000000000000" pitchFamily="2" charset="2"/>
              </a:rPr>
              <a:t> Identify and align weightage on ma</a:t>
            </a:r>
            <a:r>
              <a:rPr lang="en-US" dirty="0"/>
              <a:t>jor component of system which can cause business impact</a:t>
            </a:r>
          </a:p>
          <a:p>
            <a:r>
              <a:rPr lang="en-US" dirty="0"/>
              <a:t>e.g. Engine, feature, body</a:t>
            </a:r>
          </a:p>
          <a:p>
            <a:r>
              <a:rPr lang="en-US" dirty="0"/>
              <a:t>e.g. Search, Account, PDP, Pricing, Offers, Wallet, Loyalty, Add-To-Bag, Place Order, Cancel/Update Order, Order History/Details, Order Tracking etc.</a:t>
            </a:r>
          </a:p>
          <a:p>
            <a:endParaRPr lang="en-US" dirty="0"/>
          </a:p>
          <a:p>
            <a:r>
              <a:rPr lang="en-US" dirty="0"/>
              <a:t>Test efficiency &amp; effectiveness depends on testers technical &amp; analytical abilities</a:t>
            </a:r>
            <a:r>
              <a:rPr lang="en-US" dirty="0">
                <a:sym typeface="Wingdings" panose="05000000000000000000" pitchFamily="2" charset="2"/>
              </a:rPr>
              <a:t> Provide tools/solutions to tester which help them on Design, Coverage, Stability, Optimization so that he can focus on script creation &amp; execution only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24052-BD81-F84A-AA27-12BA95CE9A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2D6A-7D2F-45CC-9773-9CDBBB6B3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442C1-F570-4B45-9300-3A3C3441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15EE-14AA-48D2-9F47-C97FA9A9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0E75-29B9-463A-AB90-113E80A1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18F8-6E87-495A-8C03-872F50E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0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055C-08C0-409E-A127-7952687C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9EACE-584E-4119-8615-7B20005B1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EAD5-BA39-493A-B5C3-58484DCF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2C4-9411-4EC0-B4DD-2CB18419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8A08-580B-4750-8A27-A77E4AA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EE047-2E12-499C-8F69-F5DA06701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CD147-B6BC-4B94-A76D-0B757198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69B4-9591-45FF-91AA-36265347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C190-DB7E-46B2-9507-F105D1DC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A37F-6F63-4E51-8C1F-8FF1CA9B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5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aseline="0">
                <a:latin typeface="Proxima Nova Light" charset="0"/>
              </a:defRPr>
            </a:lvl2pPr>
            <a:lvl3pPr>
              <a:defRPr baseline="0">
                <a:latin typeface="Proxima Nova Light" charset="0"/>
              </a:defRPr>
            </a:lvl3pPr>
            <a:lvl4pPr>
              <a:defRPr baseline="0">
                <a:latin typeface="Proxima Nova Light" charset="0"/>
              </a:defRPr>
            </a:lvl4pPr>
            <a:lvl5pPr>
              <a:defRPr baseline="0">
                <a:latin typeface="Proxima Nov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6E3E10-8DD7-ED4D-A6EF-6FEF39EA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9B5552-205B-E141-AC99-DFCD1021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14428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128036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5026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49497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58373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238-A222-451C-8ED2-82687E28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21DA-0163-4ED1-9309-9D49D43F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DFE3-352F-439F-94FE-A8BA9FC2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A5BB-8784-4B31-A7F0-BC27F7A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818B-A91D-4190-94D8-0B5DDFB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AED4-C692-49E7-AF38-F8ED6D6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4B14-85F2-4FF7-8933-C4C8B8DE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14A4-4067-48F7-B347-6D551D0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1A37-6815-475F-AE96-2ED3416F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1F01-A3B1-414F-9219-F1AEAE6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A08C-749B-46C2-8713-4E6EF9A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3DEB-6F52-4556-9CDC-F7E5105A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569A7-4D25-4359-83CA-43A88740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C56D1-A596-44BD-854F-432083C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BC837-D5C9-408E-A8BF-5CBAAE86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40CB-332A-4CCA-89F9-AAF99F65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AE3D-CFD1-4052-97FB-333DD4EF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21817-07B1-427B-8A1E-FA518607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BCF6-F5FE-4B41-A4AD-AE6A9AE0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E4171-A0EA-4479-983E-A624E74D8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EA33E-D5EE-4A36-BFCC-163F7845F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BF5AE-6E22-4D98-8420-6F642BEE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E233E-6256-4ECC-B3A2-1D17A77E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D4CE7-EB82-4D62-8179-EBDA98D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9F53-8C34-4591-AF8E-2901201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1C88-5910-4698-B1CE-F33A7077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2F9CE-6E76-4A1C-8B52-23758B5F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1BD8-81BE-4C2A-A757-7B295576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D6F95-01C7-4EF0-AA40-C672E961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1B2FC-D1D7-48B2-880E-16BFE956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E0806-229F-4984-B7D8-8C6C144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5381-9C44-4514-9527-55547D74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B021-A15F-469C-B522-BE28828A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46888-AD33-4B6A-8D19-5EFE2720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373DE-2377-47D8-9AA7-CAB781EE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153F-6414-4656-B1A0-ABA6890B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550D-940F-4F27-913C-A10B3F7E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9C91-B56F-4546-A142-DDBF8CED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B470-7FD0-4D8D-913F-6BA479E31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73D4A-5B10-4DF9-BBCE-8AC921B3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7B8E-4030-4C04-A0E0-7C1306DB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9F10-5974-4B08-B4F1-6148782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C192-1FA3-466E-B050-2D584BDF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14000">
              <a:schemeClr val="bg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F4063-9FA7-4794-A502-CF4690DA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61E6-6D00-44EC-BB2F-F37491D4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82FB-E3AA-45CA-BE1E-75E2660B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3E5E-6B8F-4C84-AC19-5C346477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9CBF-AC85-4249-B3A0-0E22AFD7C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0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6" r:id="rId13"/>
    <p:sldLayoutId id="2147483667" r:id="rId14"/>
    <p:sldLayoutId id="2147483668" r:id="rId15"/>
    <p:sldLayoutId id="214748366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3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C311D-A605-4060-9605-05489D90FFE6}"/>
              </a:ext>
            </a:extLst>
          </p:cNvPr>
          <p:cNvSpPr txBox="1">
            <a:spLocks/>
          </p:cNvSpPr>
          <p:nvPr/>
        </p:nvSpPr>
        <p:spPr>
          <a:xfrm>
            <a:off x="955343" y="3066757"/>
            <a:ext cx="10285085" cy="81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Meticulous Planning Of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</a:t>
            </a:r>
            <a:endParaRPr lang="en-IN" sz="4000" b="1" dirty="0">
              <a:solidFill>
                <a:schemeClr val="bg2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3DFC-021D-4EE3-9A75-578D939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DE88-B1FA-4C3C-825E-4C78DB4B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1ECAF3-9243-47FE-8393-EABA4B9575DD}"/>
              </a:ext>
            </a:extLst>
          </p:cNvPr>
          <p:cNvSpPr/>
          <p:nvPr/>
        </p:nvSpPr>
        <p:spPr>
          <a:xfrm>
            <a:off x="407331" y="1965284"/>
            <a:ext cx="3608566" cy="3643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7F529-6A03-433F-AB34-674872861E17}"/>
              </a:ext>
            </a:extLst>
          </p:cNvPr>
          <p:cNvSpPr/>
          <p:nvPr/>
        </p:nvSpPr>
        <p:spPr>
          <a:xfrm>
            <a:off x="4121401" y="1473963"/>
            <a:ext cx="7595027" cy="4558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5745CCE-3800-4046-BB3C-47C1B2BE12DB}"/>
              </a:ext>
            </a:extLst>
          </p:cNvPr>
          <p:cNvGraphicFramePr/>
          <p:nvPr/>
        </p:nvGraphicFramePr>
        <p:xfrm>
          <a:off x="4189641" y="2521180"/>
          <a:ext cx="7301296" cy="337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B030E184-120D-47DB-A405-B16D58ECE9C1}"/>
              </a:ext>
            </a:extLst>
          </p:cNvPr>
          <p:cNvSpPr/>
          <p:nvPr/>
        </p:nvSpPr>
        <p:spPr>
          <a:xfrm rot="21029488" flipH="1">
            <a:off x="4727238" y="3280426"/>
            <a:ext cx="873868" cy="419543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Scan and Fix Quickly?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5B87467-CC7E-4B29-A8A9-49003845E9F2}"/>
              </a:ext>
            </a:extLst>
          </p:cNvPr>
          <p:cNvSpPr/>
          <p:nvPr/>
        </p:nvSpPr>
        <p:spPr>
          <a:xfrm rot="20462680" flipH="1">
            <a:off x="5459542" y="2494256"/>
            <a:ext cx="1252701" cy="4812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Solution for End to End automation?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86EB2E17-EBB7-4225-9CB5-4DAA9EA5A684}"/>
              </a:ext>
            </a:extLst>
          </p:cNvPr>
          <p:cNvSpPr/>
          <p:nvPr/>
        </p:nvSpPr>
        <p:spPr>
          <a:xfrm flipH="1">
            <a:off x="7194913" y="1999755"/>
            <a:ext cx="937456" cy="47622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Covering AC is enough?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5620BAC2-BF7F-4788-99F2-330D59FB2C4D}"/>
              </a:ext>
            </a:extLst>
          </p:cNvPr>
          <p:cNvSpPr/>
          <p:nvPr/>
        </p:nvSpPr>
        <p:spPr>
          <a:xfrm rot="2355350">
            <a:off x="10151558" y="3088472"/>
            <a:ext cx="1485588" cy="99607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Design, Implement, Execute as per risk weightage?</a:t>
            </a:r>
          </a:p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Risk Assessment?</a:t>
            </a:r>
          </a:p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Risk Reporting?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299E9ACF-F854-4F6B-A03E-403F0297BB72}"/>
              </a:ext>
            </a:extLst>
          </p:cNvPr>
          <p:cNvSpPr/>
          <p:nvPr/>
        </p:nvSpPr>
        <p:spPr>
          <a:xfrm rot="733194">
            <a:off x="8772619" y="1600160"/>
            <a:ext cx="2228316" cy="127541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 Visualize functional flow in pictorial form i.e. model?</a:t>
            </a:r>
          </a:p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Coverage</a:t>
            </a:r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 Auto generate test, data combinations?</a:t>
            </a:r>
          </a:p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Stability</a:t>
            </a:r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 Handle flakiness?</a:t>
            </a:r>
          </a:p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Optimization</a:t>
            </a:r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 Maximize reusability?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009E11E0-9F91-4801-9E56-C6FCD95AABA2}"/>
              </a:ext>
            </a:extLst>
          </p:cNvPr>
          <p:cNvSpPr/>
          <p:nvPr/>
        </p:nvSpPr>
        <p:spPr>
          <a:xfrm rot="3006394">
            <a:off x="10533461" y="4513007"/>
            <a:ext cx="1087252" cy="62283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Script Creation &amp; Execution only !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2596372-3594-44E0-8D64-0CFB3F468DB4}"/>
              </a:ext>
            </a:extLst>
          </p:cNvPr>
          <p:cNvSpPr/>
          <p:nvPr/>
        </p:nvSpPr>
        <p:spPr>
          <a:xfrm rot="19609450" flipH="1">
            <a:off x="4188126" y="4380038"/>
            <a:ext cx="1020925" cy="641103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Intuitive is good for exploratory testing?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DBE6AA7-3E45-4509-8D0A-163BC20CBD94}"/>
              </a:ext>
            </a:extLst>
          </p:cNvPr>
          <p:cNvGraphicFramePr/>
          <p:nvPr/>
        </p:nvGraphicFramePr>
        <p:xfrm>
          <a:off x="502017" y="1828810"/>
          <a:ext cx="3414895" cy="376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AC0FB96-CB61-4F7C-8F3A-4E09293DA682}"/>
              </a:ext>
            </a:extLst>
          </p:cNvPr>
          <p:cNvSpPr txBox="1"/>
          <p:nvPr/>
        </p:nvSpPr>
        <p:spPr>
          <a:xfrm>
            <a:off x="211451" y="240451"/>
            <a:ext cx="588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Precise Testing Approach</a:t>
            </a:r>
            <a:r>
              <a:rPr lang="en-IN" dirty="0">
                <a:latin typeface="Open Sans Semibold" panose="020B0606030504020204"/>
              </a:rPr>
              <a:t>?</a:t>
            </a:r>
            <a:endParaRPr lang="en-US" dirty="0">
              <a:latin typeface="Open Sans Semibold" panose="020B060603050402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F835-7A2F-4D2E-A310-BB0843B8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9AF1-EA95-459E-86C9-2F9BB6F6E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ypress.io - XebiaLabs">
            <a:extLst>
              <a:ext uri="{FF2B5EF4-FFF2-40B4-BE49-F238E27FC236}">
                <a16:creationId xmlns:a16="http://schemas.microsoft.com/office/drawing/2014/main" id="{83CFC79E-2EF2-4269-8C4D-277A9810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80" y="1983668"/>
            <a:ext cx="1973654" cy="19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F835-7A2F-4D2E-A310-BB0843B8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9AF1-EA95-459E-86C9-2F9BB6F6E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59A35F-048F-4889-903D-1A2D058E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82" y="1052709"/>
            <a:ext cx="5468491" cy="51550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B8AC91-64A1-4362-8FDF-28C2D4FCC678}"/>
              </a:ext>
            </a:extLst>
          </p:cNvPr>
          <p:cNvSpPr txBox="1"/>
          <p:nvPr/>
        </p:nvSpPr>
        <p:spPr>
          <a:xfrm>
            <a:off x="542753" y="240451"/>
            <a:ext cx="968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Introspect Test Automation Solutions – Market Leaders</a:t>
            </a:r>
          </a:p>
        </p:txBody>
      </p:sp>
      <p:pic>
        <p:nvPicPr>
          <p:cNvPr id="1028" name="Picture 4" descr="Improving Protractor reports with jasmine-spec-reporter">
            <a:extLst>
              <a:ext uri="{FF2B5EF4-FFF2-40B4-BE49-F238E27FC236}">
                <a16:creationId xmlns:a16="http://schemas.microsoft.com/office/drawing/2014/main" id="{059CC326-B1E4-4158-B5C7-25C32B5F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4" y="1221502"/>
            <a:ext cx="1438779" cy="10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cumber | It's a Delivery Thing">
            <a:extLst>
              <a:ext uri="{FF2B5EF4-FFF2-40B4-BE49-F238E27FC236}">
                <a16:creationId xmlns:a16="http://schemas.microsoft.com/office/drawing/2014/main" id="{CAB87864-C4A0-4EFE-B3B6-6CBAE0DD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75" y="2359820"/>
            <a:ext cx="1908364" cy="9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01DD87-59B3-496A-AEF9-719183C2F505}"/>
              </a:ext>
            </a:extLst>
          </p:cNvPr>
          <p:cNvCxnSpPr/>
          <p:nvPr/>
        </p:nvCxnSpPr>
        <p:spPr>
          <a:xfrm>
            <a:off x="6752696" y="899419"/>
            <a:ext cx="0" cy="5163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93EF23-EFFA-4BE6-A8E3-2F5082FBCF2E}"/>
              </a:ext>
            </a:extLst>
          </p:cNvPr>
          <p:cNvCxnSpPr>
            <a:cxnSpLocks/>
          </p:cNvCxnSpPr>
          <p:nvPr/>
        </p:nvCxnSpPr>
        <p:spPr>
          <a:xfrm flipH="1">
            <a:off x="6798370" y="3604593"/>
            <a:ext cx="4680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Say Hello to James">
            <a:extLst>
              <a:ext uri="{FF2B5EF4-FFF2-40B4-BE49-F238E27FC236}">
                <a16:creationId xmlns:a16="http://schemas.microsoft.com/office/drawing/2014/main" id="{2F0383AD-7DB2-484A-80F9-0E0980F06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75" y="3904966"/>
            <a:ext cx="1901872" cy="7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FT: Automation Testing Tool Review | QA Platforms">
            <a:extLst>
              <a:ext uri="{FF2B5EF4-FFF2-40B4-BE49-F238E27FC236}">
                <a16:creationId xmlns:a16="http://schemas.microsoft.com/office/drawing/2014/main" id="{CDB5EFAD-E744-453B-8F56-CC5D30F6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910" y="3801681"/>
            <a:ext cx="1023792" cy="93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9D3544B-62B8-4755-97EB-AE606CE4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76" y="5006535"/>
            <a:ext cx="1973654" cy="45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5A8E0F3-4FE1-421B-97E7-665B1DE4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287" y="4875568"/>
            <a:ext cx="1812898" cy="6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ebDriver API | Drupal.org">
            <a:extLst>
              <a:ext uri="{FF2B5EF4-FFF2-40B4-BE49-F238E27FC236}">
                <a16:creationId xmlns:a16="http://schemas.microsoft.com/office/drawing/2014/main" id="{3C371802-E95A-42DB-94A7-EF83C9A3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910" y="1205057"/>
            <a:ext cx="1155830" cy="104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1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A1FC60-9DD4-4957-ADD5-6D538A78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23531"/>
              </p:ext>
            </p:extLst>
          </p:nvPr>
        </p:nvGraphicFramePr>
        <p:xfrm>
          <a:off x="672818" y="1601756"/>
          <a:ext cx="5847360" cy="430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663">
                  <a:extLst>
                    <a:ext uri="{9D8B030D-6E8A-4147-A177-3AD203B41FA5}">
                      <a16:colId xmlns:a16="http://schemas.microsoft.com/office/drawing/2014/main" val="1889814643"/>
                    </a:ext>
                  </a:extLst>
                </a:gridCol>
                <a:gridCol w="830676">
                  <a:extLst>
                    <a:ext uri="{9D8B030D-6E8A-4147-A177-3AD203B41FA5}">
                      <a16:colId xmlns:a16="http://schemas.microsoft.com/office/drawing/2014/main" val="2884383242"/>
                    </a:ext>
                  </a:extLst>
                </a:gridCol>
                <a:gridCol w="787021">
                  <a:extLst>
                    <a:ext uri="{9D8B030D-6E8A-4147-A177-3AD203B41FA5}">
                      <a16:colId xmlns:a16="http://schemas.microsoft.com/office/drawing/2014/main" val="487319036"/>
                    </a:ext>
                  </a:extLst>
                </a:gridCol>
              </a:tblGrid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Parameter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Open</a:t>
                      </a:r>
                    </a:p>
                    <a:p>
                      <a:pPr algn="ctr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Source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84228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SQL DB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11923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Cross Browser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78618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Dedicated Platforms Support- SFSC, SAP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27166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Dedicated Platforms Support- AEM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5635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Cloud Integration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5300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Parallel Execution Of Test Builds/Suites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68116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Mobile Web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60609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Mobile App Testing (iOS, Android)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84384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Test Case Design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75544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Test Data Management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42478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E2E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2355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Restful &amp; SOAP API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41543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CI Support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57513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Web UI Testing - General Elements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376822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Web UI Testing - Tables, Upload File, Tab/Window, Clipboard Elements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60675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Web UI Testing - Radio Button, Textbox Cum Dropdown Elements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59661"/>
                  </a:ext>
                </a:extLst>
              </a:tr>
            </a:tbl>
          </a:graphicData>
        </a:graphic>
      </p:graphicFrame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05967348-159E-45BC-804F-3E45A19CD732}"/>
              </a:ext>
            </a:extLst>
          </p:cNvPr>
          <p:cNvGraphicFramePr>
            <a:graphicFrameLocks noGrp="1"/>
          </p:cNvGraphicFramePr>
          <p:nvPr/>
        </p:nvGraphicFramePr>
        <p:xfrm>
          <a:off x="6588418" y="1604241"/>
          <a:ext cx="4864228" cy="430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200">
                  <a:extLst>
                    <a:ext uri="{9D8B030D-6E8A-4147-A177-3AD203B41FA5}">
                      <a16:colId xmlns:a16="http://schemas.microsoft.com/office/drawing/2014/main" val="1889814643"/>
                    </a:ext>
                  </a:extLst>
                </a:gridCol>
                <a:gridCol w="939525">
                  <a:extLst>
                    <a:ext uri="{9D8B030D-6E8A-4147-A177-3AD203B41FA5}">
                      <a16:colId xmlns:a16="http://schemas.microsoft.com/office/drawing/2014/main" val="2884383242"/>
                    </a:ext>
                  </a:extLst>
                </a:gridCol>
                <a:gridCol w="855503">
                  <a:extLst>
                    <a:ext uri="{9D8B030D-6E8A-4147-A177-3AD203B41FA5}">
                      <a16:colId xmlns:a16="http://schemas.microsoft.com/office/drawing/2014/main" val="487319036"/>
                    </a:ext>
                  </a:extLst>
                </a:gridCol>
              </a:tblGrid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BI/DWH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5434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Soft vs Hard Assertions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2769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Storage Systems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21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Desktop UI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6308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Exploratory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6235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Email Activation via Mailbox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04922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  <a:r>
                        <a:rPr lang="en-IN" sz="1000" b="0" i="0" u="none" strike="noStrike" baseline="30000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rd</a:t>
                      </a:r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 Party Services Mocking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2438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No SQL DB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68873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Cross Platform Testing - Sauce labs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2715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Cross Platform Testing - Device labs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006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Framework / Tool Platform Dependency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0224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Image Pixels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C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8483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Parallel Execution Of Test Cases Within Build/Suite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Open Sans" panose="020B0606030504020204" pitchFamily="34" charset="0"/>
                        </a:rPr>
                        <a:t>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0206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CD Support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Open Sans" panose="020B0606030504020204" pitchFamily="34" charset="0"/>
                        </a:rPr>
                        <a:t>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627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ESB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Open Sans" panose="020B0606030504020204" pitchFamily="34" charset="0"/>
                        </a:rPr>
                        <a:t>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7384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Caching Systems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Open Sans" panose="020B0606030504020204" pitchFamily="34" charset="0"/>
                        </a:rPr>
                        <a:t>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42521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333F4F"/>
                          </a:solidFill>
                          <a:effectLst/>
                          <a:latin typeface="Open Sans" panose="020B0606030504020204" pitchFamily="34" charset="0"/>
                        </a:rPr>
                        <a:t>PDF Data Testing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Open Sans" panose="020B0606030504020204" pitchFamily="34" charset="0"/>
                        </a:rPr>
                        <a:t>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0013"/>
                  </a:ext>
                </a:extLst>
              </a:tr>
            </a:tbl>
          </a:graphicData>
        </a:graphic>
      </p:graphicFrame>
      <p:pic>
        <p:nvPicPr>
          <p:cNvPr id="2050" name="Picture 2" descr="Say Hello to James">
            <a:extLst>
              <a:ext uri="{FF2B5EF4-FFF2-40B4-BE49-F238E27FC236}">
                <a16:creationId xmlns:a16="http://schemas.microsoft.com/office/drawing/2014/main" id="{A369DF02-BFDE-4874-9398-8E9700D2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06" y="1604241"/>
            <a:ext cx="855737" cy="3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0402596-B861-46D0-8C74-5C6885F3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19861"/>
              </p:ext>
            </p:extLst>
          </p:nvPr>
        </p:nvGraphicFramePr>
        <p:xfrm>
          <a:off x="659170" y="1211701"/>
          <a:ext cx="108071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124">
                  <a:extLst>
                    <a:ext uri="{9D8B030D-6E8A-4147-A177-3AD203B41FA5}">
                      <a16:colId xmlns:a16="http://schemas.microsoft.com/office/drawing/2014/main" val="2812062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 Stack Support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8284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86A4D3C-9C7C-46A3-9015-E5BC551EA800}"/>
              </a:ext>
            </a:extLst>
          </p:cNvPr>
          <p:cNvGraphicFramePr>
            <a:graphicFrameLocks noGrp="1"/>
          </p:cNvGraphicFramePr>
          <p:nvPr/>
        </p:nvGraphicFramePr>
        <p:xfrm>
          <a:off x="2216476" y="6002296"/>
          <a:ext cx="1776177" cy="25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33">
                  <a:extLst>
                    <a:ext uri="{9D8B030D-6E8A-4147-A177-3AD203B41FA5}">
                      <a16:colId xmlns:a16="http://schemas.microsoft.com/office/drawing/2014/main" val="1946125354"/>
                    </a:ext>
                  </a:extLst>
                </a:gridCol>
                <a:gridCol w="335044">
                  <a:extLst>
                    <a:ext uri="{9D8B030D-6E8A-4147-A177-3AD203B41FA5}">
                      <a16:colId xmlns:a16="http://schemas.microsoft.com/office/drawing/2014/main" val="2695264118"/>
                    </a:ext>
                  </a:extLst>
                </a:gridCol>
              </a:tblGrid>
              <a:tr h="23299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Support</a:t>
                      </a:r>
                    </a:p>
                  </a:txBody>
                  <a:tcPr marL="67608" marR="67608" marT="33804" marB="33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7608" marR="67608" marT="33804" marB="33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679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7D41F5E-1894-4F51-A93D-9E43CE757E0B}"/>
              </a:ext>
            </a:extLst>
          </p:cNvPr>
          <p:cNvGraphicFramePr>
            <a:graphicFrameLocks noGrp="1"/>
          </p:cNvGraphicFramePr>
          <p:nvPr/>
        </p:nvGraphicFramePr>
        <p:xfrm>
          <a:off x="4088492" y="6002296"/>
          <a:ext cx="1756311" cy="25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12">
                  <a:extLst>
                    <a:ext uri="{9D8B030D-6E8A-4147-A177-3AD203B41FA5}">
                      <a16:colId xmlns:a16="http://schemas.microsoft.com/office/drawing/2014/main" val="1946125354"/>
                    </a:ext>
                  </a:extLst>
                </a:gridCol>
                <a:gridCol w="331099">
                  <a:extLst>
                    <a:ext uri="{9D8B030D-6E8A-4147-A177-3AD203B41FA5}">
                      <a16:colId xmlns:a16="http://schemas.microsoft.com/office/drawing/2014/main" val="2695264118"/>
                    </a:ext>
                  </a:extLst>
                </a:gridCol>
              </a:tblGrid>
              <a:tr h="23299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Limited Support</a:t>
                      </a:r>
                    </a:p>
                  </a:txBody>
                  <a:tcPr marL="67608" marR="67608" marT="33804" marB="33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67608" marR="67608" marT="33804" marB="33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679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B12C42E-48DD-47EF-BCFF-32E13CFF8DEF}"/>
              </a:ext>
            </a:extLst>
          </p:cNvPr>
          <p:cNvGraphicFramePr>
            <a:graphicFrameLocks noGrp="1"/>
          </p:cNvGraphicFramePr>
          <p:nvPr/>
        </p:nvGraphicFramePr>
        <p:xfrm>
          <a:off x="5940642" y="6002296"/>
          <a:ext cx="1760257" cy="25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64">
                  <a:extLst>
                    <a:ext uri="{9D8B030D-6E8A-4147-A177-3AD203B41FA5}">
                      <a16:colId xmlns:a16="http://schemas.microsoft.com/office/drawing/2014/main" val="1946125354"/>
                    </a:ext>
                  </a:extLst>
                </a:gridCol>
                <a:gridCol w="348693">
                  <a:extLst>
                    <a:ext uri="{9D8B030D-6E8A-4147-A177-3AD203B41FA5}">
                      <a16:colId xmlns:a16="http://schemas.microsoft.com/office/drawing/2014/main" val="2695264118"/>
                    </a:ext>
                  </a:extLst>
                </a:gridCol>
              </a:tblGrid>
              <a:tr h="23299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 Support</a:t>
                      </a:r>
                    </a:p>
                  </a:txBody>
                  <a:tcPr marL="67608" marR="67608" marT="33804" marB="33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7608" marR="67608" marT="33804" marB="33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679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FBF441-A2C6-47F5-83E6-316DEBC43A09}"/>
              </a:ext>
            </a:extLst>
          </p:cNvPr>
          <p:cNvGraphicFramePr>
            <a:graphicFrameLocks noGrp="1"/>
          </p:cNvGraphicFramePr>
          <p:nvPr/>
        </p:nvGraphicFramePr>
        <p:xfrm>
          <a:off x="7815627" y="6002296"/>
          <a:ext cx="1756311" cy="25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56">
                  <a:extLst>
                    <a:ext uri="{9D8B030D-6E8A-4147-A177-3AD203B41FA5}">
                      <a16:colId xmlns:a16="http://schemas.microsoft.com/office/drawing/2014/main" val="1946125354"/>
                    </a:ext>
                  </a:extLst>
                </a:gridCol>
                <a:gridCol w="339855">
                  <a:extLst>
                    <a:ext uri="{9D8B030D-6E8A-4147-A177-3AD203B41FA5}">
                      <a16:colId xmlns:a16="http://schemas.microsoft.com/office/drawing/2014/main" val="2695264118"/>
                    </a:ext>
                  </a:extLst>
                </a:gridCol>
              </a:tblGrid>
              <a:tr h="23299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B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Excellent Support</a:t>
                      </a:r>
                    </a:p>
                  </a:txBody>
                  <a:tcPr marL="67608" marR="67608" marT="33804" marB="33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B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7608" marR="67608" marT="33804" marB="338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679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3E75315-8039-46CB-B541-FB9AD362EEC3}"/>
              </a:ext>
            </a:extLst>
          </p:cNvPr>
          <p:cNvSpPr txBox="1"/>
          <p:nvPr/>
        </p:nvSpPr>
        <p:spPr>
          <a:xfrm>
            <a:off x="487862" y="275501"/>
            <a:ext cx="969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Test Automation Solutions: Licensed Vs Open Source</a:t>
            </a:r>
            <a:endParaRPr lang="en-IN" dirty="0">
              <a:latin typeface="Open Sans Semibold" panose="020B0606030504020204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83C57C-6534-4104-BA3F-7917950E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EE60A-E498-443D-AC5A-928870B30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A1FC60-9DD4-4957-ADD5-6D538A78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43819"/>
              </p:ext>
            </p:extLst>
          </p:nvPr>
        </p:nvGraphicFramePr>
        <p:xfrm>
          <a:off x="672817" y="1727072"/>
          <a:ext cx="5390173" cy="4136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473">
                  <a:extLst>
                    <a:ext uri="{9D8B030D-6E8A-4147-A177-3AD203B41FA5}">
                      <a16:colId xmlns:a16="http://schemas.microsoft.com/office/drawing/2014/main" val="1889814643"/>
                    </a:ext>
                  </a:extLst>
                </a:gridCol>
                <a:gridCol w="695912">
                  <a:extLst>
                    <a:ext uri="{9D8B030D-6E8A-4147-A177-3AD203B41FA5}">
                      <a16:colId xmlns:a16="http://schemas.microsoft.com/office/drawing/2014/main" val="2884383242"/>
                    </a:ext>
                  </a:extLst>
                </a:gridCol>
                <a:gridCol w="2767788">
                  <a:extLst>
                    <a:ext uri="{9D8B030D-6E8A-4147-A177-3AD203B41FA5}">
                      <a16:colId xmlns:a16="http://schemas.microsoft.com/office/drawing/2014/main" val="487319036"/>
                    </a:ext>
                  </a:extLst>
                </a:gridCol>
              </a:tblGrid>
              <a:tr h="46039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Parameter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E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E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Open</a:t>
                      </a:r>
                    </a:p>
                    <a:p>
                      <a:pPr algn="ctr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Source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84228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Web UI App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Tool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Selenium, X Path, CSS Path, Other Locators 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11923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Build Life Cycle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Ant, Maven, Gradle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78618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Source Code Version Control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Git, SVN, TFS, CVS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27166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Programming Language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Java, Python, C#, Java Script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5635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Deployment Life Cycle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 +</a:t>
                      </a:r>
                    </a:p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CI 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Jenkin, Bamboo, Cruise Control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5300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Reporting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Xunit, Allure, Extent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68116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Java Test Runners</a:t>
                      </a:r>
                      <a:endParaRPr lang="en-IN" sz="10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Junit, TestNG, Cucumber, J-Behave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297515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JS Test Runners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Mocha, Protractor, Jasmine, Karma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60609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Assertions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Hamcrest, AssertJ, Junit, TestNG, Chai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84384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Case Management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Test Link, Test Rail, QTest, QMetry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75544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Data Management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XLS, CSV, XML, JSON, Property File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42478"/>
                  </a:ext>
                </a:extLst>
              </a:tr>
              <a:tr h="2999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Rest API's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HTTP Client, Rest Easy/Assured, Sprint Boot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2355"/>
                  </a:ext>
                </a:extLst>
              </a:tr>
            </a:tbl>
          </a:graphicData>
        </a:graphic>
      </p:graphicFrame>
      <p:pic>
        <p:nvPicPr>
          <p:cNvPr id="2050" name="Picture 2" descr="Say Hello to James">
            <a:extLst>
              <a:ext uri="{FF2B5EF4-FFF2-40B4-BE49-F238E27FC236}">
                <a16:creationId xmlns:a16="http://schemas.microsoft.com/office/drawing/2014/main" id="{A369DF02-BFDE-4874-9398-8E9700D2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66" y="1727073"/>
            <a:ext cx="855737" cy="3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0402596-B861-46D0-8C74-5C6885F3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63336"/>
              </p:ext>
            </p:extLst>
          </p:nvPr>
        </p:nvGraphicFramePr>
        <p:xfrm>
          <a:off x="659170" y="1334533"/>
          <a:ext cx="108071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124">
                  <a:extLst>
                    <a:ext uri="{9D8B030D-6E8A-4147-A177-3AD203B41FA5}">
                      <a16:colId xmlns:a16="http://schemas.microsoft.com/office/drawing/2014/main" val="2812062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Technical Resource Competencies</a:t>
                      </a:r>
                    </a:p>
                  </a:txBody>
                  <a:tcPr>
                    <a:solidFill>
                      <a:srgbClr val="7ED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82846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BFD8C3BE-3A12-4B13-84EA-52345215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77032"/>
              </p:ext>
            </p:extLst>
          </p:nvPr>
        </p:nvGraphicFramePr>
        <p:xfrm>
          <a:off x="6129012" y="1726475"/>
          <a:ext cx="5331439" cy="409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988">
                  <a:extLst>
                    <a:ext uri="{9D8B030D-6E8A-4147-A177-3AD203B41FA5}">
                      <a16:colId xmlns:a16="http://schemas.microsoft.com/office/drawing/2014/main" val="1889814643"/>
                    </a:ext>
                  </a:extLst>
                </a:gridCol>
                <a:gridCol w="737163">
                  <a:extLst>
                    <a:ext uri="{9D8B030D-6E8A-4147-A177-3AD203B41FA5}">
                      <a16:colId xmlns:a16="http://schemas.microsoft.com/office/drawing/2014/main" val="2884383242"/>
                    </a:ext>
                  </a:extLst>
                </a:gridCol>
                <a:gridCol w="3098288">
                  <a:extLst>
                    <a:ext uri="{9D8B030D-6E8A-4147-A177-3AD203B41FA5}">
                      <a16:colId xmlns:a16="http://schemas.microsoft.com/office/drawing/2014/main" val="487319036"/>
                    </a:ext>
                  </a:extLst>
                </a:gridCol>
              </a:tblGrid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SOAP API's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WSDL, JAXB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11923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Mobile App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 + Appium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Appium, Calabash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78618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Desktop UI App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WinAppDriver, Winium, TestStack.White, Pywinauto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27166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Images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Ashot, Resemble.js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5635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SQL Database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SQL Query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Oracle, MySQL, DB2, PostgreSQL, Spanner, MS-SQL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5300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PDF Data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68116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Caching Systems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297515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Delivery Life Cycle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Docker, Tonomi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60609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ESB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Tibco, ActiveMQ, RabbitMQ, IBM MQ, Kafka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84384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DWH / Storage Systems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GCS, Big Query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75544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Non SQL Database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Mongo, Scylla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42478"/>
                  </a:ext>
                </a:extLst>
              </a:tr>
              <a:tr h="3383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Test Execution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Sauce Labs, Device Labs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23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8F6B2C-9E4E-44F4-8B39-04ABC2D87B66}"/>
              </a:ext>
            </a:extLst>
          </p:cNvPr>
          <p:cNvSpPr txBox="1"/>
          <p:nvPr/>
        </p:nvSpPr>
        <p:spPr>
          <a:xfrm>
            <a:off x="487862" y="275501"/>
            <a:ext cx="969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Test Automation Solutions: Licensed Vs Open Source</a:t>
            </a:r>
            <a:endParaRPr lang="en-IN" dirty="0">
              <a:latin typeface="Open Sans Semibold" panose="020B0606030504020204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4EC693-E3E6-4555-A34A-4E5D4F30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31812-8C2D-4460-A687-452A5082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A1FC60-9DD4-4957-ADD5-6D538A78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41368"/>
              </p:ext>
            </p:extLst>
          </p:nvPr>
        </p:nvGraphicFramePr>
        <p:xfrm>
          <a:off x="986718" y="1807255"/>
          <a:ext cx="4990965" cy="391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63">
                  <a:extLst>
                    <a:ext uri="{9D8B030D-6E8A-4147-A177-3AD203B41FA5}">
                      <a16:colId xmlns:a16="http://schemas.microsoft.com/office/drawing/2014/main" val="1889814643"/>
                    </a:ext>
                  </a:extLst>
                </a:gridCol>
                <a:gridCol w="1250071">
                  <a:extLst>
                    <a:ext uri="{9D8B030D-6E8A-4147-A177-3AD203B41FA5}">
                      <a16:colId xmlns:a16="http://schemas.microsoft.com/office/drawing/2014/main" val="2884383242"/>
                    </a:ext>
                  </a:extLst>
                </a:gridCol>
                <a:gridCol w="1352731">
                  <a:extLst>
                    <a:ext uri="{9D8B030D-6E8A-4147-A177-3AD203B41FA5}">
                      <a16:colId xmlns:a16="http://schemas.microsoft.com/office/drawing/2014/main" val="487319036"/>
                    </a:ext>
                  </a:extLst>
                </a:gridCol>
              </a:tblGrid>
              <a:tr h="62964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Parameter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5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5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Open</a:t>
                      </a:r>
                    </a:p>
                    <a:p>
                      <a:pPr algn="ctr" rtl="0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Source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84228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Automation Type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Model Based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Code Based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11923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Required Skill Level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Moderate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78618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Script Building Cost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Low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27166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Scripts Maintenance Effort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Low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5635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Data Reusability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Medium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5300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Artefacts Reusability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  <a:endParaRPr lang="en-IN" sz="1000" b="0" i="0" u="none" strike="noStrike" dirty="0">
                        <a:solidFill>
                          <a:srgbClr val="2F75B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68116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Adoption Ease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Very 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Low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297515"/>
                  </a:ext>
                </a:extLst>
              </a:tr>
              <a:tr h="41018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Script Build Time-High Complexity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50-60%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4472C4"/>
                          </a:solidFill>
                          <a:effectLst/>
                          <a:latin typeface="Open Sans" panose="020B0606030504020204" pitchFamily="34" charset="0"/>
                        </a:rPr>
                        <a:t>100%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60609"/>
                  </a:ext>
                </a:extLst>
              </a:tr>
            </a:tbl>
          </a:graphicData>
        </a:graphic>
      </p:graphicFrame>
      <p:pic>
        <p:nvPicPr>
          <p:cNvPr id="2050" name="Picture 2" descr="Say Hello to James">
            <a:extLst>
              <a:ext uri="{FF2B5EF4-FFF2-40B4-BE49-F238E27FC236}">
                <a16:creationId xmlns:a16="http://schemas.microsoft.com/office/drawing/2014/main" id="{A369DF02-BFDE-4874-9398-8E9700D2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00" y="1889143"/>
            <a:ext cx="1007913" cy="41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0402596-B861-46D0-8C74-5C6885F3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81574"/>
              </p:ext>
            </p:extLst>
          </p:nvPr>
        </p:nvGraphicFramePr>
        <p:xfrm>
          <a:off x="986718" y="1402773"/>
          <a:ext cx="101182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257">
                  <a:extLst>
                    <a:ext uri="{9D8B030D-6E8A-4147-A177-3AD203B41FA5}">
                      <a16:colId xmlns:a16="http://schemas.microsoft.com/office/drawing/2014/main" val="2812062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Business Aspects</a:t>
                      </a:r>
                    </a:p>
                  </a:txBody>
                  <a:tcPr>
                    <a:solidFill>
                      <a:srgbClr val="BBC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82846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BFD8C3BE-3A12-4B13-84EA-52345215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06420"/>
              </p:ext>
            </p:extLst>
          </p:nvPr>
        </p:nvGraphicFramePr>
        <p:xfrm>
          <a:off x="6045884" y="1821813"/>
          <a:ext cx="5059091" cy="38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50">
                  <a:extLst>
                    <a:ext uri="{9D8B030D-6E8A-4147-A177-3AD203B41FA5}">
                      <a16:colId xmlns:a16="http://schemas.microsoft.com/office/drawing/2014/main" val="1889814643"/>
                    </a:ext>
                  </a:extLst>
                </a:gridCol>
                <a:gridCol w="1245987">
                  <a:extLst>
                    <a:ext uri="{9D8B030D-6E8A-4147-A177-3AD203B41FA5}">
                      <a16:colId xmlns:a16="http://schemas.microsoft.com/office/drawing/2014/main" val="2884383242"/>
                    </a:ext>
                  </a:extLst>
                </a:gridCol>
                <a:gridCol w="1207454">
                  <a:extLst>
                    <a:ext uri="{9D8B030D-6E8A-4147-A177-3AD203B41FA5}">
                      <a16:colId xmlns:a16="http://schemas.microsoft.com/office/drawing/2014/main" val="487319036"/>
                    </a:ext>
                  </a:extLst>
                </a:gridCol>
              </a:tblGrid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Script Build Time-Medium Complexity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40-45%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4472C4"/>
                          </a:solidFill>
                          <a:effectLst/>
                          <a:latin typeface="Open Sans" panose="020B0606030504020204" pitchFamily="34" charset="0"/>
                        </a:rPr>
                        <a:t>100%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11923"/>
                  </a:ext>
                </a:extLst>
              </a:tr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Script Build Time-Low Complexity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30-35%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4472C4"/>
                          </a:solidFill>
                          <a:effectLst/>
                          <a:latin typeface="Open Sans" panose="020B0606030504020204" pitchFamily="34" charset="0"/>
                        </a:rPr>
                        <a:t>100%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78618"/>
                  </a:ext>
                </a:extLst>
              </a:tr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Ease Of Automation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Medium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27166"/>
                  </a:ext>
                </a:extLst>
              </a:tr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On-Premise &amp; Distributed Support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Yes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4472C4"/>
                          </a:solidFill>
                          <a:effectLst/>
                          <a:latin typeface="Open Sans" panose="020B0606030504020204" pitchFamily="34" charset="0"/>
                        </a:rPr>
                        <a:t>Yes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5635"/>
                  </a:ext>
                </a:extLst>
              </a:tr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Test Scripts Optimization Effort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Medium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5300"/>
                  </a:ext>
                </a:extLst>
              </a:tr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Framework / Tool Cost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$$$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$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68116"/>
                  </a:ext>
                </a:extLst>
              </a:tr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Scalability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Low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297515"/>
                  </a:ext>
                </a:extLst>
              </a:tr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Dedicated Support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Medium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60609"/>
                  </a:ext>
                </a:extLst>
              </a:tr>
              <a:tr h="43295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Forum Support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>
                          <a:solidFill>
                            <a:srgbClr val="2F75B5"/>
                          </a:solidFill>
                          <a:effectLst/>
                          <a:latin typeface="Open Sans" panose="020B0606030504020204" pitchFamily="34" charset="0"/>
                        </a:rPr>
                        <a:t>Low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Open Sans" panose="020B0606030504020204" pitchFamily="34" charset="0"/>
                        </a:rPr>
                        <a:t>High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84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0066A8-7BB7-452F-AF7C-D952C63F9B3A}"/>
              </a:ext>
            </a:extLst>
          </p:cNvPr>
          <p:cNvSpPr txBox="1"/>
          <p:nvPr/>
        </p:nvSpPr>
        <p:spPr>
          <a:xfrm>
            <a:off x="487862" y="275501"/>
            <a:ext cx="969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Test Automation Solutions: Licensed Vs Open Source</a:t>
            </a:r>
            <a:endParaRPr lang="en-IN" dirty="0">
              <a:latin typeface="Open Sans Semibold" panose="020B0606030504020204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B94692-F87C-4C9F-8768-589086F8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F4E3-9626-42ED-9A76-E39A80630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066A8-7BB7-452F-AF7C-D952C63F9B3A}"/>
              </a:ext>
            </a:extLst>
          </p:cNvPr>
          <p:cNvSpPr txBox="1"/>
          <p:nvPr/>
        </p:nvSpPr>
        <p:spPr>
          <a:xfrm>
            <a:off x="3940746" y="2921168"/>
            <a:ext cx="457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>
                <a:latin typeface="Open Sans Semibold" panose="020B0606030504020204"/>
              </a:rPr>
              <a:t>Thank You</a:t>
            </a:r>
            <a:endParaRPr lang="en-IN" sz="6000" dirty="0">
              <a:latin typeface="Open Sans Semibold" panose="020B0606030504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502B9-56F0-48A2-82D6-09CF16DAB814}"/>
              </a:ext>
            </a:extLst>
          </p:cNvPr>
          <p:cNvSpPr txBox="1"/>
          <p:nvPr/>
        </p:nvSpPr>
        <p:spPr>
          <a:xfrm>
            <a:off x="3940746" y="1695144"/>
            <a:ext cx="457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Open Sans Semibold" panose="020B0606030504020204"/>
              </a:rPr>
              <a:t>Q &amp; A</a:t>
            </a:r>
            <a:endParaRPr lang="en-IN" sz="6000" dirty="0">
              <a:solidFill>
                <a:schemeClr val="accent1">
                  <a:lumMod val="75000"/>
                </a:schemeClr>
              </a:solidFill>
              <a:latin typeface="Open Sans Semibold" panose="020B0606030504020204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B63329-AE49-4393-986F-66CB66EA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E0C4F-BCA4-4640-99AF-B4F94F9B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151D8-571F-48C0-8D57-EA840B291E06}"/>
              </a:ext>
            </a:extLst>
          </p:cNvPr>
          <p:cNvSpPr txBox="1"/>
          <p:nvPr/>
        </p:nvSpPr>
        <p:spPr>
          <a:xfrm>
            <a:off x="97890" y="307756"/>
            <a:ext cx="257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EB1FB383-59C7-460C-8A44-12C745B0D4A7}"/>
              </a:ext>
            </a:extLst>
          </p:cNvPr>
          <p:cNvSpPr txBox="1">
            <a:spLocks/>
          </p:cNvSpPr>
          <p:nvPr/>
        </p:nvSpPr>
        <p:spPr>
          <a:xfrm>
            <a:off x="955343" y="1062991"/>
            <a:ext cx="10285085" cy="52688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rgbClr val="34495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 Frameworks &amp; Applications Stack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 Problems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Revisit Test Automation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Introspect Technological </a:t>
            </a:r>
            <a:r>
              <a:rPr lang="en-IN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Evolution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Introspect Automation </a:t>
            </a:r>
            <a:r>
              <a:rPr lang="en-IN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Evolution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Precise Testing </a:t>
            </a:r>
            <a:r>
              <a:rPr lang="en-IN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Approach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 Solutions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Comparison of Licensed vs Open Source Solutions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Q &amp; A</a:t>
            </a:r>
            <a:endParaRPr lang="en-IN" sz="2000" b="0" dirty="0">
              <a:solidFill>
                <a:schemeClr val="bg2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84AC5E-69F3-4B65-A39A-62463F7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DEF8-4429-41A7-B0D1-78F7FE096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151D8-571F-48C0-8D57-EA840B291E06}"/>
              </a:ext>
            </a:extLst>
          </p:cNvPr>
          <p:cNvSpPr txBox="1"/>
          <p:nvPr/>
        </p:nvSpPr>
        <p:spPr>
          <a:xfrm>
            <a:off x="97890" y="307756"/>
            <a:ext cx="996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Test Automation Frameworks &amp; Applications Stack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Open Sans Semibold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46C3B77-8091-4EDB-B9EA-7759C46D3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17012"/>
              </p:ext>
            </p:extLst>
          </p:nvPr>
        </p:nvGraphicFramePr>
        <p:xfrm>
          <a:off x="898122" y="2057742"/>
          <a:ext cx="6458022" cy="2541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6DA934B-18FF-4A19-9C5D-6E61E204E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39" y="2057742"/>
            <a:ext cx="644003" cy="755072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FC4C608-A58C-4CBA-B837-EDE36EB10A84}"/>
              </a:ext>
            </a:extLst>
          </p:cNvPr>
          <p:cNvGraphicFramePr/>
          <p:nvPr/>
        </p:nvGraphicFramePr>
        <p:xfrm>
          <a:off x="4003312" y="1948218"/>
          <a:ext cx="7588808" cy="42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77E0773-68DC-4757-9B99-831C82C77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109" y="1332185"/>
            <a:ext cx="644003" cy="7550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DA5F82-B14B-41AF-A237-5D3E6804240E}"/>
              </a:ext>
            </a:extLst>
          </p:cNvPr>
          <p:cNvSpPr/>
          <p:nvPr/>
        </p:nvSpPr>
        <p:spPr>
          <a:xfrm>
            <a:off x="3302640" y="5925576"/>
            <a:ext cx="1268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Manual Testing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DCA3EE-2C41-4D83-B6D5-5DFE082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ECA28-5016-4C91-9EB1-C32E20FA4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87665F5-F26F-41D2-878B-9DA29B6E3911}"/>
              </a:ext>
            </a:extLst>
          </p:cNvPr>
          <p:cNvGraphicFramePr/>
          <p:nvPr/>
        </p:nvGraphicFramePr>
        <p:xfrm>
          <a:off x="1808219" y="1405719"/>
          <a:ext cx="8441250" cy="425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71ED9CC-D321-49BE-A450-CE838C55010B}"/>
              </a:ext>
            </a:extLst>
          </p:cNvPr>
          <p:cNvGraphicFramePr/>
          <p:nvPr/>
        </p:nvGraphicFramePr>
        <p:xfrm>
          <a:off x="2060806" y="1856096"/>
          <a:ext cx="4258108" cy="399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A21507-4B97-472F-BAD9-DE3F79695145}"/>
              </a:ext>
            </a:extLst>
          </p:cNvPr>
          <p:cNvSpPr txBox="1"/>
          <p:nvPr/>
        </p:nvSpPr>
        <p:spPr>
          <a:xfrm>
            <a:off x="185764" y="310833"/>
            <a:ext cx="545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Test Automation Problems</a:t>
            </a:r>
            <a:endParaRPr lang="en-IN" dirty="0">
              <a:latin typeface="Open Sans Semibold" panose="020B060603050402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684B1-D29B-4EDD-ABC4-AC4916A8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F7CB1-D759-460E-B0AD-8D065796D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ive Powerful Root Cause Analysis Methods You've Never Heard Of ...">
            <a:extLst>
              <a:ext uri="{FF2B5EF4-FFF2-40B4-BE49-F238E27FC236}">
                <a16:creationId xmlns:a16="http://schemas.microsoft.com/office/drawing/2014/main" id="{30BA3F7D-D4EF-47C4-A55B-69D83FD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88" y="1651380"/>
            <a:ext cx="2912529" cy="290697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45918F-4E7B-45D0-A6B0-73313521F4DC}"/>
              </a:ext>
            </a:extLst>
          </p:cNvPr>
          <p:cNvSpPr/>
          <p:nvPr/>
        </p:nvSpPr>
        <p:spPr>
          <a:xfrm>
            <a:off x="1931141" y="4109841"/>
            <a:ext cx="2463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“We didn’t do anything wrong</a:t>
            </a:r>
          </a:p>
          <a:p>
            <a:r>
              <a:rPr lang="en-US" sz="1200" dirty="0"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but somehow, we lost”</a:t>
            </a:r>
          </a:p>
          <a:p>
            <a:r>
              <a:rPr lang="en-US" sz="1200" dirty="0"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~ </a:t>
            </a:r>
            <a:r>
              <a:rPr lang="en-US" sz="1200" b="1" dirty="0"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Stephen </a:t>
            </a:r>
            <a:r>
              <a:rPr lang="en-US" sz="1200" b="1" dirty="0" err="1"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Elop</a:t>
            </a:r>
            <a:r>
              <a:rPr lang="en-US" sz="1200" b="1" dirty="0"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, CEO, Nokia</a:t>
            </a:r>
            <a:endParaRPr lang="en-IN" sz="1200" b="1" dirty="0">
              <a:latin typeface="Open Sans Semibold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F8A059-AC71-4DC6-B31B-3398E4762E19}"/>
              </a:ext>
            </a:extLst>
          </p:cNvPr>
          <p:cNvSpPr/>
          <p:nvPr/>
        </p:nvSpPr>
        <p:spPr>
          <a:xfrm>
            <a:off x="2930222" y="5375680"/>
            <a:ext cx="5948171" cy="647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815557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Question: What's the problem &amp; how to solve?</a:t>
            </a:r>
          </a:p>
          <a:p>
            <a:pPr algn="ctr"/>
            <a:r>
              <a:rPr lang="en-US" dirty="0">
                <a:solidFill>
                  <a:srgbClr val="815557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Answer: </a:t>
            </a:r>
            <a:r>
              <a:rPr lang="en-US" dirty="0">
                <a:solidFill>
                  <a:srgbClr val="815557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baseline="30000" dirty="0">
                <a:solidFill>
                  <a:srgbClr val="815557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dirty="0">
                <a:solidFill>
                  <a:srgbClr val="815557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 Step is to accept that we have problem </a:t>
            </a:r>
            <a:r>
              <a:rPr lang="en-US" dirty="0">
                <a:solidFill>
                  <a:srgbClr val="00B050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B050"/>
              </a:solidFill>
              <a:latin typeface="Open Sans Semibold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6A454FB-3774-47EE-A4AD-DD0C56EC4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26957"/>
              </p:ext>
            </p:extLst>
          </p:nvPr>
        </p:nvGraphicFramePr>
        <p:xfrm>
          <a:off x="4558355" y="2135876"/>
          <a:ext cx="5950424" cy="262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224">
                  <a:extLst>
                    <a:ext uri="{9D8B030D-6E8A-4147-A177-3AD203B41FA5}">
                      <a16:colId xmlns:a16="http://schemas.microsoft.com/office/drawing/2014/main" val="3912733576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3423473644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686354144"/>
                    </a:ext>
                  </a:extLst>
                </a:gridCol>
                <a:gridCol w="504967">
                  <a:extLst>
                    <a:ext uri="{9D8B030D-6E8A-4147-A177-3AD203B41FA5}">
                      <a16:colId xmlns:a16="http://schemas.microsoft.com/office/drawing/2014/main" val="3893573443"/>
                    </a:ext>
                  </a:extLst>
                </a:gridCol>
              </a:tblGrid>
              <a:tr h="52405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Shorter Release Cycle ?</a:t>
                      </a:r>
                      <a:endParaRPr lang="en-I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7EDCB8"/>
                          </a:solidFill>
                          <a:latin typeface="Open Sans Semibold" panose="020B0606030504020204"/>
                        </a:rPr>
                        <a:t>X</a:t>
                      </a:r>
                      <a:endParaRPr lang="en-IN" sz="1200" dirty="0">
                        <a:solidFill>
                          <a:srgbClr val="7EDCB8"/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Poor Test Planning ?</a:t>
                      </a:r>
                      <a:endParaRPr lang="en-I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EDCB8"/>
                          </a:solidFill>
                          <a:effectLst/>
                          <a:uLnTx/>
                          <a:uFillTx/>
                          <a:latin typeface="Open Sans Semibold" panose="020B060603050402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EDCB8"/>
                        </a:solidFill>
                        <a:effectLst/>
                        <a:uLnTx/>
                        <a:uFillTx/>
                        <a:latin typeface="Open Sans Semibold" panose="020B0606030504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25944"/>
                  </a:ext>
                </a:extLst>
              </a:tr>
              <a:tr h="52405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System Complexity ?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DCB8"/>
                          </a:solidFill>
                          <a:effectLst/>
                          <a:uLnTx/>
                          <a:uFillTx/>
                          <a:latin typeface="Open Sans Semibold" panose="020B060603050402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EDCB8"/>
                        </a:solidFill>
                        <a:effectLst/>
                        <a:uLnTx/>
                        <a:uFillTx/>
                        <a:latin typeface="Open Sans Semibold" panose="020B0606030504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Time &amp; Budget ?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EDCB8"/>
                          </a:solidFill>
                          <a:effectLst/>
                          <a:uLnTx/>
                          <a:uFillTx/>
                          <a:latin typeface="Open Sans Semibold" panose="020B060603050402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EDCB8"/>
                        </a:solidFill>
                        <a:effectLst/>
                        <a:uLnTx/>
                        <a:uFillTx/>
                        <a:latin typeface="Open Sans Semibold" panose="020B0606030504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18722"/>
                  </a:ext>
                </a:extLst>
              </a:tr>
              <a:tr h="52405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Testers Ability ?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EDCB8"/>
                          </a:solidFill>
                          <a:effectLst/>
                          <a:uLnTx/>
                          <a:uFillTx/>
                          <a:latin typeface="Open Sans Semibold" panose="020B060603050402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EDCB8"/>
                        </a:solidFill>
                        <a:effectLst/>
                        <a:uLnTx/>
                        <a:uFillTx/>
                        <a:latin typeface="Open Sans Semibold" panose="020B0606030504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Tests Efficiency &amp; Effectiveness ?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EDCB8"/>
                          </a:solidFill>
                          <a:effectLst/>
                          <a:uLnTx/>
                          <a:uFillTx/>
                          <a:latin typeface="Open Sans Semibold" panose="020B060603050402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EDCB8"/>
                        </a:solidFill>
                        <a:effectLst/>
                        <a:uLnTx/>
                        <a:uFillTx/>
                        <a:latin typeface="Open Sans Semibold" panose="020B0606030504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81294"/>
                  </a:ext>
                </a:extLst>
              </a:tr>
              <a:tr h="52405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DevOps Support ?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DCB8"/>
                          </a:solidFill>
                          <a:effectLst/>
                          <a:uLnTx/>
                          <a:uFillTx/>
                          <a:latin typeface="Open Sans Semibold" panose="020B060603050402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EDCB8"/>
                        </a:solidFill>
                        <a:effectLst/>
                        <a:uLnTx/>
                        <a:uFillTx/>
                        <a:latin typeface="Open Sans Semibold" panose="020B0606030504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Doing Things In Right Way ?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DCB8"/>
                          </a:solidFill>
                          <a:effectLst/>
                          <a:uLnTx/>
                          <a:uFillTx/>
                          <a:latin typeface="Open Sans Semibold" panose="020B060603050402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EDCB8"/>
                        </a:solidFill>
                        <a:effectLst/>
                        <a:uLnTx/>
                        <a:uFillTx/>
                        <a:latin typeface="Open Sans Semibold" panose="020B0606030504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22177"/>
                  </a:ext>
                </a:extLst>
              </a:tr>
              <a:tr h="52405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Choice of Tools/Technologies ?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Semibold" panose="020B0606030504020204"/>
                        </a:rPr>
                        <a:t>Doing Right Things ?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Semibold" panose="020B0606030504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259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11CB09EF-4D83-487B-8050-39B31E5BF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396" y="4290745"/>
            <a:ext cx="395307" cy="4244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33D04A-8EA3-456C-A7DF-071CED52901E}"/>
              </a:ext>
            </a:extLst>
          </p:cNvPr>
          <p:cNvSpPr txBox="1"/>
          <p:nvPr/>
        </p:nvSpPr>
        <p:spPr>
          <a:xfrm>
            <a:off x="354841" y="310833"/>
            <a:ext cx="472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Revisit Test Automation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B1A9D18-6705-48ED-A537-66FAF04E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205" y="4290745"/>
            <a:ext cx="395307" cy="4244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70ADF-6E7F-4019-921F-A6CDB90C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4C711-BBD8-4A72-BD34-3FB13DF3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5D4AB0-CC2E-4AA9-B3C6-75B0B42B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94" y="3263606"/>
            <a:ext cx="1096310" cy="1377252"/>
          </a:xfrm>
          <a:prstGeom prst="rect">
            <a:avLst/>
          </a:prstGeom>
        </p:spPr>
      </p:pic>
      <p:pic>
        <p:nvPicPr>
          <p:cNvPr id="4102" name="Picture 6" descr="Manual Work Clipart">
            <a:extLst>
              <a:ext uri="{FF2B5EF4-FFF2-40B4-BE49-F238E27FC236}">
                <a16:creationId xmlns:a16="http://schemas.microsoft.com/office/drawing/2014/main" id="{5C7C97DD-0114-4F86-BCA2-EE267CDB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9" y="4060577"/>
            <a:ext cx="987443" cy="10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9EC60-0A16-4987-B488-05ED1FE50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260" y="2470250"/>
            <a:ext cx="1733634" cy="1590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F46A0-9A67-492E-9E04-4365C1A9D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03" y="1480158"/>
            <a:ext cx="2329309" cy="181252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2D3D731-D32F-49AE-B8BF-AA11C2F5FB23}"/>
              </a:ext>
            </a:extLst>
          </p:cNvPr>
          <p:cNvSpPr/>
          <p:nvPr/>
        </p:nvSpPr>
        <p:spPr>
          <a:xfrm>
            <a:off x="2143394" y="4695357"/>
            <a:ext cx="1677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"Before we work on AI, why don't we do something about natural stupidity“</a:t>
            </a:r>
          </a:p>
          <a:p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~ </a:t>
            </a:r>
            <a:r>
              <a:rPr lang="en-US" sz="1200" b="1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Steve </a:t>
            </a:r>
            <a:r>
              <a:rPr lang="en-US" sz="1200" b="1" dirty="0" err="1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Polyak</a:t>
            </a:r>
            <a:endParaRPr lang="en-IN" sz="1200" b="1" dirty="0">
              <a:latin typeface="Open Sans Semibold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B8B8A4-AF9D-4E61-8FF5-193A0BCB7400}"/>
              </a:ext>
            </a:extLst>
          </p:cNvPr>
          <p:cNvSpPr/>
          <p:nvPr/>
        </p:nvSpPr>
        <p:spPr>
          <a:xfrm>
            <a:off x="3997615" y="4112672"/>
            <a:ext cx="18709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Guarantee quality with rise of technical complexity &amp; reduction in delivery cycle – </a:t>
            </a:r>
            <a:r>
              <a:rPr lang="en-US" sz="1200" b="1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Continuous Testing</a:t>
            </a:r>
            <a:endParaRPr lang="en-IN" sz="1200" b="1" dirty="0">
              <a:latin typeface="Open Sans Semibold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0F445E-7DCF-457E-A91C-199B3AE54E59}"/>
              </a:ext>
            </a:extLst>
          </p:cNvPr>
          <p:cNvSpPr/>
          <p:nvPr/>
        </p:nvSpPr>
        <p:spPr>
          <a:xfrm>
            <a:off x="6409903" y="3335296"/>
            <a:ext cx="2329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To guarantee quality beyond certain level of speed &amp; complexity – </a:t>
            </a:r>
          </a:p>
          <a:p>
            <a:r>
              <a:rPr lang="en-US" sz="1200" b="1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Need of AI/ML</a:t>
            </a:r>
            <a:endParaRPr lang="en-IN" sz="1200" b="1" dirty="0">
              <a:latin typeface="Open Sans Semibold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A922FA-5B72-4743-8A98-068162437A4C}"/>
              </a:ext>
            </a:extLst>
          </p:cNvPr>
          <p:cNvSpPr/>
          <p:nvPr/>
        </p:nvSpPr>
        <p:spPr>
          <a:xfrm>
            <a:off x="8762624" y="1384622"/>
            <a:ext cx="25240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Otherwise we need AI only because…</a:t>
            </a:r>
          </a:p>
          <a:p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- We are ambitious &amp; dreaming to create human intelligence</a:t>
            </a:r>
          </a:p>
          <a:p>
            <a:endParaRPr lang="en-US" sz="1200" dirty="0">
              <a:latin typeface="Open Sans Semibold" panose="020B0606030504020204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- We can do it, so </a:t>
            </a:r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simply we have to do it  </a:t>
            </a:r>
            <a:r>
              <a:rPr lang="en-US" sz="1200" dirty="0">
                <a:solidFill>
                  <a:srgbClr val="23FD2D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</a:p>
          <a:p>
            <a:endParaRPr lang="en-US" sz="1200" dirty="0">
              <a:latin typeface="Open Sans Semibold" panose="020B0606030504020204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- W</a:t>
            </a:r>
            <a:r>
              <a:rPr lang="en-US" sz="1200" dirty="0"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e don't need AS, we have enough of it </a:t>
            </a:r>
            <a:r>
              <a:rPr lang="en-US" sz="1200" dirty="0">
                <a:solidFill>
                  <a:srgbClr val="23FD2D"/>
                </a:solidFill>
                <a:latin typeface="Open Sans Semibold" panose="020B0606030504020204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IN" sz="1200" b="1" dirty="0">
              <a:latin typeface="Open Sans Semibold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Graphic 2" descr="Arrow Clockwise curve">
            <a:extLst>
              <a:ext uri="{FF2B5EF4-FFF2-40B4-BE49-F238E27FC236}">
                <a16:creationId xmlns:a16="http://schemas.microsoft.com/office/drawing/2014/main" id="{CBA8233C-CE30-4147-8E1F-FE75D0144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454446">
            <a:off x="1502257" y="3316095"/>
            <a:ext cx="914400" cy="914400"/>
          </a:xfrm>
          <a:prstGeom prst="rect">
            <a:avLst/>
          </a:prstGeom>
        </p:spPr>
      </p:pic>
      <p:pic>
        <p:nvPicPr>
          <p:cNvPr id="20" name="Graphic 19" descr="Arrow Clockwise curve">
            <a:extLst>
              <a:ext uri="{FF2B5EF4-FFF2-40B4-BE49-F238E27FC236}">
                <a16:creationId xmlns:a16="http://schemas.microsoft.com/office/drawing/2014/main" id="{621AC12B-9556-4C0E-A153-0685F76A3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454446">
            <a:off x="3044872" y="2596955"/>
            <a:ext cx="914400" cy="914400"/>
          </a:xfrm>
          <a:prstGeom prst="rect">
            <a:avLst/>
          </a:prstGeom>
        </p:spPr>
      </p:pic>
      <p:pic>
        <p:nvPicPr>
          <p:cNvPr id="21" name="Graphic 20" descr="Arrow Clockwise curve">
            <a:extLst>
              <a:ext uri="{FF2B5EF4-FFF2-40B4-BE49-F238E27FC236}">
                <a16:creationId xmlns:a16="http://schemas.microsoft.com/office/drawing/2014/main" id="{D6CE115B-7E77-4A9F-B36C-0B06BBAAA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454446">
            <a:off x="5579459" y="165798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86833E-A62C-47AB-A9A9-76D37DF51BCE}"/>
              </a:ext>
            </a:extLst>
          </p:cNvPr>
          <p:cNvSpPr txBox="1"/>
          <p:nvPr/>
        </p:nvSpPr>
        <p:spPr>
          <a:xfrm>
            <a:off x="439641" y="340426"/>
            <a:ext cx="62383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Introspect Technological Evolution</a:t>
            </a:r>
          </a:p>
          <a:p>
            <a:r>
              <a:rPr lang="en-US" sz="1800" dirty="0">
                <a:latin typeface="Open Sans Semibold" panose="020B0606030504020204"/>
              </a:rPr>
              <a:t>Do we need of AI/ML now?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A554CD-AEC9-447A-AFE7-ADD76B67D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4294" y="2508534"/>
            <a:ext cx="644003" cy="7550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9034F2-A521-44A0-8A32-3483A5CD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C19E5-7314-4F43-9530-05D3EAFFE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9034F2-A521-44A0-8A32-3483A5CD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C19E5-7314-4F43-9530-05D3EAFFE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2F84D-D4E3-405A-BE27-6441F710275C}"/>
              </a:ext>
            </a:extLst>
          </p:cNvPr>
          <p:cNvSpPr txBox="1"/>
          <p:nvPr/>
        </p:nvSpPr>
        <p:spPr>
          <a:xfrm>
            <a:off x="211451" y="240451"/>
            <a:ext cx="775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Introspect Automation Approach – TDD</a:t>
            </a:r>
          </a:p>
          <a:p>
            <a:pPr algn="l"/>
            <a:r>
              <a:rPr lang="en-IN" sz="2000" dirty="0">
                <a:latin typeface="Open Sans Semibold" panose="020B0606030504020204"/>
              </a:rPr>
              <a:t>	Doing Right Things?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9ADD1-C810-4667-AC88-44E0AD70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1" y="3612815"/>
            <a:ext cx="3432420" cy="27491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3788BE-1C90-40DC-B4DF-2BFBDE5970FC}"/>
              </a:ext>
            </a:extLst>
          </p:cNvPr>
          <p:cNvSpPr/>
          <p:nvPr/>
        </p:nvSpPr>
        <p:spPr>
          <a:xfrm>
            <a:off x="8145522" y="1671019"/>
            <a:ext cx="27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Test Driven | Script Based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DC5694-F7D3-4EEC-9021-C9C2DA53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72" y="949928"/>
            <a:ext cx="3432420" cy="26628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D4D52A-D834-4B21-A5EC-4940B4A2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662" y="3612815"/>
            <a:ext cx="4026767" cy="2700114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B5B41301-9AAE-4256-8A03-6A76C9BE19C1}"/>
              </a:ext>
            </a:extLst>
          </p:cNvPr>
          <p:cNvGraphicFramePr/>
          <p:nvPr/>
        </p:nvGraphicFramePr>
        <p:xfrm>
          <a:off x="4268803" y="3357361"/>
          <a:ext cx="3087340" cy="2749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A16FFF09-D76D-486C-BEBC-9B6A5B45A0A8}"/>
              </a:ext>
            </a:extLst>
          </p:cNvPr>
          <p:cNvSpPr/>
          <p:nvPr/>
        </p:nvSpPr>
        <p:spPr>
          <a:xfrm>
            <a:off x="810761" y="1671019"/>
            <a:ext cx="2841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Loosely Coupled | Hazy</a:t>
            </a:r>
          </a:p>
        </p:txBody>
      </p:sp>
    </p:spTree>
    <p:extLst>
      <p:ext uri="{BB962C8B-B14F-4D97-AF65-F5344CB8AC3E}">
        <p14:creationId xmlns:p14="http://schemas.microsoft.com/office/powerpoint/2010/main" val="168946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9034F2-A521-44A0-8A32-3483A5CD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C19E5-7314-4F43-9530-05D3EAFFE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2F84D-D4E3-405A-BE27-6441F710275C}"/>
              </a:ext>
            </a:extLst>
          </p:cNvPr>
          <p:cNvSpPr txBox="1"/>
          <p:nvPr/>
        </p:nvSpPr>
        <p:spPr>
          <a:xfrm>
            <a:off x="211451" y="240451"/>
            <a:ext cx="775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Introspect Automation Approach – BDD</a:t>
            </a:r>
          </a:p>
          <a:p>
            <a:pPr algn="l"/>
            <a:r>
              <a:rPr lang="en-IN" dirty="0">
                <a:latin typeface="Open Sans Semibold" panose="020B0606030504020204"/>
              </a:rPr>
              <a:t>	</a:t>
            </a:r>
            <a:r>
              <a:rPr lang="en-IN" sz="2000" dirty="0">
                <a:latin typeface="Open Sans Semibold" panose="020B0606030504020204"/>
              </a:rPr>
              <a:t>Doing Right Things?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C711F-B378-48B2-BDC4-40F34F614C38}"/>
              </a:ext>
            </a:extLst>
          </p:cNvPr>
          <p:cNvSpPr/>
          <p:nvPr/>
        </p:nvSpPr>
        <p:spPr>
          <a:xfrm>
            <a:off x="8145521" y="1571653"/>
            <a:ext cx="3235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Behaviour Driven | Script Based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87FA3D-A7F2-4636-96A0-2B1B1EBC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043" y="881057"/>
            <a:ext cx="3393113" cy="2632392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9A65720-445B-492B-BF73-6CE148CA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866383"/>
              </p:ext>
            </p:extLst>
          </p:nvPr>
        </p:nvGraphicFramePr>
        <p:xfrm>
          <a:off x="4296099" y="3872144"/>
          <a:ext cx="3046397" cy="278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2EF8933-41EA-415E-B37E-481DF7DB166C}"/>
              </a:ext>
            </a:extLst>
          </p:cNvPr>
          <p:cNvSpPr/>
          <p:nvPr/>
        </p:nvSpPr>
        <p:spPr>
          <a:xfrm>
            <a:off x="810761" y="1571653"/>
            <a:ext cx="2841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Tightly Coupled | Pellucid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1EE09BA-4788-40F2-83D2-4517CEFC9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944167"/>
              </p:ext>
            </p:extLst>
          </p:nvPr>
        </p:nvGraphicFramePr>
        <p:xfrm>
          <a:off x="2442943" y="2916794"/>
          <a:ext cx="5997433" cy="215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6054FAC2-40EE-4026-974B-20E98AB52C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371" y="3275630"/>
            <a:ext cx="3427380" cy="28907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D08297-EE04-4385-8D1A-E38E819833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8659" y="3513449"/>
            <a:ext cx="3826167" cy="25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9034F2-A521-44A0-8A32-3483A5CD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C19E5-7314-4F43-9530-05D3EAFFE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B154B-1E74-4074-BF47-887619B482B3}"/>
              </a:ext>
            </a:extLst>
          </p:cNvPr>
          <p:cNvSpPr/>
          <p:nvPr/>
        </p:nvSpPr>
        <p:spPr>
          <a:xfrm>
            <a:off x="8145521" y="1472765"/>
            <a:ext cx="3235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Model Driven | Script Less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337F48-5CF8-4F81-B52B-1C6EC91E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5" y="879925"/>
            <a:ext cx="3267107" cy="2534636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105B97-5BB7-4E4E-BDF4-CBC8890CF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452384"/>
              </p:ext>
            </p:extLst>
          </p:nvPr>
        </p:nvGraphicFramePr>
        <p:xfrm>
          <a:off x="4432578" y="3445708"/>
          <a:ext cx="2923563" cy="272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6D53DBC-F871-43D2-9F28-4A9AE07F3FBC}"/>
              </a:ext>
            </a:extLst>
          </p:cNvPr>
          <p:cNvSpPr/>
          <p:nvPr/>
        </p:nvSpPr>
        <p:spPr>
          <a:xfrm>
            <a:off x="810761" y="1472765"/>
            <a:ext cx="2841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rPr>
              <a:t>Tightly Coupled | Lucid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6DDB3C-DE81-4635-AF68-2BFCC0330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1099" y="3423550"/>
            <a:ext cx="3578359" cy="2957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E8661A-A158-4FA4-86FC-D59A877A0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542" y="3414561"/>
            <a:ext cx="3442578" cy="2936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95E9A-E41D-4536-939D-B074B59BAD35}"/>
              </a:ext>
            </a:extLst>
          </p:cNvPr>
          <p:cNvSpPr txBox="1"/>
          <p:nvPr/>
        </p:nvSpPr>
        <p:spPr>
          <a:xfrm>
            <a:off x="211451" y="240451"/>
            <a:ext cx="775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latin typeface="Open Sans Semibold" panose="020B0606030504020204"/>
              </a:rPr>
              <a:t>Introspect Automation Approach – MD</a:t>
            </a:r>
          </a:p>
          <a:p>
            <a:pPr algn="l"/>
            <a:r>
              <a:rPr lang="en-IN" dirty="0">
                <a:latin typeface="Open Sans Semibold" panose="020B0606030504020204"/>
              </a:rPr>
              <a:t>	</a:t>
            </a:r>
            <a:r>
              <a:rPr lang="en-IN" sz="2000" dirty="0">
                <a:latin typeface="Open Sans Semibold" panose="020B0606030504020204"/>
              </a:rPr>
              <a:t>Doing Right Things?</a:t>
            </a:r>
          </a:p>
        </p:txBody>
      </p:sp>
    </p:spTree>
    <p:extLst>
      <p:ext uri="{BB962C8B-B14F-4D97-AF65-F5344CB8AC3E}">
        <p14:creationId xmlns:p14="http://schemas.microsoft.com/office/powerpoint/2010/main" val="161845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1522</Words>
  <Application>Microsoft Office PowerPoint</Application>
  <PresentationFormat>Widescreen</PresentationFormat>
  <Paragraphs>454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Open Sans Semibold</vt:lpstr>
      <vt:lpstr>Proxima Nova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Verma</dc:creator>
  <cp:lastModifiedBy>Yagyansh Verma</cp:lastModifiedBy>
  <cp:revision>31</cp:revision>
  <dcterms:created xsi:type="dcterms:W3CDTF">2020-06-17T13:45:59Z</dcterms:created>
  <dcterms:modified xsi:type="dcterms:W3CDTF">2022-03-06T15:23:50Z</dcterms:modified>
</cp:coreProperties>
</file>