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85EB6B-5801-419D-85C7-D13F4420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93" y="250166"/>
            <a:ext cx="10337318" cy="783567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Why healthcare bot..?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5F2970-D698-413C-A12E-C793DBBF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093" y="1574319"/>
            <a:ext cx="10783016" cy="4763220"/>
          </a:xfrm>
        </p:spPr>
        <p:txBody>
          <a:bodyPr/>
          <a:lstStyle/>
          <a:p>
            <a:r>
              <a:rPr lang="en-US" sz="2800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it will improve the quality of healthcare at reduced costs.</a:t>
            </a:r>
            <a:endParaRPr lang="en-US" sz="2800" dirty="0"/>
          </a:p>
          <a:p>
            <a:pPr marL="0" indent="0">
              <a:buNone/>
            </a:pPr>
            <a:endParaRPr lang="en-US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b="1" cap="all" dirty="0"/>
              <a:t>Patients will have EASY ACCESS TO INFORMATION.</a:t>
            </a:r>
            <a:endParaRPr lang="en-US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 b="1" cap="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b="1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Faster responses than humans.</a:t>
            </a:r>
          </a:p>
          <a:p>
            <a:pPr marL="0" indent="0">
              <a:buNone/>
            </a:pPr>
            <a:endParaRPr lang="en-US" b="1" cap="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b="1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It will provide </a:t>
            </a:r>
            <a:r>
              <a:rPr lang="en-US" b="1" cap="all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an engaging self-service experience.</a:t>
            </a:r>
            <a:endParaRPr lang="en-US" b="1" cap="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 b="1" cap="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39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5F2970-D698-413C-A12E-C793DBBF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56" y="3212123"/>
            <a:ext cx="10783016" cy="277494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1" u="sng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Advantages of using healthcare-bot:</a:t>
            </a:r>
          </a:p>
          <a:p>
            <a:pPr marL="0" indent="0">
              <a:buNone/>
            </a:pPr>
            <a:endParaRPr lang="en-US" sz="1050" b="1" u="sng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28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fast service in case of medical urgencies.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8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Better preparations can be done.</a:t>
            </a:r>
            <a:endParaRPr lang="en-US" cap="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965F2970-D698-413C-A12E-C793DBBF810D}"/>
              </a:ext>
            </a:extLst>
          </p:cNvPr>
          <p:cNvSpPr txBox="1">
            <a:spLocks/>
          </p:cNvSpPr>
          <p:nvPr/>
        </p:nvSpPr>
        <p:spPr>
          <a:xfrm>
            <a:off x="487356" y="437181"/>
            <a:ext cx="10783016" cy="277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800" b="1" u="sng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Idea</a:t>
            </a:r>
            <a:r>
              <a:rPr lang="en-US" sz="2800" b="1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</a:t>
            </a:r>
            <a:endParaRPr lang="en-US" sz="2800" b="1" u="sng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buFont typeface="Arial"/>
              <a:buNone/>
            </a:pPr>
            <a:endParaRPr lang="en-US" sz="1050" b="1" u="sng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2800" dirty="0">
                <a:effectLst/>
              </a:rPr>
              <a:t>Through a series of questions about symptoms it diagnosis the health condition of patient. </a:t>
            </a:r>
            <a:endParaRPr lang="en-US" b="1" cap="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5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965F2970-D698-413C-A12E-C793DBBF810D}"/>
              </a:ext>
            </a:extLst>
          </p:cNvPr>
          <p:cNvSpPr txBox="1">
            <a:spLocks/>
          </p:cNvSpPr>
          <p:nvPr/>
        </p:nvSpPr>
        <p:spPr>
          <a:xfrm>
            <a:off x="710093" y="468924"/>
            <a:ext cx="10497169" cy="5627076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LIBRARIES USED:</a:t>
            </a:r>
          </a:p>
          <a:p>
            <a:pPr>
              <a:buFontTx/>
              <a:buChar char="-"/>
            </a:pPr>
            <a:r>
              <a:rPr lang="en-US" sz="32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pandas</a:t>
            </a:r>
          </a:p>
          <a:p>
            <a:pPr marL="0" indent="0">
              <a:buNone/>
            </a:pPr>
            <a:r>
              <a:rPr lang="en-US" sz="32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- </a:t>
            </a:r>
            <a:r>
              <a:rPr lang="en-US" sz="3200" dirty="0" err="1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sci</a:t>
            </a:r>
            <a:r>
              <a:rPr lang="en-US" sz="32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-kit learn</a:t>
            </a:r>
          </a:p>
          <a:p>
            <a:pPr marL="0" indent="0">
              <a:buNone/>
            </a:pPr>
            <a:endParaRPr lang="en-US" sz="1400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ea typeface="+mn-lt"/>
              <a:cs typeface="+mn-lt"/>
            </a:endParaRPr>
          </a:p>
          <a:p>
            <a:r>
              <a:rPr lang="en-US" sz="3200" b="1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TYPE OF LEARNING:</a:t>
            </a:r>
          </a:p>
          <a:p>
            <a:pPr marL="0" indent="0">
              <a:buNone/>
            </a:pPr>
            <a:r>
              <a:rPr lang="en-US" sz="3200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</a:effectLst>
                <a:ea typeface="+mn-lt"/>
                <a:cs typeface="+mn-lt"/>
              </a:rPr>
              <a:t>- Supervised: Classification</a:t>
            </a:r>
            <a:endParaRPr lang="en-US" sz="3200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buNone/>
            </a:pPr>
            <a:endParaRPr lang="en-US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</a:effectLst>
              <a:ea typeface="+mn-lt"/>
              <a:cs typeface="+mn-lt"/>
            </a:endParaRPr>
          </a:p>
          <a:p>
            <a:r>
              <a:rPr lang="en-US" sz="3200" b="1" cap="all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j-lt"/>
                <a:ea typeface="+mn-lt"/>
                <a:cs typeface="+mn-lt"/>
              </a:rPr>
              <a:t>Model Used:</a:t>
            </a:r>
            <a:endParaRPr lang="en-US" sz="3200" b="1" cap="all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0" indent="0">
              <a:buNone/>
            </a:pPr>
            <a:r>
              <a:rPr lang="en-US" b="1" cap="all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</a:t>
            </a:r>
            <a:r>
              <a:rPr lang="en-US" sz="2800" cap="all" dirty="0" smtClean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Decision tree classifier</a:t>
            </a:r>
            <a:endParaRPr lang="en-US" sz="2800" b="1" cap="all" dirty="0" smtClean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 b="1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0647" y="832338"/>
            <a:ext cx="1453661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Symptom 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397262" y="1201670"/>
            <a:ext cx="1137140" cy="1046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534402" y="1201670"/>
            <a:ext cx="914400" cy="1046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27477" y="2617259"/>
            <a:ext cx="621325" cy="1277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448802" y="2617259"/>
            <a:ext cx="949567" cy="1277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51785" y="1524000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587155" y="1540132"/>
            <a:ext cx="172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 Present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94431" y="3071445"/>
            <a:ext cx="114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730156" y="3071445"/>
            <a:ext cx="147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Present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965832" y="4264296"/>
            <a:ext cx="568571" cy="893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02062" y="5627077"/>
            <a:ext cx="33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Decision Tree logic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26216" y="4466492"/>
            <a:ext cx="161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97816" y="2236203"/>
            <a:ext cx="1453661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Symptom 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753600" y="3894964"/>
            <a:ext cx="1453661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Symptom 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30663" y="3894964"/>
            <a:ext cx="1453661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Symptom 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670431" y="2247927"/>
            <a:ext cx="1453661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Disease X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831624" y="5158153"/>
            <a:ext cx="1453661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Disease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163</TotalTime>
  <Words>98</Words>
  <Application>Microsoft Office PowerPoint</Application>
  <PresentationFormat>Custom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Mesh</vt:lpstr>
      <vt:lpstr>Why healthcare bot..?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YAGYESH SHARMA</dc:creator>
  <cp:lastModifiedBy>Mr.Robot</cp:lastModifiedBy>
  <cp:revision>208</cp:revision>
  <dcterms:created xsi:type="dcterms:W3CDTF">2013-07-15T20:24:02Z</dcterms:created>
  <dcterms:modified xsi:type="dcterms:W3CDTF">2019-08-29T22:28:22Z</dcterms:modified>
</cp:coreProperties>
</file>