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4774-B9FE-AA96-D84D-F3B495BD8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FCBAC-C63C-81C7-272D-E2EFC3ED1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C071-E673-81C8-6090-4289F0A5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AF42-2EAB-1B91-4488-F888AD6F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C086-4CEA-E943-2B6D-88C61A08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E0E6-4680-03A3-6AA3-E06B7588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BD05C-1601-7ED7-F9C7-80F10F7B9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422A-7238-FDC0-4E45-74A82937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C54C2-8DF1-5B45-28C9-C54CD961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4B61-DE48-86D5-8CFD-AB201B38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27C43-95E0-5BE5-4766-E58160391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15C1-8A61-98F2-0787-DA795677A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863E-95F7-2A46-66FF-C3982247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FC08-DCEE-3D83-45FF-B9CEA8C9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22EE-3F55-D8AB-C93F-E1915220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CFCF-FD53-042A-9A92-F862AF85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FDFA-E6A9-AB1E-2C51-CA8D862E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2E0D-2931-E813-51F9-D5D6F50C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498E7-5464-F654-7055-B4D54AF4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94B1-68C8-022E-B51D-E32CBEC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9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91CC-CA85-F810-9975-6EB6559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9401-716B-5243-E187-2C6D93A18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66E8-B4F7-9C05-93AD-6A83AF5D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593F-14FA-C71C-571C-746C5B02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392E-EEA2-A84F-91D4-E8F3997A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15FD-0384-8606-1225-13E7AC15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36F9-C8FD-C240-06AA-FF71C7FBE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EA02A-4F9F-5619-486D-F35E805B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2E600-3288-80A5-7805-3DA1ACE7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A0AA4-7F11-7406-F89F-C39B873F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784F0-0F30-2E5A-A838-33F7E62C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87F6-61D1-C977-3F74-085FCCFB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FC2D8-43CB-4068-86BE-A415E4A7F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B810C-CF00-B5DE-BD4E-D704A1DF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389DC-FA45-8AEE-9014-2C95C7B1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5558D-B3CA-AEB4-42BA-B1A7BE85E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EFE59-1AB6-ACE7-4B69-D5F4D401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D951E-B621-A364-9775-950E1272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AE947-D520-A455-EB40-FD822D6E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43B2-BD05-950E-CCC9-EA85A58C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24D2E-7389-FC65-C080-410C9E56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D9FBB-6CEC-FE19-7B05-4E4CCA1B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B1080-065C-193A-A5F2-BBE635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71D37-A124-4492-A8F3-D813C33C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DB7D3-6B6D-7C2D-4439-6C8F7FA5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70809-7143-CE66-5F4A-95B42521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FAD-EB0B-7106-695C-13B3DEAF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D0FE-58A2-4EE5-B323-CE10C5BFD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74C11-EDB3-D393-C3D8-F02D23DB9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F2D6-B526-A7E7-B57B-CC82035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7C8AA-C667-5DB8-E511-5585614B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EDCB5-974E-6C0D-821C-3DAD27AF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3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4F24-742D-AEC4-94FE-3150FC2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6682F-DFEA-E88B-B194-63EED50E9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11FDA-CD3D-B20A-92C6-7195C968E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0C2A5-901A-9E06-AB1D-FE429C64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4ABAC-6B29-D5B5-F8E4-B1652A9F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F8085-CDB7-F509-7E02-9F0D5996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0D1A1-5F13-F69D-DBEF-8064DE01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E4028-CE33-D7D0-011A-E0C3C424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0244-C466-1037-EAFE-8A1A2B3DC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1FF1-7F23-44FA-B0C2-5669382EB1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193C-F9CD-F3F0-35FD-7FD7BB99A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610F-1F60-FCCA-AF65-570F8AC1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B9F6-DB76-861B-2338-EA2A6E949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28P650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B36B1-C3A5-1D4B-1580-26CE3054A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0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5372-3C6D-1B55-2697-A579DDCE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6E9F-5C2C-B477-87E9-83EEC98B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1K fragmented flash 5x128k.</a:t>
            </a:r>
          </a:p>
          <a:p>
            <a:r>
              <a:rPr lang="en-US" dirty="0"/>
              <a:t>20 Years flash retention at 85deg, 100000 erase cycles at room temp. (10000 at 125deg)</a:t>
            </a:r>
          </a:p>
          <a:p>
            <a:r>
              <a:rPr lang="en-US" dirty="0" err="1"/>
              <a:t>EtherCAT</a:t>
            </a:r>
            <a:r>
              <a:rPr lang="en-US" dirty="0"/>
              <a:t> , MCAN built in CPU</a:t>
            </a:r>
          </a:p>
          <a:p>
            <a:r>
              <a:rPr lang="en-US" dirty="0">
                <a:solidFill>
                  <a:srgbClr val="FF0000"/>
                </a:solidFill>
              </a:rPr>
              <a:t>ETHERNET NOT SUPPORTED</a:t>
            </a:r>
          </a:p>
          <a:p>
            <a:r>
              <a:rPr lang="en-US" dirty="0"/>
              <a:t>Single bit errors are corrected by ECC and logged. Exceeding a threshold may create an interrupt </a:t>
            </a:r>
          </a:p>
          <a:p>
            <a:r>
              <a:rPr lang="en-US" dirty="0"/>
              <a:t>200MHz PWM</a:t>
            </a:r>
          </a:p>
          <a:p>
            <a:r>
              <a:rPr lang="en-US" dirty="0"/>
              <a:t>DMA region for CLA (was also in 003x) </a:t>
            </a:r>
          </a:p>
          <a:p>
            <a:r>
              <a:rPr lang="en-US" dirty="0"/>
              <a:t>Reversed order in running CPUs: CPU1 must be loaded first </a:t>
            </a:r>
          </a:p>
          <a:p>
            <a:r>
              <a:rPr lang="en-US" dirty="0"/>
              <a:t>ADC double testing</a:t>
            </a:r>
          </a:p>
          <a:p>
            <a:r>
              <a:rPr lang="en-US" dirty="0"/>
              <a:t>Both register mode and </a:t>
            </a:r>
            <a:r>
              <a:rPr lang="en-US" dirty="0" err="1"/>
              <a:t>DriverLib</a:t>
            </a:r>
            <a:r>
              <a:rPr lang="en-US" dirty="0"/>
              <a:t> are there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2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B4F3-2895-7DD3-00CD-86A942D0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77DF-2538-507B-C33A-D7ABA2CA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PWM is crazier than ever (e.g. XCMP, diode </a:t>
            </a:r>
            <a:r>
              <a:rPr lang="en-US" dirty="0" err="1"/>
              <a:t>emulation,events</a:t>
            </a:r>
            <a:r>
              <a:rPr lang="en-US" dirty="0"/>
              <a:t> T1/2 into action qualifiers. Minimum dead band assurance (ICL,</a:t>
            </a:r>
            <a:r>
              <a:rPr lang="en-US"/>
              <a:t>MINDB crossbars), </a:t>
            </a:r>
            <a:r>
              <a:rPr lang="en-US" dirty="0"/>
              <a:t>Multiple events driving SOC…) </a:t>
            </a:r>
          </a:p>
          <a:p>
            <a:r>
              <a:rPr lang="en-US" dirty="0"/>
              <a:t>EPG (Embedded pattern generator) </a:t>
            </a:r>
          </a:p>
          <a:p>
            <a:r>
              <a:rPr lang="en-US" sz="1800" b="1" i="0" u="none" strike="noStrike" baseline="0" dirty="0">
                <a:latin typeface="Arial-BoldMT"/>
              </a:rPr>
              <a:t>AES (</a:t>
            </a:r>
            <a:r>
              <a:rPr lang="en-US" sz="1800" b="1" i="0" u="none" strike="noStrike" baseline="0" dirty="0" err="1">
                <a:latin typeface="Arial-BoldMT"/>
              </a:rPr>
              <a:t>Encription</a:t>
            </a:r>
            <a:r>
              <a:rPr lang="en-US" sz="1800" b="1" i="0" u="none" strike="noStrike" baseline="0" dirty="0">
                <a:latin typeface="Arial-BoldMT"/>
              </a:rPr>
              <a:t> accelerator) </a:t>
            </a:r>
          </a:p>
          <a:p>
            <a:r>
              <a:rPr lang="en-US" sz="1800" b="1" dirty="0">
                <a:latin typeface="Arial-BoldMT"/>
              </a:rPr>
              <a:t>PPB – ADC processor, automatic oversampling and zero cross finding, time stamping actual sample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3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94C2-B7F0-80FD-9CC3-C8BE3D94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7947-E93C-2A23-0586-8BE5A214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Peripheral bases (e.g. CAN controller) changed</a:t>
            </a:r>
          </a:p>
          <a:p>
            <a:r>
              <a:rPr lang="en-US" dirty="0"/>
              <a:t>Peripheral bases need bee considered, E.g. there is PWM crossbar A and B. Also names changes E.g. Crossbar trips changed names to OUTS</a:t>
            </a:r>
          </a:p>
          <a:p>
            <a:r>
              <a:rPr lang="en-US" dirty="0"/>
              <a:t>Tricky memory management: memories are not ordered as expected</a:t>
            </a:r>
          </a:p>
          <a:p>
            <a:r>
              <a:rPr lang="en-US" dirty="0"/>
              <a:t>Tricky CLA program memory </a:t>
            </a:r>
          </a:p>
          <a:p>
            <a:r>
              <a:rPr lang="en-US" dirty="0"/>
              <a:t>Change flash setting in .</a:t>
            </a:r>
            <a:r>
              <a:rPr lang="en-US" dirty="0" err="1"/>
              <a:t>cmd</a:t>
            </a:r>
            <a:r>
              <a:rPr lang="en-US" dirty="0"/>
              <a:t> to ALIGN(64) – They come ALIGN(8) </a:t>
            </a:r>
          </a:p>
          <a:p>
            <a:r>
              <a:rPr lang="en-US" dirty="0"/>
              <a:t>Re-writing line (adding zeros) without erasure will kill the flash</a:t>
            </a:r>
          </a:p>
          <a:p>
            <a:r>
              <a:rPr lang="en-US" dirty="0"/>
              <a:t>PREAD loops are inefficient, data within instruction (e.g. MAC) is inefficient </a:t>
            </a:r>
          </a:p>
          <a:p>
            <a:r>
              <a:rPr lang="en-US" dirty="0"/>
              <a:t>NMI of CPU1 in response to CPU2 event (watchdog)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827A-C669-F602-B581-D052D2F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Fletcher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2650-3F03-713F-A4BE-CBD4BC0C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integral </a:t>
            </a:r>
          </a:p>
          <a:p>
            <a:r>
              <a:rPr lang="en-US" dirty="0"/>
              <a:t>Detects swaps and cancelling errors</a:t>
            </a:r>
          </a:p>
        </p:txBody>
      </p:sp>
    </p:spTree>
    <p:extLst>
      <p:ext uri="{BB962C8B-B14F-4D97-AF65-F5344CB8AC3E}">
        <p14:creationId xmlns:p14="http://schemas.microsoft.com/office/powerpoint/2010/main" val="415939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AEA4-FBD8-F5F1-1AB5-29A35A52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 (NA: DCSM OTP, link pointers)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BD88-E8F2-0F89-9B8C-F9ED23D7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Work flow in API </a:t>
            </a:r>
            <a:r>
              <a:rPr lang="en-US" dirty="0" err="1"/>
              <a:t>guiide</a:t>
            </a:r>
            <a:endParaRPr lang="en-US" dirty="0"/>
          </a:p>
          <a:p>
            <a:r>
              <a:rPr lang="en-US" dirty="0" err="1"/>
              <a:t>FlashTech</a:t>
            </a:r>
            <a:r>
              <a:rPr lang="en-US" dirty="0"/>
              <a:t> utility – burn with no code composer </a:t>
            </a:r>
          </a:p>
          <a:p>
            <a:r>
              <a:rPr lang="en-US" dirty="0"/>
              <a:t>All flash configurations must run from RAM , end by 8 NOPs</a:t>
            </a:r>
          </a:p>
          <a:p>
            <a:r>
              <a:rPr lang="en-US" dirty="0"/>
              <a:t>Only programmable in 64bit (pref. 128) aligned chunks. Preferable 512bit. Use auto ECC (non auto is only for intentional errors in SW checks) </a:t>
            </a:r>
          </a:p>
          <a:p>
            <a:r>
              <a:rPr lang="en-US" dirty="0"/>
              <a:t>Flash API wholly software</a:t>
            </a:r>
          </a:p>
          <a:p>
            <a:r>
              <a:rPr lang="en-US" dirty="0"/>
              <a:t>Flash actions only by API </a:t>
            </a:r>
          </a:p>
          <a:p>
            <a:r>
              <a:rPr lang="en-US" dirty="0"/>
              <a:t>Flash use – semaphoring, wait state setting, bank allocation, pump allocation : user responsibility, use of watchdog, DCSM management (unlocking, or run API callers (not progress checkers!) from same zone). </a:t>
            </a:r>
          </a:p>
          <a:p>
            <a:r>
              <a:rPr lang="en-US" dirty="0"/>
              <a:t>Recommended – do NOT run interrupts while flash actions executes (no problem if the other CPU runs different flash banks, CLA runs separately from RAM and is not an issue) </a:t>
            </a:r>
          </a:p>
          <a:p>
            <a:r>
              <a:rPr lang="en-US" dirty="0"/>
              <a:t>API functions exit immediately leaving actions for the FSM. Must wait completion by polling.</a:t>
            </a:r>
          </a:p>
          <a:p>
            <a:r>
              <a:rPr lang="en-US" dirty="0"/>
              <a:t>PLL must be active</a:t>
            </a:r>
          </a:p>
          <a:p>
            <a:r>
              <a:rPr lang="en-US" dirty="0"/>
              <a:t>Must flush </a:t>
            </a:r>
            <a:r>
              <a:rPr lang="en-US" dirty="0" err="1"/>
              <a:t>Fapi_flushPipeline</a:t>
            </a:r>
            <a:r>
              <a:rPr lang="en-US" dirty="0"/>
              <a:t>() flash wrapper cache after action completion, before permitting bank use</a:t>
            </a:r>
          </a:p>
          <a:p>
            <a:r>
              <a:rPr lang="en-US" dirty="0"/>
              <a:t>Never trust the given drivers. E.g. flash semaphore claims </a:t>
            </a:r>
            <a:r>
              <a:rPr lang="en-US"/>
              <a:t>block until </a:t>
            </a:r>
            <a:r>
              <a:rPr lang="en-US" dirty="0"/>
              <a:t>they get it, may </a:t>
            </a:r>
            <a:r>
              <a:rPr lang="en-US"/>
              <a:t>be forever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295D-8B47-5F29-D75C-9FEDCA29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C421-A1A8-8C9E-48F7-E536950E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DCSM (Code Security Module) </a:t>
            </a:r>
          </a:p>
          <a:p>
            <a:r>
              <a:rPr lang="en-US" dirty="0"/>
              <a:t>DCC (Dual Clock Comparator) </a:t>
            </a:r>
          </a:p>
        </p:txBody>
      </p:sp>
    </p:spTree>
    <p:extLst>
      <p:ext uri="{BB962C8B-B14F-4D97-AF65-F5344CB8AC3E}">
        <p14:creationId xmlns:p14="http://schemas.microsoft.com/office/powerpoint/2010/main" val="416408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495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Arial-BoldMT</vt:lpstr>
      <vt:lpstr>Calibri</vt:lpstr>
      <vt:lpstr>Calibri Light</vt:lpstr>
      <vt:lpstr>Office Theme</vt:lpstr>
      <vt:lpstr>28P650</vt:lpstr>
      <vt:lpstr>Features</vt:lpstr>
      <vt:lpstr>More features</vt:lpstr>
      <vt:lpstr>Caveat </vt:lpstr>
      <vt:lpstr>Fletcher code</vt:lpstr>
      <vt:lpstr>Flash memory (NA: DCSM OTP, link pointers)  </vt:lpstr>
      <vt:lpstr>Must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Yahali Theodor</dc:creator>
  <cp:lastModifiedBy>Yahali Theodor</cp:lastModifiedBy>
  <cp:revision>24</cp:revision>
  <dcterms:created xsi:type="dcterms:W3CDTF">2025-05-04T17:58:38Z</dcterms:created>
  <dcterms:modified xsi:type="dcterms:W3CDTF">2025-06-04T07:26:23Z</dcterms:modified>
</cp:coreProperties>
</file>