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1" autoAdjust="0"/>
    <p:restoredTop sz="94660"/>
  </p:normalViewPr>
  <p:slideViewPr>
    <p:cSldViewPr snapToGrid="0">
      <p:cViewPr varScale="1">
        <p:scale>
          <a:sx n="68" d="100"/>
          <a:sy n="68" d="100"/>
        </p:scale>
        <p:origin x="9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B4774-B9FE-AA96-D84D-F3B495BD8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5FCBAC-C63C-81C7-272D-E2EFC3ED1A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2C071-E673-81C8-6090-4289F0A5B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1FF1-7F23-44FA-B0C2-5669382EB13F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8AF42-2EAB-1B91-4488-F888AD6F4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CC086-4CEA-E943-2B6D-88C61A087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BF2C8-62F8-4C00-89DC-67E1996C6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0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AE0E6-4680-03A3-6AA3-E06B75881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5BD05C-1601-7ED7-F9C7-80F10F7B9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422A-7238-FDC0-4E45-74A829372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1FF1-7F23-44FA-B0C2-5669382EB13F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C54C2-8DF1-5B45-28C9-C54CD961F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34B61-DE48-86D5-8CFD-AB201B38B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BF2C8-62F8-4C00-89DC-67E1996C6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03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D27C43-95E0-5BE5-4766-E581603913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2415C1-8A61-98F2-0787-DA795677A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2863E-95F7-2A46-66FF-C3982247E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1FF1-7F23-44FA-B0C2-5669382EB13F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BFC08-DCEE-3D83-45FF-B9CEA8C9D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522EE-3F55-D8AB-C93F-E19152207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BF2C8-62F8-4C00-89DC-67E1996C6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79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2CFCF-FD53-042A-9A92-F862AF85F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9FDFA-E6A9-AB1E-2C51-CA8D862EF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82E0D-2931-E813-51F9-D5D6F50CD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1FF1-7F23-44FA-B0C2-5669382EB13F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498E7-5464-F654-7055-B4D54AF4B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294B1-68C8-022E-B51D-E32CBEC54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BF2C8-62F8-4C00-89DC-67E1996C6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98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E91CC-CA85-F810-9975-6EB6559FA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29401-716B-5243-E187-2C6D93A18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D66E8-B4F7-9C05-93AD-6A83AF5DA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1FF1-7F23-44FA-B0C2-5669382EB13F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2593F-14FA-C71C-571C-746C5B02E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6392E-EEA2-A84F-91D4-E8F3997AB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BF2C8-62F8-4C00-89DC-67E1996C6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89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D15FD-0384-8606-1225-13E7AC151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B36F9-C8FD-C240-06AA-FF71C7FBE2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1EA02A-4F9F-5619-486D-F35E805B9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2E600-3288-80A5-7805-3DA1ACE71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1FF1-7F23-44FA-B0C2-5669382EB13F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A0AA4-7F11-7406-F89F-C39B873FC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784F0-0F30-2E5A-A838-33F7E62CD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BF2C8-62F8-4C00-89DC-67E1996C6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57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B87F6-61D1-C977-3F74-085FCCFB2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FC2D8-43CB-4068-86BE-A415E4A7F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B810C-CF00-B5DE-BD4E-D704A1DF1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5389DC-FA45-8AEE-9014-2C95C7B110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85558D-B3CA-AEB4-42BA-B1A7BE85E2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5EFE59-1AB6-ACE7-4B69-D5F4D4013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1FF1-7F23-44FA-B0C2-5669382EB13F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0D951E-B621-A364-9775-950E12727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BAE947-D520-A455-EB40-FD822D6EE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BF2C8-62F8-4C00-89DC-67E1996C6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97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543B2-BD05-950E-CCC9-EA85A58C3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C24D2E-7389-FC65-C080-410C9E563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1FF1-7F23-44FA-B0C2-5669382EB13F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5D9FBB-6CEC-FE19-7B05-4E4CCA1BF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CB1080-065C-193A-A5F2-BBE635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BF2C8-62F8-4C00-89DC-67E1996C6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28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971D37-A124-4492-A8F3-D813C33C6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1FF1-7F23-44FA-B0C2-5669382EB13F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DB7D3-6B6D-7C2D-4439-6C8F7FA55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270809-7143-CE66-5F4A-95B425214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BF2C8-62F8-4C00-89DC-67E1996C6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92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95FAD-EB0B-7106-695C-13B3DEAF6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ED0FE-58A2-4EE5-B323-CE10C5BFD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574C11-EDB3-D393-C3D8-F02D23DB9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FDF2D6-B526-A7E7-B57B-CC82035F7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1FF1-7F23-44FA-B0C2-5669382EB13F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7C8AA-C667-5DB8-E511-5585614B6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6EDCB5-974E-6C0D-821C-3DAD27AF3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BF2C8-62F8-4C00-89DC-67E1996C6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39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E4F24-742D-AEC4-94FE-3150FC2FE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36682F-DFEA-E88B-B194-63EED50E92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D11FDA-CD3D-B20A-92C6-7195C968E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0C2A5-901A-9E06-AB1D-FE429C644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1FF1-7F23-44FA-B0C2-5669382EB13F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74ABAC-6B29-D5B5-F8E4-B1652A9F8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F8085-CDB7-F509-7E02-9F0D59969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BF2C8-62F8-4C00-89DC-67E1996C6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78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E0D1A1-5F13-F69D-DBEF-8064DE014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E4028-CE33-D7D0-011A-E0C3C424C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10244-C466-1037-EAFE-8A1A2B3DC9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41FF1-7F23-44FA-B0C2-5669382EB13F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B193C-F9CD-F3F0-35FD-7FD7BB99A1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A610F-1F60-FCCA-AF65-570F8AC15A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BF2C8-62F8-4C00-89DC-67E1996C6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48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BB9F6-DB76-861B-2338-EA2A6E9497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28P650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BB36B1-C3A5-1D4B-1580-26CE3054AD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209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55372-3C6D-1B55-2697-A579DDCE7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46E9F-5C2C-B477-87E9-83EEC98BA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1K fragmented flash 5x128k.</a:t>
            </a:r>
          </a:p>
          <a:p>
            <a:r>
              <a:rPr lang="en-US" dirty="0"/>
              <a:t>20 Years flash retention at 85deg, 100000 erase cycles at room temp. (10000 at 125deg) </a:t>
            </a:r>
          </a:p>
          <a:p>
            <a:r>
              <a:rPr lang="en-US" dirty="0"/>
              <a:t>Change flash setting in .</a:t>
            </a:r>
            <a:r>
              <a:rPr lang="en-US" dirty="0" err="1"/>
              <a:t>cmd</a:t>
            </a:r>
            <a:r>
              <a:rPr lang="en-US" dirty="0"/>
              <a:t> to ALIGN(64) – They come ALIGN(8) </a:t>
            </a:r>
          </a:p>
          <a:p>
            <a:r>
              <a:rPr lang="en-US" dirty="0"/>
              <a:t>Re-writing line (adding zeros) without erasure will kill the flash</a:t>
            </a:r>
          </a:p>
          <a:p>
            <a:r>
              <a:rPr lang="en-US" dirty="0"/>
              <a:t>Single bit errors are corrected by ECC and logged. Exceeding a threshold may create an interrupt </a:t>
            </a:r>
          </a:p>
          <a:p>
            <a:r>
              <a:rPr lang="en-US" dirty="0"/>
              <a:t>PREAD loops are inefficient, data within instruction (e.g. MAC) is inefficient </a:t>
            </a:r>
          </a:p>
          <a:p>
            <a:r>
              <a:rPr lang="en-US" dirty="0"/>
              <a:t>200MHz PWM</a:t>
            </a:r>
          </a:p>
          <a:p>
            <a:r>
              <a:rPr lang="en-US" dirty="0"/>
              <a:t>Reversed order in running CPUs: CPU1 must be loaded first </a:t>
            </a:r>
          </a:p>
          <a:p>
            <a:r>
              <a:rPr lang="en-US" dirty="0"/>
              <a:t>ADC double testing</a:t>
            </a:r>
          </a:p>
          <a:p>
            <a:r>
              <a:rPr lang="en-US" dirty="0"/>
              <a:t>Both register mode and </a:t>
            </a:r>
            <a:r>
              <a:rPr lang="en-US" dirty="0" err="1"/>
              <a:t>DriverLib</a:t>
            </a:r>
            <a:r>
              <a:rPr lang="en-US" dirty="0"/>
              <a:t> are there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229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0827A-C669-F602-B581-D052D2F34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Fletcher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A2650-3F03-713F-A4BE-CBD4BC0C5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Double integral </a:t>
            </a:r>
          </a:p>
          <a:p>
            <a:r>
              <a:rPr lang="en-US" dirty="0"/>
              <a:t>Detects swaps and cancelling errors</a:t>
            </a:r>
          </a:p>
        </p:txBody>
      </p:sp>
    </p:spTree>
    <p:extLst>
      <p:ext uri="{BB962C8B-B14F-4D97-AF65-F5344CB8AC3E}">
        <p14:creationId xmlns:p14="http://schemas.microsoft.com/office/powerpoint/2010/main" val="4159399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8AEA4-FBD8-F5F1-1AB5-29A35A52A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Flash memory (NA: DCSM OTP, link pointers)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5BD88-E8F2-0F89-9B8C-F9ED23D7C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Work flow in API </a:t>
            </a:r>
            <a:r>
              <a:rPr lang="en-US" dirty="0" err="1"/>
              <a:t>guiide</a:t>
            </a:r>
            <a:endParaRPr lang="en-US" dirty="0"/>
          </a:p>
          <a:p>
            <a:r>
              <a:rPr lang="en-US" dirty="0" err="1"/>
              <a:t>FlashTech</a:t>
            </a:r>
            <a:r>
              <a:rPr lang="en-US" dirty="0"/>
              <a:t> utility – burn with no code composer </a:t>
            </a:r>
          </a:p>
          <a:p>
            <a:r>
              <a:rPr lang="en-US" dirty="0"/>
              <a:t>All flash configurations must run from RAM , end by 8 NOPs</a:t>
            </a:r>
          </a:p>
          <a:p>
            <a:r>
              <a:rPr lang="en-US" dirty="0"/>
              <a:t>Only programmable in 64bit (pref. 128) aligned chunks. Preferable 512bit. Use auto ECC (non auto is only for intentional errors in SW checks) </a:t>
            </a:r>
          </a:p>
          <a:p>
            <a:r>
              <a:rPr lang="en-US" dirty="0"/>
              <a:t>Flash API wholly software</a:t>
            </a:r>
          </a:p>
          <a:p>
            <a:r>
              <a:rPr lang="en-US" dirty="0"/>
              <a:t>Flash actions only by API </a:t>
            </a:r>
          </a:p>
          <a:p>
            <a:r>
              <a:rPr lang="en-US" dirty="0"/>
              <a:t>Flash use – semaphoring, wait state setting, bank allocation, pump allocation : user responsibility, use of watchdog, DCSM management (unlocking, or run API callers (not progress checkers!) from same zone). </a:t>
            </a:r>
          </a:p>
          <a:p>
            <a:r>
              <a:rPr lang="en-US" dirty="0"/>
              <a:t>Recommended – do NOT run interrupts while flash actions executes (no problem if the other CPU runs different flash banks, CLA runs separately from RAM and is not an issue) </a:t>
            </a:r>
          </a:p>
          <a:p>
            <a:r>
              <a:rPr lang="en-US" dirty="0"/>
              <a:t>API functions exit immediately leaving actions for the FSM. Must wait completion by polling.</a:t>
            </a:r>
          </a:p>
          <a:p>
            <a:r>
              <a:rPr lang="en-US" dirty="0"/>
              <a:t>PLL must be active</a:t>
            </a:r>
          </a:p>
          <a:p>
            <a:r>
              <a:rPr lang="en-US" dirty="0"/>
              <a:t>Must flush </a:t>
            </a:r>
            <a:r>
              <a:rPr lang="en-US" dirty="0" err="1"/>
              <a:t>Fapi_flushPipeline</a:t>
            </a:r>
            <a:r>
              <a:rPr lang="en-US" dirty="0"/>
              <a:t>() flash wrapper cache after action completion, before permitting bank use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720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D295D-8B47-5F29-D75C-9FEDCA293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Must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FC421-A1A8-8C9E-48F7-E536950E4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DCSM (Code Security Module) </a:t>
            </a:r>
          </a:p>
          <a:p>
            <a:r>
              <a:rPr lang="en-US" dirty="0"/>
              <a:t>DCC (Dual Clock Comparator) </a:t>
            </a:r>
          </a:p>
        </p:txBody>
      </p:sp>
    </p:spTree>
    <p:extLst>
      <p:ext uri="{BB962C8B-B14F-4D97-AF65-F5344CB8AC3E}">
        <p14:creationId xmlns:p14="http://schemas.microsoft.com/office/powerpoint/2010/main" val="4164082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321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28P650</vt:lpstr>
      <vt:lpstr>Features</vt:lpstr>
      <vt:lpstr>Fletcher code</vt:lpstr>
      <vt:lpstr>Flash memory (NA: DCSM OTP, link pointers)  </vt:lpstr>
      <vt:lpstr>Must learn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Yahali Theodor</dc:creator>
  <cp:lastModifiedBy>Yahali Theodor</cp:lastModifiedBy>
  <cp:revision>12</cp:revision>
  <dcterms:created xsi:type="dcterms:W3CDTF">2025-05-04T17:58:38Z</dcterms:created>
  <dcterms:modified xsi:type="dcterms:W3CDTF">2025-05-05T04:01:54Z</dcterms:modified>
</cp:coreProperties>
</file>