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4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4BA5-AE40-0945-BE8A-E0ADABF8462E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08A0-C09E-D34E-9A02-BDA9C1A6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8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4BA5-AE40-0945-BE8A-E0ADABF8462E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08A0-C09E-D34E-9A02-BDA9C1A6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5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4BA5-AE40-0945-BE8A-E0ADABF8462E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08A0-C09E-D34E-9A02-BDA9C1A6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5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4BA5-AE40-0945-BE8A-E0ADABF8462E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08A0-C09E-D34E-9A02-BDA9C1A6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1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4BA5-AE40-0945-BE8A-E0ADABF8462E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08A0-C09E-D34E-9A02-BDA9C1A6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8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4BA5-AE40-0945-BE8A-E0ADABF8462E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08A0-C09E-D34E-9A02-BDA9C1A6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4BA5-AE40-0945-BE8A-E0ADABF8462E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08A0-C09E-D34E-9A02-BDA9C1A6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4BA5-AE40-0945-BE8A-E0ADABF8462E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08A0-C09E-D34E-9A02-BDA9C1A6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9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4BA5-AE40-0945-BE8A-E0ADABF8462E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08A0-C09E-D34E-9A02-BDA9C1A6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7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4BA5-AE40-0945-BE8A-E0ADABF8462E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08A0-C09E-D34E-9A02-BDA9C1A6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0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4BA5-AE40-0945-BE8A-E0ADABF8462E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08A0-C09E-D34E-9A02-BDA9C1A6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44BA5-AE40-0945-BE8A-E0ADABF8462E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108A0-C09E-D34E-9A02-BDA9C1A6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</a:t>
            </a:r>
            <a:r>
              <a:rPr lang="zh-CN" altLang="en-US" dirty="0" smtClean="0"/>
              <a:t> </a:t>
            </a:r>
            <a:r>
              <a:rPr lang="en-US" altLang="zh-CN" dirty="0" smtClean="0"/>
              <a:t>essentiality</a:t>
            </a:r>
            <a:br>
              <a:rPr lang="en-US" altLang="zh-CN" dirty="0" smtClean="0"/>
            </a:b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each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gene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build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model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2020-03-24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Ya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Han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0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25" y="0"/>
            <a:ext cx="11769213" cy="1513707"/>
          </a:xfrm>
        </p:spPr>
        <p:txBody>
          <a:bodyPr>
            <a:normAutofit/>
          </a:bodyPr>
          <a:lstStyle/>
          <a:p>
            <a:r>
              <a:rPr lang="en-US" sz="3200" dirty="0"/>
              <a:t>Test 10 correlation features and 10 interaction features with regression methods.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79" y="2179579"/>
            <a:ext cx="4302989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58" y="2179579"/>
            <a:ext cx="4375355" cy="43875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2629" y="1759839"/>
            <a:ext cx="290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Gene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17650" y="1750467"/>
            <a:ext cx="3095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Sample</a:t>
            </a:r>
            <a:r>
              <a:rPr lang="zh-CN" altLang="en-US" dirty="0" smtClean="0"/>
              <a:t> </a:t>
            </a: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3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29" y="306131"/>
            <a:ext cx="11162071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Compare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average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gene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correlation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score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between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all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predicted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genes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genes.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3" y="1870561"/>
            <a:ext cx="7243916" cy="4710525"/>
          </a:xfrm>
        </p:spPr>
      </p:pic>
    </p:spTree>
    <p:extLst>
      <p:ext uri="{BB962C8B-B14F-4D97-AF65-F5344CB8AC3E}">
        <p14:creationId xmlns:p14="http://schemas.microsoft.com/office/powerpoint/2010/main" val="119567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44" y="412956"/>
            <a:ext cx="11235813" cy="1690688"/>
          </a:xfrm>
        </p:spPr>
        <p:txBody>
          <a:bodyPr>
            <a:normAutofit/>
          </a:bodyPr>
          <a:lstStyle/>
          <a:p>
            <a:r>
              <a:rPr lang="en-US" sz="3200" dirty="0"/>
              <a:t>Compare the difference between well predicted and worse predicted genes at following levels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03" y="1858297"/>
            <a:ext cx="10926097" cy="4318666"/>
          </a:xfrm>
        </p:spPr>
        <p:txBody>
          <a:bodyPr/>
          <a:lstStyle/>
          <a:p>
            <a:r>
              <a:rPr lang="en-US" dirty="0"/>
              <a:t>expression, essential score, variation of expression and essential score.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174" y="3384756"/>
            <a:ext cx="3815532" cy="31487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86" y="3191720"/>
            <a:ext cx="3853314" cy="3163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69" y="3447437"/>
            <a:ext cx="3975315" cy="3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6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4" y="14748"/>
            <a:ext cx="11206316" cy="143996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Train model with multiple genes.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13" y="2168012"/>
            <a:ext cx="5422829" cy="38734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87" y="2168012"/>
            <a:ext cx="5673213" cy="40522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2168" y="1725561"/>
            <a:ext cx="290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Gene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59753" y="1725561"/>
            <a:ext cx="3095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Sample</a:t>
            </a:r>
            <a:r>
              <a:rPr lang="zh-CN" altLang="en-US" dirty="0" smtClean="0"/>
              <a:t> </a:t>
            </a: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DengXian</vt:lpstr>
      <vt:lpstr>DengXian Light</vt:lpstr>
      <vt:lpstr>Office Theme</vt:lpstr>
      <vt:lpstr>Predict gene essentiality For each gene build a model</vt:lpstr>
      <vt:lpstr>Test 10 correlation features and 10 interaction features with regression methods.</vt:lpstr>
      <vt:lpstr>Compare the average gene correlation score between all predicted genes and PR genes.</vt:lpstr>
      <vt:lpstr>Compare the difference between well predicted and worse predicted genes at following levels:</vt:lpstr>
      <vt:lpstr>Train model with multiple genes.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gene essentiality For each gene build a model</dc:title>
  <dc:creator>Microsoft Office User</dc:creator>
  <cp:lastModifiedBy>Microsoft Office User</cp:lastModifiedBy>
  <cp:revision>1</cp:revision>
  <dcterms:created xsi:type="dcterms:W3CDTF">2020-03-24T11:15:34Z</dcterms:created>
  <dcterms:modified xsi:type="dcterms:W3CDTF">2020-03-24T11:16:14Z</dcterms:modified>
</cp:coreProperties>
</file>